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vml" ContentType="application/vnd.openxmlformats-officedocument.vmlDrawing"/>
  <Default Extension="gif" ContentType="image/gif"/>
  <Default Extension="xls" ContentType="application/vnd.ms-exce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0.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1.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2.xml" ContentType="application/vnd.openxmlformats-officedocument.theme+xml"/>
  <Override PartName="/ppt/theme/themeOverride1.xml" ContentType="application/vnd.openxmlformats-officedocument.themeOverrid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3.xml" ContentType="application/vnd.openxmlformats-officedocument.theme+xml"/>
  <Override PartName="/ppt/theme/themeOverride2.xml" ContentType="application/vnd.openxmlformats-officedocument.themeOverrid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4.xml" ContentType="application/vnd.openxmlformats-officedocument.theme+xml"/>
  <Override PartName="/ppt/theme/themeOverride3.xml" ContentType="application/vnd.openxmlformats-officedocument.themeOverrid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5.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6.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7.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18.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19.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20.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1.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22.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3.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4.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25.xml" ContentType="application/vnd.openxmlformats-officedocument.them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theme/theme26.xml" ContentType="application/vnd.openxmlformats-officedocument.theme+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theme/theme27.xml" ContentType="application/vnd.openxmlformats-officedocument.theme+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28.xml" ContentType="application/vnd.openxmlformats-officedocument.theme+xml"/>
  <Override PartName="/ppt/theme/themeOverride4.xml" ContentType="application/vnd.openxmlformats-officedocument.themeOverrid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29.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30.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31.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theme/theme32.xml" ContentType="application/vnd.openxmlformats-officedocument.theme+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theme/theme33.xml" ContentType="application/vnd.openxmlformats-officedocument.theme+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theme/theme34.xml" ContentType="application/vnd.openxmlformats-officedocument.theme+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theme/theme35.xml" ContentType="application/vnd.openxmlformats-officedocument.theme+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theme/theme36.xml" ContentType="application/vnd.openxmlformats-officedocument.theme+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theme/theme37.xml" ContentType="application/vnd.openxmlformats-officedocument.theme+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theme/theme38.xml" ContentType="application/vnd.openxmlformats-officedocument.theme+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theme/theme39.xml" ContentType="application/vnd.openxmlformats-officedocument.theme+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theme/theme40.xml" ContentType="application/vnd.openxmlformats-officedocument.theme+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theme/theme41.xml" ContentType="application/vnd.openxmlformats-officedocument.theme+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theme/theme42.xml" ContentType="application/vnd.openxmlformats-officedocument.theme+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theme/theme43.xml" ContentType="application/vnd.openxmlformats-officedocument.theme+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theme/theme44.xml" ContentType="application/vnd.openxmlformats-officedocument.theme+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theme/theme45.xml" ContentType="application/vnd.openxmlformats-officedocument.theme+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theme/theme46.xml" ContentType="application/vnd.openxmlformats-officedocument.theme+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theme/theme47.xml" ContentType="application/vnd.openxmlformats-officedocument.theme+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theme/theme48.xml" ContentType="application/vnd.openxmlformats-officedocument.theme+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theme/theme49.xml" ContentType="application/vnd.openxmlformats-officedocument.theme+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theme/theme50.xml" ContentType="application/vnd.openxmlformats-officedocument.theme+xml"/>
  <Override PartName="/ppt/theme/theme51.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notesSlides/notesSlide2.xml" ContentType="application/vnd.openxmlformats-officedocument.presentationml.notesSlide+xml"/>
  <Override PartName="/ppt/embeddings/Microsoft_Equation1.bin" ContentType="application/vnd.openxmlformats-officedocument.oleObject"/>
  <Override PartName="/ppt/embeddings/Microsoft_Equation2.bin" ContentType="application/vnd.openxmlformats-officedocument.oleObject"/>
  <Override PartName="/ppt/notesSlides/notesSlide3.xml" ContentType="application/vnd.openxmlformats-officedocument.presentationml.notesSlide+xml"/>
  <Override PartName="/ppt/embeddings/oleObject4.bin" ContentType="application/vnd.openxmlformats-officedocument.oleObject"/>
  <Override PartName="/ppt/embeddings/oleObject5.bin" ContentType="application/vnd.openxmlformats-officedocument.oleObject"/>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notesSlides/notesSlide9.xml" ContentType="application/vnd.openxmlformats-officedocument.presentationml.notesSlide+xml"/>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notesSlides/notesSlide13.xml" ContentType="application/vnd.openxmlformats-officedocument.presentationml.notesSlide+xml"/>
  <Override PartName="/ppt/notesSlides/notesSlide14.xml" ContentType="application/vnd.openxmlformats-officedocument.presentationml.notesSlide+xml"/>
  <Override PartName="/ppt/embeddings/oleObject16.bin" ContentType="application/vnd.openxmlformats-officedocument.oleObject"/>
  <Override PartName="/ppt/embeddings/oleObject17.bin" ContentType="application/vnd.openxmlformats-officedocument.oleObject"/>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embeddings/oleObject18.bin" ContentType="application/vnd.openxmlformats-officedocument.oleObject"/>
  <Override PartName="/ppt/embeddings/oleObject19.bin" ContentType="application/vnd.openxmlformats-officedocument.oleObject"/>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embeddings/oleObject20.bin" ContentType="application/vnd.openxmlformats-officedocument.oleObject"/>
  <Override PartName="/ppt/notesSlides/notesSlide27.xml" ContentType="application/vnd.openxmlformats-officedocument.presentationml.notesSlide+xml"/>
  <Override PartName="/ppt/embeddings/oleObject21.bin" ContentType="application/vnd.openxmlformats-officedocument.oleObject"/>
  <Override PartName="/ppt/notesSlides/notesSlide28.xml" ContentType="application/vnd.openxmlformats-officedocument.presentationml.notesSlide+xml"/>
  <Override PartName="/ppt/embeddings/oleObject22.bin" ContentType="application/vnd.openxmlformats-officedocument.oleObject"/>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 strictFirstAndLastChars="0" saveSubsetFonts="1" autoCompressPictures="0">
  <p:sldMasterIdLst>
    <p:sldMasterId id="2147487231" r:id="rId1"/>
    <p:sldMasterId id="2147483657" r:id="rId2"/>
    <p:sldMasterId id="2147487219" r:id="rId3"/>
    <p:sldMasterId id="2147483666" r:id="rId4"/>
    <p:sldMasterId id="2147483664" r:id="rId5"/>
    <p:sldMasterId id="2147484959" r:id="rId6"/>
    <p:sldMasterId id="2147484972" r:id="rId7"/>
    <p:sldMasterId id="2147485548" r:id="rId8"/>
    <p:sldMasterId id="2147485561" r:id="rId9"/>
    <p:sldMasterId id="2147485853" r:id="rId10"/>
    <p:sldMasterId id="2147485943" r:id="rId11"/>
    <p:sldMasterId id="2147486340" r:id="rId12"/>
    <p:sldMasterId id="2147486395" r:id="rId13"/>
    <p:sldMasterId id="2147486510" r:id="rId14"/>
    <p:sldMasterId id="2147487099" r:id="rId15"/>
    <p:sldMasterId id="2147487168" r:id="rId16"/>
    <p:sldMasterId id="2147487206" r:id="rId17"/>
    <p:sldMasterId id="2147487246" r:id="rId18"/>
    <p:sldMasterId id="2147487258" r:id="rId19"/>
    <p:sldMasterId id="2147487271" r:id="rId20"/>
    <p:sldMasterId id="2147487295" r:id="rId21"/>
    <p:sldMasterId id="2147487307" r:id="rId22"/>
    <p:sldMasterId id="2147487466" r:id="rId23"/>
    <p:sldMasterId id="2147487506" r:id="rId24"/>
    <p:sldMasterId id="2147487518" r:id="rId25"/>
    <p:sldMasterId id="2147487550" r:id="rId26"/>
    <p:sldMasterId id="2147487598" r:id="rId27"/>
    <p:sldMasterId id="2147487654" r:id="rId28"/>
    <p:sldMasterId id="2147487668" r:id="rId29"/>
    <p:sldMasterId id="2147487695" r:id="rId30"/>
    <p:sldMasterId id="2147487707" r:id="rId31"/>
    <p:sldMasterId id="2147487782" r:id="rId32"/>
    <p:sldMasterId id="2147487799" r:id="rId33"/>
    <p:sldMasterId id="2147487846" r:id="rId34"/>
    <p:sldMasterId id="2147487860" r:id="rId35"/>
    <p:sldMasterId id="2147487889" r:id="rId36"/>
    <p:sldMasterId id="2147487903" r:id="rId37"/>
    <p:sldMasterId id="2147487917" r:id="rId38"/>
    <p:sldMasterId id="2147487931" r:id="rId39"/>
    <p:sldMasterId id="2147487945" r:id="rId40"/>
    <p:sldMasterId id="2147487959" r:id="rId41"/>
    <p:sldMasterId id="2147487973" r:id="rId42"/>
    <p:sldMasterId id="2147487987" r:id="rId43"/>
    <p:sldMasterId id="2147488001" r:id="rId44"/>
    <p:sldMasterId id="2147488017" r:id="rId45"/>
    <p:sldMasterId id="2147488041" r:id="rId46"/>
    <p:sldMasterId id="2147488057" r:id="rId47"/>
    <p:sldMasterId id="2147488073" r:id="rId48"/>
    <p:sldMasterId id="2147488089" r:id="rId49"/>
    <p:sldMasterId id="2147488105" r:id="rId50"/>
  </p:sldMasterIdLst>
  <p:notesMasterIdLst>
    <p:notesMasterId r:id="rId129"/>
  </p:notesMasterIdLst>
  <p:sldIdLst>
    <p:sldId id="1370" r:id="rId51"/>
    <p:sldId id="1259" r:id="rId52"/>
    <p:sldId id="1354" r:id="rId53"/>
    <p:sldId id="1262" r:id="rId54"/>
    <p:sldId id="1260" r:id="rId55"/>
    <p:sldId id="1326" r:id="rId56"/>
    <p:sldId id="1263" r:id="rId57"/>
    <p:sldId id="1327" r:id="rId58"/>
    <p:sldId id="1328" r:id="rId59"/>
    <p:sldId id="1329" r:id="rId60"/>
    <p:sldId id="1265" r:id="rId61"/>
    <p:sldId id="1116" r:id="rId62"/>
    <p:sldId id="1332" r:id="rId63"/>
    <p:sldId id="1390" r:id="rId64"/>
    <p:sldId id="1289" r:id="rId65"/>
    <p:sldId id="1212" r:id="rId66"/>
    <p:sldId id="1388" r:id="rId67"/>
    <p:sldId id="1197" r:id="rId68"/>
    <p:sldId id="1244" r:id="rId69"/>
    <p:sldId id="1245" r:id="rId70"/>
    <p:sldId id="1246" r:id="rId71"/>
    <p:sldId id="1247" r:id="rId72"/>
    <p:sldId id="1199" r:id="rId73"/>
    <p:sldId id="1290" r:id="rId74"/>
    <p:sldId id="1365" r:id="rId75"/>
    <p:sldId id="1242" r:id="rId76"/>
    <p:sldId id="1243" r:id="rId77"/>
    <p:sldId id="1202" r:id="rId78"/>
    <p:sldId id="1331" r:id="rId79"/>
    <p:sldId id="1203" r:id="rId80"/>
    <p:sldId id="1204" r:id="rId81"/>
    <p:sldId id="1148" r:id="rId82"/>
    <p:sldId id="1248" r:id="rId83"/>
    <p:sldId id="1355" r:id="rId84"/>
    <p:sldId id="1359" r:id="rId85"/>
    <p:sldId id="1391" r:id="rId86"/>
    <p:sldId id="1392" r:id="rId87"/>
    <p:sldId id="1375" r:id="rId88"/>
    <p:sldId id="1393" r:id="rId89"/>
    <p:sldId id="1136" r:id="rId90"/>
    <p:sldId id="1146" r:id="rId91"/>
    <p:sldId id="1137" r:id="rId92"/>
    <p:sldId id="1394" r:id="rId93"/>
    <p:sldId id="1139" r:id="rId94"/>
    <p:sldId id="1373" r:id="rId95"/>
    <p:sldId id="1281" r:id="rId96"/>
    <p:sldId id="1374" r:id="rId97"/>
    <p:sldId id="1311" r:id="rId98"/>
    <p:sldId id="1184" r:id="rId99"/>
    <p:sldId id="1185" r:id="rId100"/>
    <p:sldId id="1186" r:id="rId101"/>
    <p:sldId id="1187" r:id="rId102"/>
    <p:sldId id="1267" r:id="rId103"/>
    <p:sldId id="1308" r:id="rId104"/>
    <p:sldId id="1376" r:id="rId105"/>
    <p:sldId id="1377" r:id="rId106"/>
    <p:sldId id="1378" r:id="rId107"/>
    <p:sldId id="1371" r:id="rId108"/>
    <p:sldId id="1385" r:id="rId109"/>
    <p:sldId id="1369" r:id="rId110"/>
    <p:sldId id="1309" r:id="rId111"/>
    <p:sldId id="1345" r:id="rId112"/>
    <p:sldId id="1346" r:id="rId113"/>
    <p:sldId id="1382" r:id="rId114"/>
    <p:sldId id="1303" r:id="rId115"/>
    <p:sldId id="1384" r:id="rId116"/>
    <p:sldId id="1379" r:id="rId117"/>
    <p:sldId id="1386" r:id="rId118"/>
    <p:sldId id="1347" r:id="rId119"/>
    <p:sldId id="1348" r:id="rId120"/>
    <p:sldId id="1349" r:id="rId121"/>
    <p:sldId id="1383" r:id="rId122"/>
    <p:sldId id="1367" r:id="rId123"/>
    <p:sldId id="1387" r:id="rId124"/>
    <p:sldId id="1395" r:id="rId125"/>
    <p:sldId id="1396" r:id="rId126"/>
    <p:sldId id="1270" r:id="rId127"/>
    <p:sldId id="1271" r:id="rId128"/>
  </p:sldIdLst>
  <p:sldSz cx="9144000" cy="6858000" type="screen4x3"/>
  <p:notesSz cx="6858000" cy="9144000"/>
  <p:defaultTextStyle>
    <a:defPPr>
      <a:defRPr lang="en-US"/>
    </a:defPPr>
    <a:lvl1pPr algn="l" rtl="0" fontAlgn="base">
      <a:spcBef>
        <a:spcPct val="0"/>
      </a:spcBef>
      <a:spcAft>
        <a:spcPct val="0"/>
      </a:spcAft>
      <a:defRPr kern="1200">
        <a:solidFill>
          <a:srgbClr val="000000"/>
        </a:solidFill>
        <a:latin typeface="Arial" pitchFamily="27" charset="0"/>
        <a:ea typeface="Arial" pitchFamily="27" charset="0"/>
        <a:cs typeface="Arial" pitchFamily="27" charset="0"/>
        <a:sym typeface="Arial" pitchFamily="27" charset="0"/>
      </a:defRPr>
    </a:lvl1pPr>
    <a:lvl2pPr marL="455451" indent="1588" algn="l" rtl="0" fontAlgn="base">
      <a:spcBef>
        <a:spcPct val="0"/>
      </a:spcBef>
      <a:spcAft>
        <a:spcPct val="0"/>
      </a:spcAft>
      <a:defRPr kern="1200">
        <a:solidFill>
          <a:srgbClr val="000000"/>
        </a:solidFill>
        <a:latin typeface="Arial" pitchFamily="27" charset="0"/>
        <a:ea typeface="Arial" pitchFamily="27" charset="0"/>
        <a:cs typeface="Arial" pitchFamily="27" charset="0"/>
        <a:sym typeface="Arial" pitchFamily="27" charset="0"/>
      </a:defRPr>
    </a:lvl2pPr>
    <a:lvl3pPr marL="912486" indent="1588" algn="l" rtl="0" fontAlgn="base">
      <a:spcBef>
        <a:spcPct val="0"/>
      </a:spcBef>
      <a:spcAft>
        <a:spcPct val="0"/>
      </a:spcAft>
      <a:defRPr kern="1200">
        <a:solidFill>
          <a:srgbClr val="000000"/>
        </a:solidFill>
        <a:latin typeface="Arial" pitchFamily="27" charset="0"/>
        <a:ea typeface="Arial" pitchFamily="27" charset="0"/>
        <a:cs typeface="Arial" pitchFamily="27" charset="0"/>
        <a:sym typeface="Arial" pitchFamily="27" charset="0"/>
      </a:defRPr>
    </a:lvl3pPr>
    <a:lvl4pPr marL="1369523" indent="1588" algn="l" rtl="0" fontAlgn="base">
      <a:spcBef>
        <a:spcPct val="0"/>
      </a:spcBef>
      <a:spcAft>
        <a:spcPct val="0"/>
      </a:spcAft>
      <a:defRPr kern="1200">
        <a:solidFill>
          <a:srgbClr val="000000"/>
        </a:solidFill>
        <a:latin typeface="Arial" pitchFamily="27" charset="0"/>
        <a:ea typeface="Arial" pitchFamily="27" charset="0"/>
        <a:cs typeface="Arial" pitchFamily="27" charset="0"/>
        <a:sym typeface="Arial" pitchFamily="27" charset="0"/>
      </a:defRPr>
    </a:lvl4pPr>
    <a:lvl5pPr marL="1826558" indent="1588" algn="l" rtl="0" fontAlgn="base">
      <a:spcBef>
        <a:spcPct val="0"/>
      </a:spcBef>
      <a:spcAft>
        <a:spcPct val="0"/>
      </a:spcAft>
      <a:defRPr kern="1200">
        <a:solidFill>
          <a:srgbClr val="000000"/>
        </a:solidFill>
        <a:latin typeface="Arial" pitchFamily="27" charset="0"/>
        <a:ea typeface="Arial" pitchFamily="27" charset="0"/>
        <a:cs typeface="Arial" pitchFamily="27" charset="0"/>
        <a:sym typeface="Arial" pitchFamily="27" charset="0"/>
      </a:defRPr>
    </a:lvl5pPr>
    <a:lvl6pPr marL="2285181" algn="l" defTabSz="457035" rtl="0" eaLnBrk="1" latinLnBrk="0" hangingPunct="1">
      <a:defRPr kern="1200">
        <a:solidFill>
          <a:srgbClr val="000000"/>
        </a:solidFill>
        <a:latin typeface="Arial" pitchFamily="27" charset="0"/>
        <a:ea typeface="Arial" pitchFamily="27" charset="0"/>
        <a:cs typeface="Arial" pitchFamily="27" charset="0"/>
        <a:sym typeface="Arial" pitchFamily="27" charset="0"/>
      </a:defRPr>
    </a:lvl6pPr>
    <a:lvl7pPr marL="2742219" algn="l" defTabSz="457035" rtl="0" eaLnBrk="1" latinLnBrk="0" hangingPunct="1">
      <a:defRPr kern="1200">
        <a:solidFill>
          <a:srgbClr val="000000"/>
        </a:solidFill>
        <a:latin typeface="Arial" pitchFamily="27" charset="0"/>
        <a:ea typeface="Arial" pitchFamily="27" charset="0"/>
        <a:cs typeface="Arial" pitchFamily="27" charset="0"/>
        <a:sym typeface="Arial" pitchFamily="27" charset="0"/>
      </a:defRPr>
    </a:lvl7pPr>
    <a:lvl8pPr marL="3199252" algn="l" defTabSz="457035" rtl="0" eaLnBrk="1" latinLnBrk="0" hangingPunct="1">
      <a:defRPr kern="1200">
        <a:solidFill>
          <a:srgbClr val="000000"/>
        </a:solidFill>
        <a:latin typeface="Arial" pitchFamily="27" charset="0"/>
        <a:ea typeface="Arial" pitchFamily="27" charset="0"/>
        <a:cs typeface="Arial" pitchFamily="27" charset="0"/>
        <a:sym typeface="Arial" pitchFamily="27" charset="0"/>
      </a:defRPr>
    </a:lvl8pPr>
    <a:lvl9pPr marL="3656291" algn="l" defTabSz="457035" rtl="0" eaLnBrk="1" latinLnBrk="0" hangingPunct="1">
      <a:defRPr kern="1200">
        <a:solidFill>
          <a:srgbClr val="000000"/>
        </a:solidFill>
        <a:latin typeface="Arial" pitchFamily="27" charset="0"/>
        <a:ea typeface="Arial" pitchFamily="27" charset="0"/>
        <a:cs typeface="Arial" pitchFamily="27" charset="0"/>
        <a:sym typeface="Arial" pitchFamily="27"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000000"/>
    <a:srgbClr val="1C0000"/>
    <a:srgbClr val="0EC820"/>
    <a:srgbClr val="12FF29"/>
    <a:srgbClr val="1F1F87"/>
    <a:srgbClr val="2525A1"/>
    <a:srgbClr val="1D1E81"/>
    <a:srgbClr val="302F90"/>
    <a:srgbClr val="670F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9790" autoAdjust="0"/>
    <p:restoredTop sz="90120" autoAdjust="0"/>
  </p:normalViewPr>
  <p:slideViewPr>
    <p:cSldViewPr>
      <p:cViewPr>
        <p:scale>
          <a:sx n="100" d="100"/>
          <a:sy n="100" d="100"/>
        </p:scale>
        <p:origin x="-1040" y="-1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7384"/>
    </p:cViewPr>
  </p:sorterViewPr>
  <p:notesViewPr>
    <p:cSldViewPr>
      <p:cViewPr varScale="1">
        <p:scale>
          <a:sx n="85" d="100"/>
          <a:sy n="85" d="100"/>
        </p:scale>
        <p:origin x="-2696"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60" Type="http://schemas.openxmlformats.org/officeDocument/2006/relationships/slide" Target="slides/slide10.xml"/><Relationship Id="rId61" Type="http://schemas.openxmlformats.org/officeDocument/2006/relationships/slide" Target="slides/slide11.xml"/><Relationship Id="rId62" Type="http://schemas.openxmlformats.org/officeDocument/2006/relationships/slide" Target="slides/slide12.xml"/><Relationship Id="rId63" Type="http://schemas.openxmlformats.org/officeDocument/2006/relationships/slide" Target="slides/slide13.xml"/><Relationship Id="rId64" Type="http://schemas.openxmlformats.org/officeDocument/2006/relationships/slide" Target="slides/slide14.xml"/><Relationship Id="rId65" Type="http://schemas.openxmlformats.org/officeDocument/2006/relationships/slide" Target="slides/slide15.xml"/><Relationship Id="rId66" Type="http://schemas.openxmlformats.org/officeDocument/2006/relationships/slide" Target="slides/slide16.xml"/><Relationship Id="rId67" Type="http://schemas.openxmlformats.org/officeDocument/2006/relationships/slide" Target="slides/slide17.xml"/><Relationship Id="rId68" Type="http://schemas.openxmlformats.org/officeDocument/2006/relationships/slide" Target="slides/slide18.xml"/><Relationship Id="rId69" Type="http://schemas.openxmlformats.org/officeDocument/2006/relationships/slide" Target="slides/slide19.xml"/><Relationship Id="rId120" Type="http://schemas.openxmlformats.org/officeDocument/2006/relationships/slide" Target="slides/slide70.xml"/><Relationship Id="rId121" Type="http://schemas.openxmlformats.org/officeDocument/2006/relationships/slide" Target="slides/slide71.xml"/><Relationship Id="rId122" Type="http://schemas.openxmlformats.org/officeDocument/2006/relationships/slide" Target="slides/slide72.xml"/><Relationship Id="rId123" Type="http://schemas.openxmlformats.org/officeDocument/2006/relationships/slide" Target="slides/slide73.xml"/><Relationship Id="rId124" Type="http://schemas.openxmlformats.org/officeDocument/2006/relationships/slide" Target="slides/slide74.xml"/><Relationship Id="rId125" Type="http://schemas.openxmlformats.org/officeDocument/2006/relationships/slide" Target="slides/slide75.xml"/><Relationship Id="rId126" Type="http://schemas.openxmlformats.org/officeDocument/2006/relationships/slide" Target="slides/slide76.xml"/><Relationship Id="rId127" Type="http://schemas.openxmlformats.org/officeDocument/2006/relationships/slide" Target="slides/slide77.xml"/><Relationship Id="rId128" Type="http://schemas.openxmlformats.org/officeDocument/2006/relationships/slide" Target="slides/slide78.xml"/><Relationship Id="rId129" Type="http://schemas.openxmlformats.org/officeDocument/2006/relationships/notesMaster" Target="notesMasters/notesMaster1.xml"/><Relationship Id="rId40" Type="http://schemas.openxmlformats.org/officeDocument/2006/relationships/slideMaster" Target="slideMasters/slideMaster40.xml"/><Relationship Id="rId41" Type="http://schemas.openxmlformats.org/officeDocument/2006/relationships/slideMaster" Target="slideMasters/slideMaster41.xml"/><Relationship Id="rId42" Type="http://schemas.openxmlformats.org/officeDocument/2006/relationships/slideMaster" Target="slideMasters/slideMaster42.xml"/><Relationship Id="rId90" Type="http://schemas.openxmlformats.org/officeDocument/2006/relationships/slide" Target="slides/slide40.xml"/><Relationship Id="rId91" Type="http://schemas.openxmlformats.org/officeDocument/2006/relationships/slide" Target="slides/slide41.xml"/><Relationship Id="rId92" Type="http://schemas.openxmlformats.org/officeDocument/2006/relationships/slide" Target="slides/slide42.xml"/><Relationship Id="rId93" Type="http://schemas.openxmlformats.org/officeDocument/2006/relationships/slide" Target="slides/slide43.xml"/><Relationship Id="rId94" Type="http://schemas.openxmlformats.org/officeDocument/2006/relationships/slide" Target="slides/slide44.xml"/><Relationship Id="rId95" Type="http://schemas.openxmlformats.org/officeDocument/2006/relationships/slide" Target="slides/slide45.xml"/><Relationship Id="rId96" Type="http://schemas.openxmlformats.org/officeDocument/2006/relationships/slide" Target="slides/slide46.xml"/><Relationship Id="rId101" Type="http://schemas.openxmlformats.org/officeDocument/2006/relationships/slide" Target="slides/slide51.xml"/><Relationship Id="rId102" Type="http://schemas.openxmlformats.org/officeDocument/2006/relationships/slide" Target="slides/slide52.xml"/><Relationship Id="rId103" Type="http://schemas.openxmlformats.org/officeDocument/2006/relationships/slide" Target="slides/slide53.xml"/><Relationship Id="rId104" Type="http://schemas.openxmlformats.org/officeDocument/2006/relationships/slide" Target="slides/slide54.xml"/><Relationship Id="rId105" Type="http://schemas.openxmlformats.org/officeDocument/2006/relationships/slide" Target="slides/slide55.xml"/><Relationship Id="rId106" Type="http://schemas.openxmlformats.org/officeDocument/2006/relationships/slide" Target="slides/slide56.xml"/><Relationship Id="rId107" Type="http://schemas.openxmlformats.org/officeDocument/2006/relationships/slide" Target="slides/slide57.xml"/><Relationship Id="rId108" Type="http://schemas.openxmlformats.org/officeDocument/2006/relationships/slide" Target="slides/slide58.xml"/><Relationship Id="rId109" Type="http://schemas.openxmlformats.org/officeDocument/2006/relationships/slide" Target="slides/slide59.xml"/><Relationship Id="rId97" Type="http://schemas.openxmlformats.org/officeDocument/2006/relationships/slide" Target="slides/slide47.xml"/><Relationship Id="rId98" Type="http://schemas.openxmlformats.org/officeDocument/2006/relationships/slide" Target="slides/slide48.xml"/><Relationship Id="rId99" Type="http://schemas.openxmlformats.org/officeDocument/2006/relationships/slide" Target="slides/slide49.xml"/><Relationship Id="rId43" Type="http://schemas.openxmlformats.org/officeDocument/2006/relationships/slideMaster" Target="slideMasters/slideMaster43.xml"/><Relationship Id="rId44" Type="http://schemas.openxmlformats.org/officeDocument/2006/relationships/slideMaster" Target="slideMasters/slideMaster44.xml"/><Relationship Id="rId45" Type="http://schemas.openxmlformats.org/officeDocument/2006/relationships/slideMaster" Target="slideMasters/slideMaster45.xml"/><Relationship Id="rId46" Type="http://schemas.openxmlformats.org/officeDocument/2006/relationships/slideMaster" Target="slideMasters/slideMaster46.xml"/><Relationship Id="rId47" Type="http://schemas.openxmlformats.org/officeDocument/2006/relationships/slideMaster" Target="slideMasters/slideMaster47.xml"/><Relationship Id="rId48" Type="http://schemas.openxmlformats.org/officeDocument/2006/relationships/slideMaster" Target="slideMasters/slideMaster48.xml"/><Relationship Id="rId49" Type="http://schemas.openxmlformats.org/officeDocument/2006/relationships/slideMaster" Target="slideMasters/slideMaster49.xml"/><Relationship Id="rId100" Type="http://schemas.openxmlformats.org/officeDocument/2006/relationships/slide" Target="slides/slide50.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70" Type="http://schemas.openxmlformats.org/officeDocument/2006/relationships/slide" Target="slides/slide20.xml"/><Relationship Id="rId71" Type="http://schemas.openxmlformats.org/officeDocument/2006/relationships/slide" Target="slides/slide21.xml"/><Relationship Id="rId72" Type="http://schemas.openxmlformats.org/officeDocument/2006/relationships/slide" Target="slides/slide22.xml"/><Relationship Id="rId73" Type="http://schemas.openxmlformats.org/officeDocument/2006/relationships/slide" Target="slides/slide23.xml"/><Relationship Id="rId74" Type="http://schemas.openxmlformats.org/officeDocument/2006/relationships/slide" Target="slides/slide24.xml"/><Relationship Id="rId75" Type="http://schemas.openxmlformats.org/officeDocument/2006/relationships/slide" Target="slides/slide25.xml"/><Relationship Id="rId76" Type="http://schemas.openxmlformats.org/officeDocument/2006/relationships/slide" Target="slides/slide26.xml"/><Relationship Id="rId77" Type="http://schemas.openxmlformats.org/officeDocument/2006/relationships/slide" Target="slides/slide27.xml"/><Relationship Id="rId78" Type="http://schemas.openxmlformats.org/officeDocument/2006/relationships/slide" Target="slides/slide28.xml"/><Relationship Id="rId79" Type="http://schemas.openxmlformats.org/officeDocument/2006/relationships/slide" Target="slides/slide29.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130" Type="http://schemas.openxmlformats.org/officeDocument/2006/relationships/printerSettings" Target="printerSettings/printerSettings1.bin"/><Relationship Id="rId131" Type="http://schemas.openxmlformats.org/officeDocument/2006/relationships/presProps" Target="presProps.xml"/><Relationship Id="rId132" Type="http://schemas.openxmlformats.org/officeDocument/2006/relationships/viewProps" Target="viewProps.xml"/><Relationship Id="rId133" Type="http://schemas.openxmlformats.org/officeDocument/2006/relationships/theme" Target="theme/theme1.xml"/><Relationship Id="rId134"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50" Type="http://schemas.openxmlformats.org/officeDocument/2006/relationships/slideMaster" Target="slideMasters/slideMaster50.xml"/><Relationship Id="rId51" Type="http://schemas.openxmlformats.org/officeDocument/2006/relationships/slide" Target="slides/slide1.xml"/><Relationship Id="rId52" Type="http://schemas.openxmlformats.org/officeDocument/2006/relationships/slide" Target="slides/slide2.xml"/><Relationship Id="rId53" Type="http://schemas.openxmlformats.org/officeDocument/2006/relationships/slide" Target="slides/slide3.xml"/><Relationship Id="rId54" Type="http://schemas.openxmlformats.org/officeDocument/2006/relationships/slide" Target="slides/slide4.xml"/><Relationship Id="rId55" Type="http://schemas.openxmlformats.org/officeDocument/2006/relationships/slide" Target="slides/slide5.xml"/><Relationship Id="rId56" Type="http://schemas.openxmlformats.org/officeDocument/2006/relationships/slide" Target="slides/slide6.xml"/><Relationship Id="rId57" Type="http://schemas.openxmlformats.org/officeDocument/2006/relationships/slide" Target="slides/slide7.xml"/><Relationship Id="rId58" Type="http://schemas.openxmlformats.org/officeDocument/2006/relationships/slide" Target="slides/slide8.xml"/><Relationship Id="rId59" Type="http://schemas.openxmlformats.org/officeDocument/2006/relationships/slide" Target="slides/slide9.xml"/><Relationship Id="rId110" Type="http://schemas.openxmlformats.org/officeDocument/2006/relationships/slide" Target="slides/slide60.xml"/><Relationship Id="rId111" Type="http://schemas.openxmlformats.org/officeDocument/2006/relationships/slide" Target="slides/slide61.xml"/><Relationship Id="rId112" Type="http://schemas.openxmlformats.org/officeDocument/2006/relationships/slide" Target="slides/slide62.xml"/><Relationship Id="rId113" Type="http://schemas.openxmlformats.org/officeDocument/2006/relationships/slide" Target="slides/slide63.xml"/><Relationship Id="rId114" Type="http://schemas.openxmlformats.org/officeDocument/2006/relationships/slide" Target="slides/slide64.xml"/><Relationship Id="rId115" Type="http://schemas.openxmlformats.org/officeDocument/2006/relationships/slide" Target="slides/slide65.xml"/><Relationship Id="rId116" Type="http://schemas.openxmlformats.org/officeDocument/2006/relationships/slide" Target="slides/slide66.xml"/><Relationship Id="rId117" Type="http://schemas.openxmlformats.org/officeDocument/2006/relationships/slide" Target="slides/slide67.xml"/><Relationship Id="rId118" Type="http://schemas.openxmlformats.org/officeDocument/2006/relationships/slide" Target="slides/slide68.xml"/><Relationship Id="rId119" Type="http://schemas.openxmlformats.org/officeDocument/2006/relationships/slide" Target="slides/slide69.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Master" Target="slideMasters/slideMaster34.xml"/><Relationship Id="rId35" Type="http://schemas.openxmlformats.org/officeDocument/2006/relationships/slideMaster" Target="slideMasters/slideMaster35.xml"/><Relationship Id="rId36" Type="http://schemas.openxmlformats.org/officeDocument/2006/relationships/slideMaster" Target="slideMasters/slideMaster36.xml"/><Relationship Id="rId37" Type="http://schemas.openxmlformats.org/officeDocument/2006/relationships/slideMaster" Target="slideMasters/slideMaster37.xml"/><Relationship Id="rId38" Type="http://schemas.openxmlformats.org/officeDocument/2006/relationships/slideMaster" Target="slideMasters/slideMaster38.xml"/><Relationship Id="rId39" Type="http://schemas.openxmlformats.org/officeDocument/2006/relationships/slideMaster" Target="slideMasters/slideMaster39.xml"/><Relationship Id="rId80" Type="http://schemas.openxmlformats.org/officeDocument/2006/relationships/slide" Target="slides/slide30.xml"/><Relationship Id="rId81" Type="http://schemas.openxmlformats.org/officeDocument/2006/relationships/slide" Target="slides/slide31.xml"/><Relationship Id="rId82" Type="http://schemas.openxmlformats.org/officeDocument/2006/relationships/slide" Target="slides/slide32.xml"/><Relationship Id="rId83" Type="http://schemas.openxmlformats.org/officeDocument/2006/relationships/slide" Target="slides/slide33.xml"/><Relationship Id="rId84" Type="http://schemas.openxmlformats.org/officeDocument/2006/relationships/slide" Target="slides/slide34.xml"/><Relationship Id="rId85" Type="http://schemas.openxmlformats.org/officeDocument/2006/relationships/slide" Target="slides/slide35.xml"/><Relationship Id="rId86" Type="http://schemas.openxmlformats.org/officeDocument/2006/relationships/slide" Target="slides/slide36.xml"/><Relationship Id="rId87" Type="http://schemas.openxmlformats.org/officeDocument/2006/relationships/slide" Target="slides/slide37.xml"/><Relationship Id="rId88" Type="http://schemas.openxmlformats.org/officeDocument/2006/relationships/slide" Target="slides/slide38.xml"/><Relationship Id="rId89" Type="http://schemas.openxmlformats.org/officeDocument/2006/relationships/slide" Target="slides/slide3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 Id="rId2" Type="http://schemas.openxmlformats.org/officeDocument/2006/relationships/image" Target="../media/image9.emf"/><Relationship Id="rId3" Type="http://schemas.openxmlformats.org/officeDocument/2006/relationships/image" Target="../media/image10.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74.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74.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95.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9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emf"/><Relationship Id="rId2" Type="http://schemas.openxmlformats.org/officeDocument/2006/relationships/image" Target="../media/image1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emf"/><Relationship Id="rId2" Type="http://schemas.openxmlformats.org/officeDocument/2006/relationships/image" Target="../media/image1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2.emf"/><Relationship Id="rId2" Type="http://schemas.openxmlformats.org/officeDocument/2006/relationships/image" Target="../media/image23.emf"/><Relationship Id="rId3" Type="http://schemas.openxmlformats.org/officeDocument/2006/relationships/image" Target="../media/image24.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7.emf"/><Relationship Id="rId4" Type="http://schemas.openxmlformats.org/officeDocument/2006/relationships/image" Target="../media/image28.emf"/><Relationship Id="rId1" Type="http://schemas.openxmlformats.org/officeDocument/2006/relationships/image" Target="../media/image25.emf"/><Relationship Id="rId2" Type="http://schemas.openxmlformats.org/officeDocument/2006/relationships/image" Target="../media/image2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3.emf"/><Relationship Id="rId2" Type="http://schemas.openxmlformats.org/officeDocument/2006/relationships/image" Target="../media/image34.emf"/><Relationship Id="rId3" Type="http://schemas.openxmlformats.org/officeDocument/2006/relationships/image" Target="../media/image35.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1.emf"/><Relationship Id="rId2" Type="http://schemas.openxmlformats.org/officeDocument/2006/relationships/image" Target="../media/image42.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9.emf"/><Relationship Id="rId2" Type="http://schemas.openxmlformats.org/officeDocument/2006/relationships/image" Target="../media/image50.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p:cNvSpPr>
          <p:nvPr>
            <p:ph type="hdr" sz="quarter"/>
          </p:nvPr>
        </p:nvSpPr>
        <p:spPr bwMode="auto">
          <a:xfrm>
            <a:off x="0" y="0"/>
            <a:ext cx="2971800" cy="457200"/>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30" charset="0"/>
                <a:ea typeface="Arial" pitchFamily="30" charset="0"/>
                <a:cs typeface="Arial" pitchFamily="30" charset="0"/>
                <a:sym typeface="Arial" pitchFamily="30" charset="0"/>
              </a:defRPr>
            </a:lvl1pPr>
          </a:lstStyle>
          <a:p>
            <a:pPr>
              <a:defRPr/>
            </a:pPr>
            <a:endParaRPr lang="en-US"/>
          </a:p>
        </p:txBody>
      </p:sp>
      <p:sp>
        <p:nvSpPr>
          <p:cNvPr id="22531" name="Rectangle 3"/>
          <p:cNvSpPr>
            <a:spLocks noGrp="1"/>
          </p:cNvSpPr>
          <p:nvPr>
            <p:ph type="dt" idx="1"/>
          </p:nvPr>
        </p:nvSpPr>
        <p:spPr bwMode="auto">
          <a:xfrm>
            <a:off x="3886200" y="0"/>
            <a:ext cx="2971800" cy="457200"/>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30" charset="0"/>
                <a:ea typeface="Arial" pitchFamily="30" charset="0"/>
                <a:cs typeface="Arial" pitchFamily="30" charset="0"/>
                <a:sym typeface="Arial" pitchFamily="30" charset="0"/>
              </a:defRPr>
            </a:lvl1pPr>
          </a:lstStyle>
          <a:p>
            <a:pPr>
              <a:defRPr/>
            </a:pPr>
            <a:endParaRPr lang="en-US"/>
          </a:p>
        </p:txBody>
      </p:sp>
      <p:sp>
        <p:nvSpPr>
          <p:cNvPr id="4792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2533" name="Rectangle 5"/>
          <p:cNvSpPr>
            <a:spLocks noGrp="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2534" name="Rectangle 6"/>
          <p:cNvSpPr>
            <a:spLocks noGrp="1"/>
          </p:cNvSpPr>
          <p:nvPr>
            <p:ph type="ftr" sz="quarter" idx="4"/>
          </p:nvPr>
        </p:nvSpPr>
        <p:spPr bwMode="auto">
          <a:xfrm>
            <a:off x="0" y="8686800"/>
            <a:ext cx="2971800" cy="457200"/>
          </a:xfrm>
          <a:prstGeom prst="rect">
            <a:avLst/>
          </a:prstGeom>
          <a:noFill/>
          <a:ln w="12700">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30" charset="0"/>
                <a:ea typeface="Arial" pitchFamily="30" charset="0"/>
                <a:cs typeface="Arial" pitchFamily="30" charset="0"/>
                <a:sym typeface="Arial" pitchFamily="30" charset="0"/>
              </a:defRPr>
            </a:lvl1pPr>
          </a:lstStyle>
          <a:p>
            <a:pPr>
              <a:defRPr/>
            </a:pPr>
            <a:endParaRPr lang="en-US"/>
          </a:p>
        </p:txBody>
      </p:sp>
      <p:sp>
        <p:nvSpPr>
          <p:cNvPr id="22535" name="Rectangle 7"/>
          <p:cNvSpPr>
            <a:spLocks noGrp="1"/>
          </p:cNvSpPr>
          <p:nvPr>
            <p:ph type="sldNum" sz="quarter" idx="5"/>
          </p:nvPr>
        </p:nvSpPr>
        <p:spPr bwMode="auto">
          <a:xfrm>
            <a:off x="3886200" y="8686800"/>
            <a:ext cx="2971800" cy="457200"/>
          </a:xfrm>
          <a:prstGeom prst="rect">
            <a:avLst/>
          </a:prstGeom>
          <a:noFill/>
          <a:ln w="12700">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30" charset="0"/>
                <a:ea typeface="Arial" pitchFamily="30" charset="0"/>
                <a:cs typeface="Arial" pitchFamily="30" charset="0"/>
                <a:sym typeface="Arial" pitchFamily="30" charset="0"/>
              </a:defRPr>
            </a:lvl1pPr>
          </a:lstStyle>
          <a:p>
            <a:pPr>
              <a:defRPr/>
            </a:pPr>
            <a:fld id="{B81B8BBE-1792-F54E-B421-71661C489BFB}" type="slidenum">
              <a:rPr lang="en-US"/>
              <a:pPr>
                <a:defRPr/>
              </a:pPr>
              <a:t>‹#›</a:t>
            </a:fld>
            <a:endParaRPr lang="en-US"/>
          </a:p>
        </p:txBody>
      </p:sp>
    </p:spTree>
    <p:extLst>
      <p:ext uri="{BB962C8B-B14F-4D97-AF65-F5344CB8AC3E}">
        <p14:creationId xmlns:p14="http://schemas.microsoft.com/office/powerpoint/2010/main" val="130115967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30" charset="0"/>
        <a:ea typeface="ＭＳ Ｐゴシック" pitchFamily="-110" charset="-128"/>
        <a:cs typeface="ＭＳ Ｐゴシック" pitchFamily="-110" charset="-128"/>
      </a:defRPr>
    </a:lvl1pPr>
    <a:lvl2pPr marL="455451" algn="l" rtl="0" eaLnBrk="0" fontAlgn="base" hangingPunct="0">
      <a:spcBef>
        <a:spcPct val="30000"/>
      </a:spcBef>
      <a:spcAft>
        <a:spcPct val="0"/>
      </a:spcAft>
      <a:defRPr sz="1200" kern="1200">
        <a:solidFill>
          <a:schemeClr val="tx1"/>
        </a:solidFill>
        <a:latin typeface="Times New Roman" pitchFamily="30" charset="0"/>
        <a:ea typeface="ＭＳ Ｐゴシック" pitchFamily="30" charset="-128"/>
        <a:cs typeface="+mn-cs"/>
      </a:defRPr>
    </a:lvl2pPr>
    <a:lvl3pPr marL="912486" algn="l" rtl="0" eaLnBrk="0" fontAlgn="base" hangingPunct="0">
      <a:spcBef>
        <a:spcPct val="30000"/>
      </a:spcBef>
      <a:spcAft>
        <a:spcPct val="0"/>
      </a:spcAft>
      <a:defRPr sz="1200" kern="1200">
        <a:solidFill>
          <a:schemeClr val="tx1"/>
        </a:solidFill>
        <a:latin typeface="Times New Roman" pitchFamily="30" charset="0"/>
        <a:ea typeface="ＭＳ Ｐゴシック" pitchFamily="30" charset="-128"/>
        <a:cs typeface="+mn-cs"/>
      </a:defRPr>
    </a:lvl3pPr>
    <a:lvl4pPr marL="1369523" algn="l" rtl="0" eaLnBrk="0" fontAlgn="base" hangingPunct="0">
      <a:spcBef>
        <a:spcPct val="30000"/>
      </a:spcBef>
      <a:spcAft>
        <a:spcPct val="0"/>
      </a:spcAft>
      <a:defRPr sz="1200" kern="1200">
        <a:solidFill>
          <a:schemeClr val="tx1"/>
        </a:solidFill>
        <a:latin typeface="Times New Roman" pitchFamily="30" charset="0"/>
        <a:ea typeface="ＭＳ Ｐゴシック" pitchFamily="30" charset="-128"/>
        <a:cs typeface="+mn-cs"/>
      </a:defRPr>
    </a:lvl4pPr>
    <a:lvl5pPr marL="1826558" algn="l" rtl="0" eaLnBrk="0" fontAlgn="base" hangingPunct="0">
      <a:spcBef>
        <a:spcPct val="30000"/>
      </a:spcBef>
      <a:spcAft>
        <a:spcPct val="0"/>
      </a:spcAft>
      <a:defRPr sz="1200" kern="1200">
        <a:solidFill>
          <a:schemeClr val="tx1"/>
        </a:solidFill>
        <a:latin typeface="Times New Roman" pitchFamily="30" charset="0"/>
        <a:ea typeface="ＭＳ Ｐゴシック" pitchFamily="30" charset="-128"/>
        <a:cs typeface="+mn-cs"/>
      </a:defRPr>
    </a:lvl5pPr>
    <a:lvl6pPr marL="2284707" algn="l" defTabSz="456940" rtl="0" eaLnBrk="1" latinLnBrk="0" hangingPunct="1">
      <a:defRPr sz="1200" kern="1200">
        <a:solidFill>
          <a:schemeClr val="tx1"/>
        </a:solidFill>
        <a:latin typeface="+mn-lt"/>
        <a:ea typeface="+mn-ea"/>
        <a:cs typeface="+mn-cs"/>
      </a:defRPr>
    </a:lvl6pPr>
    <a:lvl7pPr marL="2741648" algn="l" defTabSz="456940" rtl="0" eaLnBrk="1" latinLnBrk="0" hangingPunct="1">
      <a:defRPr sz="1200" kern="1200">
        <a:solidFill>
          <a:schemeClr val="tx1"/>
        </a:solidFill>
        <a:latin typeface="+mn-lt"/>
        <a:ea typeface="+mn-ea"/>
        <a:cs typeface="+mn-cs"/>
      </a:defRPr>
    </a:lvl7pPr>
    <a:lvl8pPr marL="3198590" algn="l" defTabSz="456940" rtl="0" eaLnBrk="1" latinLnBrk="0" hangingPunct="1">
      <a:defRPr sz="1200" kern="1200">
        <a:solidFill>
          <a:schemeClr val="tx1"/>
        </a:solidFill>
        <a:latin typeface="+mn-lt"/>
        <a:ea typeface="+mn-ea"/>
        <a:cs typeface="+mn-cs"/>
      </a:defRPr>
    </a:lvl8pPr>
    <a:lvl9pPr marL="3655532" algn="l" defTabSz="45694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fld id="{928EB3A0-CA98-204A-A9E1-5A0F01A36D60}" type="slidenum">
              <a:rPr lang="en-US"/>
              <a:pPr/>
              <a:t>2</a:t>
            </a:fld>
            <a:endParaRPr lang="en-US"/>
          </a:p>
        </p:txBody>
      </p:sp>
      <p:sp>
        <p:nvSpPr>
          <p:cNvPr id="2117634" name="Rectangle 2"/>
          <p:cNvSpPr>
            <a:spLocks noGrp="1" noRot="1" noChangeAspect="1" noChangeArrowheads="1"/>
          </p:cNvSpPr>
          <p:nvPr>
            <p:ph type="sldImg"/>
          </p:nvPr>
        </p:nvSpPr>
        <p:spPr bwMode="auto">
          <a:xfrm>
            <a:off x="1144588" y="685800"/>
            <a:ext cx="4573587" cy="3430588"/>
          </a:xfrm>
          <a:prstGeom prst="rect">
            <a:avLst/>
          </a:prstGeom>
          <a:solidFill>
            <a:srgbClr val="FFFFFF"/>
          </a:solidFill>
          <a:ln>
            <a:solidFill>
              <a:srgbClr val="000000"/>
            </a:solidFill>
            <a:miter lim="800000"/>
            <a:headEnd/>
            <a:tailEnd/>
          </a:ln>
        </p:spPr>
      </p:sp>
      <p:sp>
        <p:nvSpPr>
          <p:cNvPr id="211763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90361" tIns="45181" rIns="90361" bIns="45181">
            <a:prstTxWarp prst="textNoShape">
              <a:avLst/>
            </a:prstTxWarp>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Rectangle 7"/>
          <p:cNvSpPr>
            <a:spLocks noGrp="1"/>
          </p:cNvSpPr>
          <p:nvPr>
            <p:ph type="sldNum" sz="quarter" idx="5"/>
          </p:nvPr>
        </p:nvSpPr>
        <p:spPr>
          <a:noFill/>
        </p:spPr>
        <p:txBody>
          <a:bodyPr/>
          <a:lstStyle/>
          <a:p>
            <a:fld id="{0606E2D8-9B80-2542-95E3-B40A3D70C9FD}" type="slidenum">
              <a:rPr lang="en-US">
                <a:latin typeface="Arial" pitchFamily="-105" charset="0"/>
                <a:ea typeface="Arial" pitchFamily="-105" charset="0"/>
                <a:cs typeface="Arial" pitchFamily="-105" charset="0"/>
                <a:sym typeface="Arial" pitchFamily="-105" charset="0"/>
              </a:rPr>
              <a:pPr/>
              <a:t>13</a:t>
            </a:fld>
            <a:endParaRPr lang="en-US">
              <a:latin typeface="Arial" pitchFamily="-105" charset="0"/>
              <a:ea typeface="Arial" pitchFamily="-105" charset="0"/>
              <a:cs typeface="Arial" pitchFamily="-105" charset="0"/>
              <a:sym typeface="Arial" pitchFamily="-105" charset="0"/>
            </a:endParaRPr>
          </a:p>
        </p:txBody>
      </p:sp>
      <p:sp>
        <p:nvSpPr>
          <p:cNvPr id="513027" name="Rectangle 2"/>
          <p:cNvSpPr>
            <a:spLocks noGrp="1" noRot="1" noChangeAspect="1" noChangeArrowheads="1" noTextEdit="1"/>
          </p:cNvSpPr>
          <p:nvPr>
            <p:ph type="sldImg"/>
          </p:nvPr>
        </p:nvSpPr>
        <p:spPr>
          <a:ln/>
        </p:spPr>
      </p:sp>
      <p:sp>
        <p:nvSpPr>
          <p:cNvPr id="513028" name="Rectangle 3"/>
          <p:cNvSpPr>
            <a:spLocks noGrp="1"/>
          </p:cNvSpPr>
          <p:nvPr>
            <p:ph type="body" idx="1"/>
          </p:nvPr>
        </p:nvSpPr>
        <p:spPr>
          <a:noFill/>
          <a:ln w="9525"/>
        </p:spPr>
        <p:txBody>
          <a:bodyPr/>
          <a:lstStyle/>
          <a:p>
            <a:endParaRPr lang="en-US">
              <a:latin typeface="Times New Roman" pitchFamily="-105" charset="0"/>
              <a:ea typeface="ＭＳ Ｐゴシック" pitchFamily="-105" charset="-128"/>
              <a:cs typeface="ＭＳ Ｐゴシック" pitchFamily="-105"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Rectangle 7"/>
          <p:cNvSpPr>
            <a:spLocks noGrp="1"/>
          </p:cNvSpPr>
          <p:nvPr>
            <p:ph type="sldNum" sz="quarter" idx="5"/>
          </p:nvPr>
        </p:nvSpPr>
        <p:spPr>
          <a:noFill/>
        </p:spPr>
        <p:txBody>
          <a:bodyPr/>
          <a:lstStyle/>
          <a:p>
            <a:fld id="{0606E2D8-9B80-2542-95E3-B40A3D70C9FD}" type="slidenum">
              <a:rPr lang="en-US">
                <a:latin typeface="Arial" pitchFamily="-105" charset="0"/>
                <a:ea typeface="Arial" pitchFamily="-105" charset="0"/>
                <a:cs typeface="Arial" pitchFamily="-105" charset="0"/>
                <a:sym typeface="Arial" pitchFamily="-105" charset="0"/>
              </a:rPr>
              <a:pPr/>
              <a:t>14</a:t>
            </a:fld>
            <a:endParaRPr lang="en-US">
              <a:latin typeface="Arial" pitchFamily="-105" charset="0"/>
              <a:ea typeface="Arial" pitchFamily="-105" charset="0"/>
              <a:cs typeface="Arial" pitchFamily="-105" charset="0"/>
              <a:sym typeface="Arial" pitchFamily="-105" charset="0"/>
            </a:endParaRPr>
          </a:p>
        </p:txBody>
      </p:sp>
      <p:sp>
        <p:nvSpPr>
          <p:cNvPr id="513027" name="Rectangle 2"/>
          <p:cNvSpPr>
            <a:spLocks noGrp="1" noRot="1" noChangeAspect="1" noChangeArrowheads="1" noTextEdit="1"/>
          </p:cNvSpPr>
          <p:nvPr>
            <p:ph type="sldImg"/>
          </p:nvPr>
        </p:nvSpPr>
        <p:spPr>
          <a:ln/>
        </p:spPr>
      </p:sp>
      <p:sp>
        <p:nvSpPr>
          <p:cNvPr id="513028" name="Rectangle 3"/>
          <p:cNvSpPr>
            <a:spLocks noGrp="1"/>
          </p:cNvSpPr>
          <p:nvPr>
            <p:ph type="body" idx="1"/>
          </p:nvPr>
        </p:nvSpPr>
        <p:spPr>
          <a:noFill/>
          <a:ln w="9525"/>
        </p:spPr>
        <p:txBody>
          <a:bodyPr/>
          <a:lstStyle/>
          <a:p>
            <a:endParaRPr lang="en-US">
              <a:latin typeface="Times New Roman" pitchFamily="-105" charset="0"/>
              <a:ea typeface="ＭＳ Ｐゴシック" pitchFamily="-105" charset="-128"/>
              <a:cs typeface="ＭＳ Ｐゴシック" pitchFamily="-105"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2" name="Rectangle 7"/>
          <p:cNvSpPr>
            <a:spLocks noGrp="1"/>
          </p:cNvSpPr>
          <p:nvPr>
            <p:ph type="sldNum" sz="quarter" idx="5"/>
          </p:nvPr>
        </p:nvSpPr>
        <p:spPr>
          <a:noFill/>
        </p:spPr>
        <p:txBody>
          <a:bodyPr/>
          <a:lstStyle/>
          <a:p>
            <a:fld id="{BB08DA3A-D12B-9C4C-81F3-50BB9D80B2BA}" type="slidenum">
              <a:rPr lang="en-US">
                <a:latin typeface="Arial" pitchFamily="-105" charset="0"/>
                <a:ea typeface="Arial" pitchFamily="-105" charset="0"/>
                <a:cs typeface="Arial" pitchFamily="-105" charset="0"/>
                <a:sym typeface="Arial" pitchFamily="-105" charset="0"/>
              </a:rPr>
              <a:pPr/>
              <a:t>15</a:t>
            </a:fld>
            <a:endParaRPr lang="en-US">
              <a:latin typeface="Arial" pitchFamily="-105" charset="0"/>
              <a:ea typeface="Arial" pitchFamily="-105" charset="0"/>
              <a:cs typeface="Arial" pitchFamily="-105" charset="0"/>
              <a:sym typeface="Arial" pitchFamily="-105" charset="0"/>
            </a:endParaRPr>
          </a:p>
        </p:txBody>
      </p:sp>
      <p:sp>
        <p:nvSpPr>
          <p:cNvPr id="568323" name="Rectangle 2"/>
          <p:cNvSpPr>
            <a:spLocks noGrp="1" noRot="1" noChangeAspect="1" noChangeArrowheads="1" noTextEdit="1"/>
          </p:cNvSpPr>
          <p:nvPr>
            <p:ph type="sldImg"/>
          </p:nvPr>
        </p:nvSpPr>
        <p:spPr>
          <a:solidFill>
            <a:srgbClr val="FFFFFF"/>
          </a:solidFill>
          <a:ln/>
        </p:spPr>
      </p:sp>
      <p:sp>
        <p:nvSpPr>
          <p:cNvPr id="568324" name="Rectangle 3"/>
          <p:cNvSpPr>
            <a:spLocks noGrp="1" noChangeArrowheads="1"/>
          </p:cNvSpPr>
          <p:nvPr>
            <p:ph type="body" idx="1"/>
          </p:nvPr>
        </p:nvSpPr>
        <p:spPr>
          <a:solidFill>
            <a:srgbClr val="FFFFFF"/>
          </a:solidFill>
          <a:ln>
            <a:solidFill>
              <a:srgbClr val="000000"/>
            </a:solidFill>
          </a:ln>
        </p:spPr>
        <p:txBody>
          <a:bodyPr lIns="91436" tIns="45718" rIns="91436" bIns="45718"/>
          <a:lstStyle/>
          <a:p>
            <a:pPr eaLnBrk="1" hangingPunct="1"/>
            <a:endParaRPr lang="en-US">
              <a:latin typeface="Times New Roman" pitchFamily="-105" charset="0"/>
              <a:ea typeface="ＭＳ Ｐゴシック" pitchFamily="-105" charset="-128"/>
              <a:cs typeface="ＭＳ Ｐゴシック" pitchFamily="-105"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70" name="Rectangle 7"/>
          <p:cNvSpPr>
            <a:spLocks noGrp="1"/>
          </p:cNvSpPr>
          <p:nvPr>
            <p:ph type="sldNum" sz="quarter" idx="5"/>
          </p:nvPr>
        </p:nvSpPr>
        <p:spPr>
          <a:noFill/>
        </p:spPr>
        <p:txBody>
          <a:bodyPr/>
          <a:lstStyle/>
          <a:p>
            <a:fld id="{58AAA428-DEA9-BC48-8761-A1C31B55662A}" type="slidenum">
              <a:rPr lang="en-US">
                <a:latin typeface="Arial" pitchFamily="27" charset="0"/>
                <a:ea typeface="Arial" pitchFamily="27" charset="0"/>
                <a:cs typeface="Arial" pitchFamily="27" charset="0"/>
                <a:sym typeface="Arial" pitchFamily="27" charset="0"/>
              </a:rPr>
              <a:pPr/>
              <a:t>17</a:t>
            </a:fld>
            <a:endParaRPr lang="en-US">
              <a:latin typeface="Arial" pitchFamily="27" charset="0"/>
              <a:ea typeface="Arial" pitchFamily="27" charset="0"/>
              <a:cs typeface="Arial" pitchFamily="27" charset="0"/>
              <a:sym typeface="Arial" pitchFamily="27" charset="0"/>
            </a:endParaRPr>
          </a:p>
        </p:txBody>
      </p:sp>
      <p:sp>
        <p:nvSpPr>
          <p:cNvPr id="570371" name="Rectangle 2"/>
          <p:cNvSpPr>
            <a:spLocks noGrp="1" noRot="1" noChangeAspect="1" noChangeArrowheads="1"/>
          </p:cNvSpPr>
          <p:nvPr>
            <p:ph type="sldImg"/>
          </p:nvPr>
        </p:nvSpPr>
        <p:spPr>
          <a:solidFill>
            <a:srgbClr val="FFFFFF"/>
          </a:solidFill>
          <a:ln/>
        </p:spPr>
      </p:sp>
      <p:sp>
        <p:nvSpPr>
          <p:cNvPr id="57037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pitchFamily="27" charset="0"/>
              <a:ea typeface="ＭＳ Ｐゴシック" pitchFamily="27" charset="-128"/>
              <a:cs typeface="ＭＳ Ｐゴシック" pitchFamily="27"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8" name="Rectangle 7"/>
          <p:cNvSpPr>
            <a:spLocks noGrp="1"/>
          </p:cNvSpPr>
          <p:nvPr>
            <p:ph type="sldNum" sz="quarter" idx="5"/>
          </p:nvPr>
        </p:nvSpPr>
        <p:spPr>
          <a:noFill/>
        </p:spPr>
        <p:txBody>
          <a:bodyPr/>
          <a:lstStyle/>
          <a:p>
            <a:fld id="{A457E8C0-D3A6-2C4A-A007-43700FDD9F66}" type="slidenum">
              <a:rPr lang="en-US">
                <a:latin typeface="Arial" pitchFamily="27" charset="0"/>
                <a:ea typeface="Arial" pitchFamily="27" charset="0"/>
                <a:cs typeface="Arial" pitchFamily="27" charset="0"/>
                <a:sym typeface="Arial" pitchFamily="27" charset="0"/>
              </a:rPr>
              <a:pPr/>
              <a:t>18</a:t>
            </a:fld>
            <a:endParaRPr lang="en-US">
              <a:latin typeface="Arial" pitchFamily="27" charset="0"/>
              <a:ea typeface="Arial" pitchFamily="27" charset="0"/>
              <a:cs typeface="Arial" pitchFamily="27" charset="0"/>
              <a:sym typeface="Arial" pitchFamily="27" charset="0"/>
            </a:endParaRPr>
          </a:p>
        </p:txBody>
      </p:sp>
      <p:sp>
        <p:nvSpPr>
          <p:cNvPr id="608259" name="Rectangle 2"/>
          <p:cNvSpPr>
            <a:spLocks noGrp="1" noRot="1" noChangeAspect="1" noChangeArrowheads="1"/>
          </p:cNvSpPr>
          <p:nvPr>
            <p:ph type="sldImg"/>
          </p:nvPr>
        </p:nvSpPr>
        <p:spPr>
          <a:solidFill>
            <a:srgbClr val="FFFFFF"/>
          </a:solidFill>
          <a:ln/>
        </p:spPr>
      </p:sp>
      <p:sp>
        <p:nvSpPr>
          <p:cNvPr id="6082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pitchFamily="27" charset="0"/>
              <a:ea typeface="ＭＳ Ｐゴシック" pitchFamily="27" charset="-128"/>
              <a:cs typeface="ＭＳ Ｐゴシック" pitchFamily="27"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2" name="Rectangle 7"/>
          <p:cNvSpPr>
            <a:spLocks noGrp="1"/>
          </p:cNvSpPr>
          <p:nvPr>
            <p:ph type="sldNum" sz="quarter" idx="5"/>
          </p:nvPr>
        </p:nvSpPr>
        <p:spPr>
          <a:noFill/>
        </p:spPr>
        <p:txBody>
          <a:bodyPr/>
          <a:lstStyle/>
          <a:p>
            <a:fld id="{EEFD045C-391D-1D41-96BC-5AA7F9DCE633}" type="slidenum">
              <a:rPr lang="en-US">
                <a:latin typeface="Arial" pitchFamily="-108" charset="0"/>
                <a:ea typeface="Arial" pitchFamily="-108" charset="0"/>
                <a:cs typeface="Arial" pitchFamily="-108" charset="0"/>
                <a:sym typeface="Arial" pitchFamily="-108" charset="0"/>
              </a:rPr>
              <a:pPr/>
              <a:t>19</a:t>
            </a:fld>
            <a:endParaRPr lang="en-US">
              <a:latin typeface="Arial" pitchFamily="-108" charset="0"/>
              <a:ea typeface="Arial" pitchFamily="-108" charset="0"/>
              <a:cs typeface="Arial" pitchFamily="-108" charset="0"/>
              <a:sym typeface="Arial" pitchFamily="-108" charset="0"/>
            </a:endParaRPr>
          </a:p>
        </p:txBody>
      </p:sp>
      <p:sp>
        <p:nvSpPr>
          <p:cNvPr id="614403" name="Rectangle 2"/>
          <p:cNvSpPr>
            <a:spLocks noGrp="1" noRot="1" noChangeAspect="1" noChangeArrowheads="1"/>
          </p:cNvSpPr>
          <p:nvPr>
            <p:ph type="sldImg"/>
          </p:nvPr>
        </p:nvSpPr>
        <p:spPr>
          <a:xfrm>
            <a:off x="1144588" y="685800"/>
            <a:ext cx="4573587" cy="3430588"/>
          </a:xfrm>
          <a:solidFill>
            <a:srgbClr val="FFFFFF"/>
          </a:solidFill>
          <a:ln/>
        </p:spPr>
      </p:sp>
      <p:sp>
        <p:nvSpPr>
          <p:cNvPr id="614404" name="Rectangle 3"/>
          <p:cNvSpPr>
            <a:spLocks noGrp="1" noChangeArrowheads="1"/>
          </p:cNvSpPr>
          <p:nvPr>
            <p:ph type="body" idx="1"/>
          </p:nvPr>
        </p:nvSpPr>
        <p:spPr>
          <a:solidFill>
            <a:srgbClr val="FFFFFF"/>
          </a:solidFill>
          <a:ln>
            <a:solidFill>
              <a:srgbClr val="000000"/>
            </a:solidFill>
          </a:ln>
        </p:spPr>
        <p:txBody>
          <a:bodyPr lIns="90361" tIns="45181" rIns="90361" bIns="45181"/>
          <a:lstStyle/>
          <a:p>
            <a:pPr eaLnBrk="1" hangingPunct="1"/>
            <a:endParaRPr lang="en-US">
              <a:latin typeface="Times New Roman" pitchFamily="-108" charset="0"/>
              <a:ea typeface="ＭＳ Ｐゴシック" pitchFamily="-108" charset="-128"/>
              <a:cs typeface="ＭＳ Ｐゴシック" pitchFamily="-108"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50" name="Rectangle 7"/>
          <p:cNvSpPr>
            <a:spLocks noGrp="1"/>
          </p:cNvSpPr>
          <p:nvPr>
            <p:ph type="sldNum" sz="quarter" idx="5"/>
          </p:nvPr>
        </p:nvSpPr>
        <p:spPr>
          <a:noFill/>
        </p:spPr>
        <p:txBody>
          <a:bodyPr/>
          <a:lstStyle/>
          <a:p>
            <a:fld id="{6F232C3C-CA58-704C-9317-9BA0BA1CDD06}" type="slidenum">
              <a:rPr lang="en-US">
                <a:latin typeface="Arial" pitchFamily="-108" charset="0"/>
                <a:ea typeface="Arial" pitchFamily="-108" charset="0"/>
                <a:cs typeface="Arial" pitchFamily="-108" charset="0"/>
                <a:sym typeface="Arial" pitchFamily="-108" charset="0"/>
              </a:rPr>
              <a:pPr/>
              <a:t>20</a:t>
            </a:fld>
            <a:endParaRPr lang="en-US">
              <a:latin typeface="Arial" pitchFamily="-108" charset="0"/>
              <a:ea typeface="Arial" pitchFamily="-108" charset="0"/>
              <a:cs typeface="Arial" pitchFamily="-108" charset="0"/>
              <a:sym typeface="Arial" pitchFamily="-108" charset="0"/>
            </a:endParaRPr>
          </a:p>
        </p:txBody>
      </p:sp>
      <p:sp>
        <p:nvSpPr>
          <p:cNvPr id="616451" name="Rectangle 2"/>
          <p:cNvSpPr>
            <a:spLocks noGrp="1" noRot="1" noChangeAspect="1" noChangeArrowheads="1"/>
          </p:cNvSpPr>
          <p:nvPr>
            <p:ph type="sldImg"/>
          </p:nvPr>
        </p:nvSpPr>
        <p:spPr>
          <a:solidFill>
            <a:srgbClr val="FFFFFF"/>
          </a:solidFill>
          <a:ln/>
        </p:spPr>
      </p:sp>
      <p:sp>
        <p:nvSpPr>
          <p:cNvPr id="616452" name="Rectangle 3"/>
          <p:cNvSpPr>
            <a:spLocks noGrp="1" noChangeArrowheads="1"/>
          </p:cNvSpPr>
          <p:nvPr>
            <p:ph type="body" idx="1"/>
          </p:nvPr>
        </p:nvSpPr>
        <p:spPr>
          <a:solidFill>
            <a:srgbClr val="FFFFFF"/>
          </a:solidFill>
          <a:ln>
            <a:solidFill>
              <a:srgbClr val="000000"/>
            </a:solidFill>
          </a:ln>
        </p:spPr>
        <p:txBody>
          <a:bodyPr lIns="91436" tIns="45718" rIns="91436" bIns="45718"/>
          <a:lstStyle/>
          <a:p>
            <a:pPr eaLnBrk="1" hangingPunct="1"/>
            <a:endParaRPr lang="en-US">
              <a:latin typeface="Times New Roman" pitchFamily="-108" charset="0"/>
              <a:ea typeface="ＭＳ Ｐゴシック" pitchFamily="-108" charset="-128"/>
              <a:cs typeface="ＭＳ Ｐゴシック" pitchFamily="-108"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6" name="Rectangle 2"/>
          <p:cNvSpPr>
            <a:spLocks noGrp="1" noRot="1" noChangeAspect="1" noChangeArrowheads="1"/>
          </p:cNvSpPr>
          <p:nvPr>
            <p:ph type="sldImg"/>
          </p:nvPr>
        </p:nvSpPr>
        <p:spPr>
          <a:solidFill>
            <a:srgbClr val="FFFFFF"/>
          </a:solidFill>
          <a:ln/>
        </p:spPr>
      </p:sp>
      <p:sp>
        <p:nvSpPr>
          <p:cNvPr id="61030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6" name="Rectangle 2"/>
          <p:cNvSpPr>
            <a:spLocks noGrp="1" noRot="1" noChangeAspect="1" noChangeArrowheads="1"/>
          </p:cNvSpPr>
          <p:nvPr>
            <p:ph type="sldImg"/>
          </p:nvPr>
        </p:nvSpPr>
        <p:spPr>
          <a:solidFill>
            <a:srgbClr val="FFFFFF"/>
          </a:solidFill>
          <a:ln/>
        </p:spPr>
      </p:sp>
      <p:sp>
        <p:nvSpPr>
          <p:cNvPr id="61030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18" name="Rectangle 7"/>
          <p:cNvSpPr>
            <a:spLocks noGrp="1"/>
          </p:cNvSpPr>
          <p:nvPr>
            <p:ph type="sldNum" sz="quarter" idx="5"/>
          </p:nvPr>
        </p:nvSpPr>
        <p:spPr>
          <a:noFill/>
        </p:spPr>
        <p:txBody>
          <a:bodyPr/>
          <a:lstStyle/>
          <a:p>
            <a:fld id="{537FF9C2-CA78-D745-A270-6A09F3735B40}" type="slidenum">
              <a:rPr lang="en-US">
                <a:latin typeface="Arial" pitchFamily="27" charset="0"/>
                <a:ea typeface="Arial" pitchFamily="27" charset="0"/>
                <a:cs typeface="Arial" pitchFamily="27" charset="0"/>
                <a:sym typeface="Arial" pitchFamily="27" charset="0"/>
              </a:rPr>
              <a:pPr/>
              <a:t>23</a:t>
            </a:fld>
            <a:endParaRPr lang="en-US">
              <a:latin typeface="Arial" pitchFamily="27" charset="0"/>
              <a:ea typeface="Arial" pitchFamily="27" charset="0"/>
              <a:cs typeface="Arial" pitchFamily="27" charset="0"/>
              <a:sym typeface="Arial" pitchFamily="27" charset="0"/>
            </a:endParaRPr>
          </a:p>
        </p:txBody>
      </p:sp>
      <p:sp>
        <p:nvSpPr>
          <p:cNvPr id="623619" name="Rectangle 2"/>
          <p:cNvSpPr>
            <a:spLocks noGrp="1" noRot="1" noChangeAspect="1" noChangeArrowheads="1" noTextEdit="1"/>
          </p:cNvSpPr>
          <p:nvPr>
            <p:ph type="sldImg"/>
          </p:nvPr>
        </p:nvSpPr>
        <p:spPr>
          <a:xfrm>
            <a:off x="1141413" y="685800"/>
            <a:ext cx="4572000" cy="3429000"/>
          </a:xfrm>
          <a:solidFill>
            <a:srgbClr val="FFFFFF"/>
          </a:solidFill>
          <a:ln/>
        </p:spPr>
      </p:sp>
      <p:sp>
        <p:nvSpPr>
          <p:cNvPr id="623620" name="Rectangle 3"/>
          <p:cNvSpPr>
            <a:spLocks noGrp="1" noChangeArrowheads="1"/>
          </p:cNvSpPr>
          <p:nvPr>
            <p:ph type="body" idx="1"/>
          </p:nvPr>
        </p:nvSpPr>
        <p:spPr>
          <a:solidFill>
            <a:srgbClr val="FFFFFF"/>
          </a:solidFill>
          <a:ln>
            <a:solidFill>
              <a:srgbClr val="000000"/>
            </a:solidFill>
          </a:ln>
        </p:spPr>
        <p:txBody>
          <a:bodyPr lIns="91417" tIns="45708" rIns="91417" bIns="45708"/>
          <a:lstStyle/>
          <a:p>
            <a:pPr eaLnBrk="1" hangingPunct="1"/>
            <a:endParaRPr lang="en-US" dirty="0">
              <a:latin typeface="Times New Roman" pitchFamily="27" charset="0"/>
              <a:ea typeface="ＭＳ Ｐゴシック" pitchFamily="27" charset="-128"/>
              <a:cs typeface="ＭＳ Ｐゴシック" pitchFamily="27"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Rectangle 7"/>
          <p:cNvSpPr>
            <a:spLocks noGrp="1"/>
          </p:cNvSpPr>
          <p:nvPr>
            <p:ph type="sldNum" sz="quarter" idx="5"/>
          </p:nvPr>
        </p:nvSpPr>
        <p:spPr>
          <a:noFill/>
        </p:spPr>
        <p:txBody>
          <a:bodyPr/>
          <a:lstStyle/>
          <a:p>
            <a:fld id="{982F4944-510F-8843-AF91-7FCC6058ED1F}" type="slidenum">
              <a:rPr lang="en-US">
                <a:latin typeface="Arial" pitchFamily="-105" charset="0"/>
                <a:ea typeface="Arial" pitchFamily="-105" charset="0"/>
                <a:cs typeface="Arial" pitchFamily="-105" charset="0"/>
                <a:sym typeface="Arial" pitchFamily="-105" charset="0"/>
              </a:rPr>
              <a:pPr/>
              <a:t>3</a:t>
            </a:fld>
            <a:endParaRPr lang="en-US">
              <a:latin typeface="Arial" pitchFamily="-105" charset="0"/>
              <a:ea typeface="Arial" pitchFamily="-105" charset="0"/>
              <a:cs typeface="Arial" pitchFamily="-105" charset="0"/>
              <a:sym typeface="Arial" pitchFamily="-105" charset="0"/>
            </a:endParaRPr>
          </a:p>
        </p:txBody>
      </p:sp>
      <p:sp>
        <p:nvSpPr>
          <p:cNvPr id="492547" name="Rectangle 2"/>
          <p:cNvSpPr>
            <a:spLocks noGrp="1" noRot="1" noChangeAspect="1" noChangeArrowheads="1"/>
          </p:cNvSpPr>
          <p:nvPr>
            <p:ph type="sldImg"/>
          </p:nvPr>
        </p:nvSpPr>
        <p:spPr>
          <a:solidFill>
            <a:srgbClr val="FFFFFF"/>
          </a:solidFill>
          <a:ln/>
        </p:spPr>
      </p:sp>
      <p:sp>
        <p:nvSpPr>
          <p:cNvPr id="492548"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pitchFamily="-105" charset="0"/>
                <a:ea typeface="ＭＳ Ｐゴシック" pitchFamily="-105" charset="-128"/>
                <a:cs typeface="ＭＳ Ｐゴシック" pitchFamily="-105" charset="-128"/>
              </a:rPr>
              <a:t>In our Newtonian derivation of cosmology, we implicitly assumed that the energy content of the Universe was dominated by the rest-mass of the particles, i.e., that the particles are slowly moving: non-relativistic. In Einstein’s General Relativity, stress-energy, e.g., pressure, gravitates, and it becomes significant in the relativistic regime. In order to drive accelerated expansion, there must be a component with negative pressure comparable to the energy density: this is the defining feature of Dark Energy.</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7"/>
          <p:cNvSpPr>
            <a:spLocks noGrp="1"/>
          </p:cNvSpPr>
          <p:nvPr>
            <p:ph type="sldNum" sz="quarter" idx="5"/>
          </p:nvPr>
        </p:nvSpPr>
        <p:spPr>
          <a:noFill/>
        </p:spPr>
        <p:txBody>
          <a:bodyPr/>
          <a:lstStyle/>
          <a:p>
            <a:fld id="{233BC6B7-AD11-E94B-9E31-B27E08954B35}" type="slidenum">
              <a:rPr lang="en-US">
                <a:latin typeface="Arial" pitchFamily="-108" charset="0"/>
                <a:ea typeface="Arial" pitchFamily="-108" charset="0"/>
                <a:cs typeface="Arial" pitchFamily="-108" charset="0"/>
                <a:sym typeface="Arial" pitchFamily="-108" charset="0"/>
              </a:rPr>
              <a:pPr/>
              <a:t>24</a:t>
            </a:fld>
            <a:endParaRPr lang="en-US">
              <a:latin typeface="Arial" pitchFamily="-108" charset="0"/>
              <a:ea typeface="Arial" pitchFamily="-108" charset="0"/>
              <a:cs typeface="Arial" pitchFamily="-108" charset="0"/>
              <a:sym typeface="Arial" pitchFamily="-108" charset="0"/>
            </a:endParaRPr>
          </a:p>
        </p:txBody>
      </p:sp>
      <p:sp>
        <p:nvSpPr>
          <p:cNvPr id="625667" name="Rectangle 2"/>
          <p:cNvSpPr>
            <a:spLocks noGrp="1" noRot="1" noChangeAspect="1" noChangeArrowheads="1"/>
          </p:cNvSpPr>
          <p:nvPr>
            <p:ph type="sldImg"/>
          </p:nvPr>
        </p:nvSpPr>
        <p:spPr>
          <a:solidFill>
            <a:srgbClr val="FFFFFF"/>
          </a:solidFill>
          <a:ln/>
        </p:spPr>
      </p:sp>
      <p:sp>
        <p:nvSpPr>
          <p:cNvPr id="625668" name="Rectangle 3"/>
          <p:cNvSpPr>
            <a:spLocks noGrp="1" noChangeArrowheads="1"/>
          </p:cNvSpPr>
          <p:nvPr>
            <p:ph type="body" idx="1"/>
          </p:nvPr>
        </p:nvSpPr>
        <p:spPr>
          <a:solidFill>
            <a:srgbClr val="FFFFFF"/>
          </a:solidFill>
          <a:ln>
            <a:solidFill>
              <a:srgbClr val="000000"/>
            </a:solidFill>
          </a:ln>
        </p:spPr>
        <p:txBody>
          <a:bodyPr lIns="91436" tIns="45718" rIns="91436" bIns="45718"/>
          <a:lstStyle/>
          <a:p>
            <a:pPr eaLnBrk="1" hangingPunct="1"/>
            <a:endParaRPr lang="en-US">
              <a:latin typeface="Times New Roman" pitchFamily="-108" charset="0"/>
              <a:ea typeface="ＭＳ Ｐゴシック" pitchFamily="-108" charset="-128"/>
              <a:cs typeface="ＭＳ Ｐゴシック" pitchFamily="-108"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8" name="Rectangle 7"/>
          <p:cNvSpPr>
            <a:spLocks noGrp="1"/>
          </p:cNvSpPr>
          <p:nvPr>
            <p:ph type="sldNum" sz="quarter" idx="5"/>
          </p:nvPr>
        </p:nvSpPr>
        <p:spPr>
          <a:noFill/>
        </p:spPr>
        <p:txBody>
          <a:bodyPr/>
          <a:lstStyle/>
          <a:p>
            <a:fld id="{6BEBFBE5-65A5-7049-94C9-7FD71C5BA30A}" type="slidenum">
              <a:rPr lang="en-US">
                <a:latin typeface="Arial" pitchFamily="-109" charset="0"/>
                <a:ea typeface="Arial" pitchFamily="-109" charset="0"/>
                <a:cs typeface="Arial" pitchFamily="-109" charset="0"/>
                <a:sym typeface="Arial" pitchFamily="-109" charset="0"/>
              </a:rPr>
              <a:pPr/>
              <a:t>26</a:t>
            </a:fld>
            <a:endParaRPr lang="en-US">
              <a:latin typeface="Arial" pitchFamily="-109" charset="0"/>
              <a:ea typeface="Arial" pitchFamily="-109" charset="0"/>
              <a:cs typeface="Arial" pitchFamily="-109" charset="0"/>
              <a:sym typeface="Arial" pitchFamily="-109" charset="0"/>
            </a:endParaRPr>
          </a:p>
        </p:txBody>
      </p:sp>
      <p:sp>
        <p:nvSpPr>
          <p:cNvPr id="618499" name="Rectangle 2"/>
          <p:cNvSpPr>
            <a:spLocks noGrp="1" noRot="1" noChangeAspect="1" noChangeArrowheads="1"/>
          </p:cNvSpPr>
          <p:nvPr>
            <p:ph type="sldImg"/>
          </p:nvPr>
        </p:nvSpPr>
        <p:spPr>
          <a:solidFill>
            <a:srgbClr val="FFFFFF"/>
          </a:solidFill>
          <a:ln/>
        </p:spPr>
      </p:sp>
      <p:sp>
        <p:nvSpPr>
          <p:cNvPr id="61850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pitchFamily="-109" charset="0"/>
              <a:ea typeface="ＭＳ Ｐゴシック" pitchFamily="-109" charset="-128"/>
              <a:cs typeface="ＭＳ Ｐゴシック" pitchFamily="-109"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70" name="Rectangle 7"/>
          <p:cNvSpPr>
            <a:spLocks noGrp="1"/>
          </p:cNvSpPr>
          <p:nvPr>
            <p:ph type="sldNum" sz="quarter" idx="5"/>
          </p:nvPr>
        </p:nvSpPr>
        <p:spPr>
          <a:noFill/>
        </p:spPr>
        <p:txBody>
          <a:bodyPr/>
          <a:lstStyle/>
          <a:p>
            <a:fld id="{098CD66D-1618-CE4D-BADB-D2F12C5FFAF8}" type="slidenum">
              <a:rPr lang="en-US">
                <a:latin typeface="Arial" pitchFamily="-109" charset="0"/>
                <a:ea typeface="Arial" pitchFamily="-109" charset="0"/>
                <a:cs typeface="Arial" pitchFamily="-109" charset="0"/>
                <a:sym typeface="Arial" pitchFamily="-109" charset="0"/>
              </a:rPr>
              <a:pPr/>
              <a:t>27</a:t>
            </a:fld>
            <a:endParaRPr lang="en-US">
              <a:latin typeface="Arial" pitchFamily="-109" charset="0"/>
              <a:ea typeface="Arial" pitchFamily="-109" charset="0"/>
              <a:cs typeface="Arial" pitchFamily="-109" charset="0"/>
              <a:sym typeface="Arial" pitchFamily="-109" charset="0"/>
            </a:endParaRPr>
          </a:p>
        </p:txBody>
      </p:sp>
      <p:sp>
        <p:nvSpPr>
          <p:cNvPr id="621571" name="Rectangle 2"/>
          <p:cNvSpPr>
            <a:spLocks noGrp="1" noRot="1" noChangeAspect="1" noChangeArrowheads="1"/>
          </p:cNvSpPr>
          <p:nvPr>
            <p:ph type="sldImg"/>
          </p:nvPr>
        </p:nvSpPr>
        <p:spPr>
          <a:xfrm>
            <a:off x="1144588" y="687388"/>
            <a:ext cx="4570412" cy="3427412"/>
          </a:xfrm>
          <a:solidFill>
            <a:srgbClr val="FFFFFF"/>
          </a:solidFill>
          <a:ln/>
        </p:spPr>
      </p:sp>
      <p:sp>
        <p:nvSpPr>
          <p:cNvPr id="621572" name="Rectangle 3"/>
          <p:cNvSpPr>
            <a:spLocks noGrp="1" noChangeArrowheads="1"/>
          </p:cNvSpPr>
          <p:nvPr>
            <p:ph type="body" idx="1"/>
          </p:nvPr>
        </p:nvSpPr>
        <p:spPr>
          <a:xfrm>
            <a:off x="912813" y="4343400"/>
            <a:ext cx="5032375" cy="4113213"/>
          </a:xfrm>
          <a:solidFill>
            <a:srgbClr val="FFFFFF"/>
          </a:solidFill>
          <a:ln>
            <a:solidFill>
              <a:srgbClr val="000000"/>
            </a:solidFill>
          </a:ln>
        </p:spPr>
        <p:txBody>
          <a:bodyPr lIns="91433" tIns="45717" rIns="91433" bIns="45717"/>
          <a:lstStyle/>
          <a:p>
            <a:pPr eaLnBrk="1" hangingPunct="1"/>
            <a:endParaRPr lang="en-US">
              <a:latin typeface="Times New Roman" pitchFamily="-109" charset="0"/>
              <a:ea typeface="ＭＳ Ｐゴシック" pitchFamily="-109" charset="-128"/>
              <a:cs typeface="ＭＳ Ｐゴシック" pitchFamily="-109"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p:cNvSpPr>
          <p:nvPr>
            <p:ph type="sldNum" sz="quarter" idx="5"/>
          </p:nvPr>
        </p:nvSpPr>
        <p:spPr>
          <a:noFill/>
        </p:spPr>
        <p:txBody>
          <a:bodyPr/>
          <a:lstStyle/>
          <a:p>
            <a:fld id="{C9FA44F4-C08E-7841-B640-3AC2357B8D07}" type="slidenum">
              <a:rPr lang="en-US">
                <a:latin typeface="Arial" pitchFamily="31" charset="0"/>
                <a:ea typeface="Arial" pitchFamily="31" charset="0"/>
                <a:cs typeface="Arial" pitchFamily="31" charset="0"/>
                <a:sym typeface="Arial" pitchFamily="31" charset="0"/>
              </a:rPr>
              <a:pPr/>
              <a:t>29</a:t>
            </a:fld>
            <a:endParaRPr lang="en-US">
              <a:latin typeface="Arial" pitchFamily="31" charset="0"/>
              <a:ea typeface="Arial" pitchFamily="31" charset="0"/>
              <a:cs typeface="Arial" pitchFamily="31" charset="0"/>
              <a:sym typeface="Arial" pitchFamily="31" charset="0"/>
            </a:endParaRPr>
          </a:p>
        </p:txBody>
      </p:sp>
      <p:sp>
        <p:nvSpPr>
          <p:cNvPr id="147459" name="Rectangle 2"/>
          <p:cNvSpPr>
            <a:spLocks noGrp="1" noRot="1" noChangeAspect="1" noChangeArrowheads="1"/>
          </p:cNvSpPr>
          <p:nvPr>
            <p:ph type="sldImg"/>
          </p:nvPr>
        </p:nvSpPr>
        <p:spPr>
          <a:solidFill>
            <a:srgbClr val="FFFFFF"/>
          </a:solidFill>
          <a:ln/>
        </p:spPr>
      </p:sp>
      <p:sp>
        <p:nvSpPr>
          <p:cNvPr id="147460" name="Rectangle 3"/>
          <p:cNvSpPr>
            <a:spLocks noGrp="1" noChangeArrowheads="1"/>
          </p:cNvSpPr>
          <p:nvPr>
            <p:ph type="body" idx="1"/>
          </p:nvPr>
        </p:nvSpPr>
        <p:spPr>
          <a:solidFill>
            <a:srgbClr val="FFFFFF"/>
          </a:solidFill>
          <a:ln>
            <a:solidFill>
              <a:srgbClr val="000000"/>
            </a:solidFill>
          </a:ln>
        </p:spPr>
        <p:txBody>
          <a:bodyPr lIns="91436" tIns="45718" rIns="91436" bIns="45718"/>
          <a:lstStyle/>
          <a:p>
            <a:pPr eaLnBrk="1" hangingPunct="1"/>
            <a:endParaRPr lang="en-US">
              <a:latin typeface="Times New Roman" pitchFamily="31" charset="0"/>
              <a:ea typeface="ＭＳ Ｐゴシック" pitchFamily="31" charset="-128"/>
              <a:cs typeface="ＭＳ Ｐゴシック" pitchFamily="31"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4" name="Rectangle 7"/>
          <p:cNvSpPr>
            <a:spLocks noGrp="1"/>
          </p:cNvSpPr>
          <p:nvPr>
            <p:ph type="sldNum" sz="quarter" idx="5"/>
          </p:nvPr>
        </p:nvSpPr>
        <p:spPr>
          <a:noFill/>
        </p:spPr>
        <p:txBody>
          <a:bodyPr/>
          <a:lstStyle/>
          <a:p>
            <a:fld id="{D4B473CE-953C-B44C-8808-8C57440A6A9A}" type="slidenum">
              <a:rPr lang="en-US">
                <a:latin typeface="Arial" pitchFamily="27" charset="0"/>
                <a:ea typeface="Arial" pitchFamily="27" charset="0"/>
                <a:cs typeface="Arial" pitchFamily="27" charset="0"/>
                <a:sym typeface="Arial" pitchFamily="27" charset="0"/>
              </a:rPr>
              <a:pPr/>
              <a:t>31</a:t>
            </a:fld>
            <a:endParaRPr lang="en-US">
              <a:latin typeface="Arial" pitchFamily="27" charset="0"/>
              <a:ea typeface="Arial" pitchFamily="27" charset="0"/>
              <a:cs typeface="Arial" pitchFamily="27" charset="0"/>
              <a:sym typeface="Arial" pitchFamily="27" charset="0"/>
            </a:endParaRPr>
          </a:p>
        </p:txBody>
      </p:sp>
      <p:sp>
        <p:nvSpPr>
          <p:cNvPr id="627715" name="Rectangle 2"/>
          <p:cNvSpPr>
            <a:spLocks noGrp="1" noRot="1" noChangeAspect="1" noChangeArrowheads="1"/>
          </p:cNvSpPr>
          <p:nvPr>
            <p:ph type="sldImg"/>
          </p:nvPr>
        </p:nvSpPr>
        <p:spPr>
          <a:solidFill>
            <a:srgbClr val="FFFFFF"/>
          </a:solidFill>
          <a:ln/>
        </p:spPr>
      </p:sp>
      <p:sp>
        <p:nvSpPr>
          <p:cNvPr id="62771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pitchFamily="27" charset="0"/>
              <a:ea typeface="ＭＳ Ｐゴシック" pitchFamily="27" charset="-128"/>
              <a:cs typeface="ＭＳ Ｐゴシック" pitchFamily="27"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2" name="Rectangle 7"/>
          <p:cNvSpPr>
            <a:spLocks noGrp="1"/>
          </p:cNvSpPr>
          <p:nvPr>
            <p:ph type="sldNum" sz="quarter" idx="5"/>
          </p:nvPr>
        </p:nvSpPr>
        <p:spPr>
          <a:noFill/>
        </p:spPr>
        <p:txBody>
          <a:bodyPr/>
          <a:lstStyle/>
          <a:p>
            <a:fld id="{B6381BA3-B5F5-AF42-9A93-7DC05CB2BA9B}" type="slidenum">
              <a:rPr lang="en-US">
                <a:latin typeface="Arial" pitchFamily="27" charset="0"/>
                <a:ea typeface="Arial" pitchFamily="27" charset="0"/>
                <a:cs typeface="Arial" pitchFamily="27" charset="0"/>
                <a:sym typeface="Arial" pitchFamily="27" charset="0"/>
              </a:rPr>
              <a:pPr/>
              <a:t>32</a:t>
            </a:fld>
            <a:endParaRPr lang="en-US">
              <a:latin typeface="Arial" pitchFamily="27" charset="0"/>
              <a:ea typeface="Arial" pitchFamily="27" charset="0"/>
              <a:cs typeface="Arial" pitchFamily="27" charset="0"/>
              <a:sym typeface="Arial" pitchFamily="27" charset="0"/>
            </a:endParaRPr>
          </a:p>
        </p:txBody>
      </p:sp>
      <p:sp>
        <p:nvSpPr>
          <p:cNvPr id="547843" name="Rectangle 2"/>
          <p:cNvSpPr>
            <a:spLocks noGrp="1" noRot="1" noChangeAspect="1" noChangeArrowheads="1"/>
          </p:cNvSpPr>
          <p:nvPr>
            <p:ph type="sldImg"/>
          </p:nvPr>
        </p:nvSpPr>
        <p:spPr>
          <a:solidFill>
            <a:srgbClr val="FFFFFF"/>
          </a:solidFill>
          <a:ln/>
        </p:spPr>
      </p:sp>
      <p:sp>
        <p:nvSpPr>
          <p:cNvPr id="547844"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pitchFamily="27" charset="0"/>
              <a:ea typeface="ＭＳ Ｐゴシック" pitchFamily="27" charset="-128"/>
              <a:cs typeface="ＭＳ Ｐゴシック" pitchFamily="27"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810" name="Rectangle 7"/>
          <p:cNvSpPr>
            <a:spLocks noGrp="1"/>
          </p:cNvSpPr>
          <p:nvPr>
            <p:ph type="sldNum" sz="quarter" idx="5"/>
          </p:nvPr>
        </p:nvSpPr>
        <p:spPr>
          <a:noFill/>
        </p:spPr>
        <p:txBody>
          <a:bodyPr/>
          <a:lstStyle/>
          <a:p>
            <a:fld id="{2A7AFDF6-24CB-DA46-A06F-BC649BCFA723}" type="slidenum">
              <a:rPr lang="en-US">
                <a:latin typeface="Arial" charset="0"/>
                <a:ea typeface="Arial" charset="0"/>
                <a:cs typeface="Arial" charset="0"/>
                <a:sym typeface="Arial" charset="0"/>
              </a:rPr>
              <a:pPr/>
              <a:t>35</a:t>
            </a:fld>
            <a:endParaRPr lang="en-US">
              <a:latin typeface="Arial" charset="0"/>
              <a:ea typeface="Arial" charset="0"/>
              <a:cs typeface="Arial" charset="0"/>
              <a:sym typeface="Arial" charset="0"/>
            </a:endParaRPr>
          </a:p>
        </p:txBody>
      </p:sp>
      <p:sp>
        <p:nvSpPr>
          <p:cNvPr id="631811" name="Rectangle 2"/>
          <p:cNvSpPr>
            <a:spLocks noGrp="1" noRot="1" noChangeAspect="1" noChangeArrowheads="1" noTextEdit="1"/>
          </p:cNvSpPr>
          <p:nvPr>
            <p:ph type="sldImg"/>
          </p:nvPr>
        </p:nvSpPr>
        <p:spPr>
          <a:xfrm>
            <a:off x="1144588" y="685800"/>
            <a:ext cx="4572000" cy="3429000"/>
          </a:xfrm>
          <a:solidFill>
            <a:srgbClr val="FFFFFF"/>
          </a:solidFill>
          <a:ln/>
        </p:spPr>
      </p:sp>
      <p:sp>
        <p:nvSpPr>
          <p:cNvPr id="63181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86493" tIns="43247" rIns="86493" bIns="43247"/>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810" name="Rectangle 7"/>
          <p:cNvSpPr>
            <a:spLocks noGrp="1"/>
          </p:cNvSpPr>
          <p:nvPr>
            <p:ph type="sldNum" sz="quarter" idx="5"/>
          </p:nvPr>
        </p:nvSpPr>
        <p:spPr>
          <a:noFill/>
        </p:spPr>
        <p:txBody>
          <a:bodyPr/>
          <a:lstStyle/>
          <a:p>
            <a:fld id="{2A7AFDF6-24CB-DA46-A06F-BC649BCFA723}" type="slidenum">
              <a:rPr lang="en-US">
                <a:latin typeface="Arial" charset="0"/>
                <a:ea typeface="Arial" charset="0"/>
                <a:cs typeface="Arial" charset="0"/>
                <a:sym typeface="Arial" charset="0"/>
              </a:rPr>
              <a:pPr/>
              <a:t>36</a:t>
            </a:fld>
            <a:endParaRPr lang="en-US">
              <a:latin typeface="Arial" charset="0"/>
              <a:ea typeface="Arial" charset="0"/>
              <a:cs typeface="Arial" charset="0"/>
              <a:sym typeface="Arial" charset="0"/>
            </a:endParaRPr>
          </a:p>
        </p:txBody>
      </p:sp>
      <p:sp>
        <p:nvSpPr>
          <p:cNvPr id="631811" name="Rectangle 2"/>
          <p:cNvSpPr>
            <a:spLocks noGrp="1" noRot="1" noChangeAspect="1" noChangeArrowheads="1" noTextEdit="1"/>
          </p:cNvSpPr>
          <p:nvPr>
            <p:ph type="sldImg"/>
          </p:nvPr>
        </p:nvSpPr>
        <p:spPr>
          <a:xfrm>
            <a:off x="1144588" y="685800"/>
            <a:ext cx="4572000" cy="3429000"/>
          </a:xfrm>
          <a:solidFill>
            <a:srgbClr val="FFFFFF"/>
          </a:solidFill>
          <a:ln/>
        </p:spPr>
      </p:sp>
      <p:sp>
        <p:nvSpPr>
          <p:cNvPr id="63181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86493" tIns="43247" rIns="86493" bIns="43247"/>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810" name="Rectangle 7"/>
          <p:cNvSpPr>
            <a:spLocks noGrp="1"/>
          </p:cNvSpPr>
          <p:nvPr>
            <p:ph type="sldNum" sz="quarter" idx="5"/>
          </p:nvPr>
        </p:nvSpPr>
        <p:spPr>
          <a:noFill/>
        </p:spPr>
        <p:txBody>
          <a:bodyPr/>
          <a:lstStyle/>
          <a:p>
            <a:fld id="{2A7AFDF6-24CB-DA46-A06F-BC649BCFA723}" type="slidenum">
              <a:rPr lang="en-US">
                <a:latin typeface="Arial" charset="0"/>
                <a:ea typeface="Arial" charset="0"/>
                <a:cs typeface="Arial" charset="0"/>
                <a:sym typeface="Arial" charset="0"/>
              </a:rPr>
              <a:pPr/>
              <a:t>37</a:t>
            </a:fld>
            <a:endParaRPr lang="en-US">
              <a:latin typeface="Arial" charset="0"/>
              <a:ea typeface="Arial" charset="0"/>
              <a:cs typeface="Arial" charset="0"/>
              <a:sym typeface="Arial" charset="0"/>
            </a:endParaRPr>
          </a:p>
        </p:txBody>
      </p:sp>
      <p:sp>
        <p:nvSpPr>
          <p:cNvPr id="631811" name="Rectangle 2"/>
          <p:cNvSpPr>
            <a:spLocks noGrp="1" noRot="1" noChangeAspect="1" noChangeArrowheads="1" noTextEdit="1"/>
          </p:cNvSpPr>
          <p:nvPr>
            <p:ph type="sldImg"/>
          </p:nvPr>
        </p:nvSpPr>
        <p:spPr>
          <a:xfrm>
            <a:off x="1144588" y="685800"/>
            <a:ext cx="4572000" cy="3429000"/>
          </a:xfrm>
          <a:solidFill>
            <a:srgbClr val="FFFFFF"/>
          </a:solidFill>
          <a:ln/>
        </p:spPr>
      </p:sp>
      <p:sp>
        <p:nvSpPr>
          <p:cNvPr id="63181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86493" tIns="43247" rIns="86493" bIns="43247"/>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4" name="Rectangle 7"/>
          <p:cNvSpPr>
            <a:spLocks noGrp="1"/>
          </p:cNvSpPr>
          <p:nvPr>
            <p:ph type="sldNum" sz="quarter" idx="5"/>
          </p:nvPr>
        </p:nvSpPr>
        <p:spPr>
          <a:noFill/>
        </p:spPr>
        <p:txBody>
          <a:bodyPr/>
          <a:lstStyle/>
          <a:p>
            <a:fld id="{052212AA-E895-9F48-A9CB-97C775BBD8A7}" type="slidenum">
              <a:rPr lang="en-US">
                <a:latin typeface="Arial" pitchFamily="27" charset="0"/>
                <a:ea typeface="Arial" pitchFamily="27" charset="0"/>
                <a:cs typeface="Arial" pitchFamily="27" charset="0"/>
                <a:sym typeface="Arial" pitchFamily="27" charset="0"/>
              </a:rPr>
              <a:pPr/>
              <a:t>40</a:t>
            </a:fld>
            <a:endParaRPr lang="en-US">
              <a:latin typeface="Arial" pitchFamily="27" charset="0"/>
              <a:ea typeface="Arial" pitchFamily="27" charset="0"/>
              <a:cs typeface="Arial" pitchFamily="27" charset="0"/>
              <a:sym typeface="Arial" pitchFamily="27" charset="0"/>
            </a:endParaRPr>
          </a:p>
        </p:txBody>
      </p:sp>
      <p:sp>
        <p:nvSpPr>
          <p:cNvPr id="576515" name="Rectangle 2"/>
          <p:cNvSpPr>
            <a:spLocks noGrp="1" noRot="1" noChangeAspect="1" noChangeArrowheads="1" noTextEdit="1"/>
          </p:cNvSpPr>
          <p:nvPr>
            <p:ph type="sldImg"/>
          </p:nvPr>
        </p:nvSpPr>
        <p:spPr>
          <a:xfrm>
            <a:off x="1103313" y="676275"/>
            <a:ext cx="4598987" cy="3449638"/>
          </a:xfrm>
          <a:ln/>
        </p:spPr>
      </p:sp>
      <p:sp>
        <p:nvSpPr>
          <p:cNvPr id="576516" name="Text Box 3"/>
          <p:cNvSpPr>
            <a:spLocks noGrp="1" noChangeArrowheads="1"/>
          </p:cNvSpPr>
          <p:nvPr>
            <p:ph type="body" idx="1"/>
          </p:nvPr>
        </p:nvSpPr>
        <p:spPr>
          <a:xfrm>
            <a:off x="1074738" y="4094163"/>
            <a:ext cx="4910137" cy="3273425"/>
          </a:xfrm>
          <a:solidFill>
            <a:srgbClr val="FFFFFF"/>
          </a:solidFill>
          <a:ln>
            <a:solidFill>
              <a:srgbClr val="000000"/>
            </a:solidFill>
          </a:ln>
        </p:spPr>
        <p:txBody>
          <a:bodyPr lIns="86493" tIns="43247" rIns="86493" bIns="43247"/>
          <a:lstStyle/>
          <a:p>
            <a:pPr eaLnBrk="1" hangingPunct="1"/>
            <a:endParaRPr lang="en-US" dirty="0">
              <a:latin typeface="Times New Roman" pitchFamily="27" charset="0"/>
              <a:ea typeface="ＭＳ Ｐゴシック" pitchFamily="27" charset="-128"/>
              <a:cs typeface="ＭＳ Ｐゴシック" pitchFamily="27"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Rectangle 7"/>
          <p:cNvSpPr>
            <a:spLocks noGrp="1"/>
          </p:cNvSpPr>
          <p:nvPr>
            <p:ph type="sldNum" sz="quarter" idx="5"/>
          </p:nvPr>
        </p:nvSpPr>
        <p:spPr>
          <a:noFill/>
        </p:spPr>
        <p:txBody>
          <a:bodyPr/>
          <a:lstStyle/>
          <a:p>
            <a:fld id="{8E512271-5D56-2043-9E27-FB61DEE32D82}" type="slidenum">
              <a:rPr lang="en-US">
                <a:latin typeface="Arial" pitchFamily="-105" charset="0"/>
                <a:ea typeface="Arial" pitchFamily="-105" charset="0"/>
                <a:cs typeface="Arial" pitchFamily="-105" charset="0"/>
                <a:sym typeface="Arial" pitchFamily="-105" charset="0"/>
              </a:rPr>
              <a:pPr/>
              <a:t>4</a:t>
            </a:fld>
            <a:endParaRPr lang="en-US">
              <a:latin typeface="Arial" pitchFamily="-105" charset="0"/>
              <a:ea typeface="Arial" pitchFamily="-105" charset="0"/>
              <a:cs typeface="Arial" pitchFamily="-105" charset="0"/>
              <a:sym typeface="Arial" pitchFamily="-105" charset="0"/>
            </a:endParaRPr>
          </a:p>
        </p:txBody>
      </p:sp>
      <p:sp>
        <p:nvSpPr>
          <p:cNvPr id="498691" name="Rectangle 2"/>
          <p:cNvSpPr>
            <a:spLocks noGrp="1" noRot="1" noChangeAspect="1" noChangeArrowheads="1"/>
          </p:cNvSpPr>
          <p:nvPr>
            <p:ph type="sldImg"/>
          </p:nvPr>
        </p:nvSpPr>
        <p:spPr>
          <a:solidFill>
            <a:srgbClr val="FFFFFF"/>
          </a:solidFill>
          <a:ln/>
        </p:spPr>
      </p:sp>
      <p:sp>
        <p:nvSpPr>
          <p:cNvPr id="498692" name="Rectangle 3"/>
          <p:cNvSpPr>
            <a:spLocks noGrp="1" noChangeArrowheads="1"/>
          </p:cNvSpPr>
          <p:nvPr>
            <p:ph type="body" idx="1"/>
          </p:nvPr>
        </p:nvSpPr>
        <p:spPr>
          <a:solidFill>
            <a:srgbClr val="FFFFFF"/>
          </a:solidFill>
          <a:ln>
            <a:solidFill>
              <a:srgbClr val="000000"/>
            </a:solidFill>
          </a:ln>
        </p:spPr>
        <p:txBody>
          <a:bodyPr lIns="91436" tIns="45718" rIns="91436" bIns="45718"/>
          <a:lstStyle/>
          <a:p>
            <a:endParaRPr lang="en-US">
              <a:latin typeface="Times New Roman" pitchFamily="-105" charset="0"/>
              <a:ea typeface="ＭＳ Ｐゴシック" pitchFamily="-105" charset="-128"/>
              <a:cs typeface="ＭＳ Ｐゴシック" pitchFamily="-105"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4" name="Rectangle 7"/>
          <p:cNvSpPr>
            <a:spLocks noGrp="1"/>
          </p:cNvSpPr>
          <p:nvPr>
            <p:ph type="sldNum" sz="quarter" idx="5"/>
          </p:nvPr>
        </p:nvSpPr>
        <p:spPr>
          <a:noFill/>
        </p:spPr>
        <p:txBody>
          <a:bodyPr/>
          <a:lstStyle/>
          <a:p>
            <a:fld id="{052212AA-E895-9F48-A9CB-97C775BBD8A7}" type="slidenum">
              <a:rPr lang="en-US">
                <a:latin typeface="Arial" pitchFamily="27" charset="0"/>
                <a:ea typeface="Arial" pitchFamily="27" charset="0"/>
                <a:cs typeface="Arial" pitchFamily="27" charset="0"/>
                <a:sym typeface="Arial" pitchFamily="27" charset="0"/>
              </a:rPr>
              <a:pPr/>
              <a:t>41</a:t>
            </a:fld>
            <a:endParaRPr lang="en-US">
              <a:latin typeface="Arial" pitchFamily="27" charset="0"/>
              <a:ea typeface="Arial" pitchFamily="27" charset="0"/>
              <a:cs typeface="Arial" pitchFamily="27" charset="0"/>
              <a:sym typeface="Arial" pitchFamily="27" charset="0"/>
            </a:endParaRPr>
          </a:p>
        </p:txBody>
      </p:sp>
      <p:sp>
        <p:nvSpPr>
          <p:cNvPr id="576515" name="Rectangle 2"/>
          <p:cNvSpPr>
            <a:spLocks noGrp="1" noRot="1" noChangeAspect="1" noChangeArrowheads="1" noTextEdit="1"/>
          </p:cNvSpPr>
          <p:nvPr>
            <p:ph type="sldImg"/>
          </p:nvPr>
        </p:nvSpPr>
        <p:spPr>
          <a:xfrm>
            <a:off x="1103313" y="676275"/>
            <a:ext cx="4598987" cy="3449638"/>
          </a:xfrm>
          <a:ln/>
        </p:spPr>
      </p:sp>
      <p:sp>
        <p:nvSpPr>
          <p:cNvPr id="576516" name="Text Box 3"/>
          <p:cNvSpPr>
            <a:spLocks noGrp="1" noChangeArrowheads="1"/>
          </p:cNvSpPr>
          <p:nvPr>
            <p:ph type="body" idx="1"/>
          </p:nvPr>
        </p:nvSpPr>
        <p:spPr>
          <a:xfrm>
            <a:off x="1074738" y="4094163"/>
            <a:ext cx="4910137" cy="3273425"/>
          </a:xfrm>
          <a:solidFill>
            <a:srgbClr val="FFFFFF"/>
          </a:solidFill>
          <a:ln>
            <a:solidFill>
              <a:srgbClr val="000000"/>
            </a:solidFill>
          </a:ln>
        </p:spPr>
        <p:txBody>
          <a:bodyPr lIns="86493" tIns="43247" rIns="86493" bIns="43247"/>
          <a:lstStyle/>
          <a:p>
            <a:pPr eaLnBrk="1" hangingPunct="1"/>
            <a:endParaRPr lang="en-US" dirty="0">
              <a:latin typeface="Times New Roman" pitchFamily="27" charset="0"/>
              <a:ea typeface="ＭＳ Ｐゴシック" pitchFamily="27" charset="-128"/>
              <a:cs typeface="ＭＳ Ｐゴシック" pitchFamily="27"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2" name="Rectangle 7"/>
          <p:cNvSpPr>
            <a:spLocks noGrp="1"/>
          </p:cNvSpPr>
          <p:nvPr>
            <p:ph type="sldNum" sz="quarter" idx="5"/>
          </p:nvPr>
        </p:nvSpPr>
        <p:spPr>
          <a:noFill/>
        </p:spPr>
        <p:txBody>
          <a:bodyPr/>
          <a:lstStyle/>
          <a:p>
            <a:fld id="{BB82C055-3E76-EB45-9F67-7D69F2F4652B}" type="slidenum">
              <a:rPr lang="en-US">
                <a:latin typeface="Arial" pitchFamily="27" charset="0"/>
                <a:ea typeface="Arial" pitchFamily="27" charset="0"/>
                <a:cs typeface="Arial" pitchFamily="27" charset="0"/>
                <a:sym typeface="Arial" pitchFamily="27" charset="0"/>
              </a:rPr>
              <a:pPr/>
              <a:t>42</a:t>
            </a:fld>
            <a:endParaRPr lang="en-US">
              <a:latin typeface="Arial" pitchFamily="27" charset="0"/>
              <a:ea typeface="Arial" pitchFamily="27" charset="0"/>
              <a:cs typeface="Arial" pitchFamily="27" charset="0"/>
              <a:sym typeface="Arial" pitchFamily="27" charset="0"/>
            </a:endParaRPr>
          </a:p>
        </p:txBody>
      </p:sp>
      <p:sp>
        <p:nvSpPr>
          <p:cNvPr id="578563" name="Rectangle 2"/>
          <p:cNvSpPr>
            <a:spLocks noGrp="1" noRot="1" noChangeAspect="1" noChangeArrowheads="1"/>
          </p:cNvSpPr>
          <p:nvPr>
            <p:ph type="sldImg"/>
          </p:nvPr>
        </p:nvSpPr>
        <p:spPr>
          <a:solidFill>
            <a:srgbClr val="FFFFFF"/>
          </a:solidFill>
          <a:ln/>
        </p:spPr>
      </p:sp>
      <p:sp>
        <p:nvSpPr>
          <p:cNvPr id="5785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pitchFamily="27" charset="0"/>
              <a:ea typeface="ＭＳ Ｐゴシック" pitchFamily="27" charset="-128"/>
              <a:cs typeface="ＭＳ Ｐゴシック" pitchFamily="27"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2" name="Rectangle 7"/>
          <p:cNvSpPr>
            <a:spLocks noGrp="1"/>
          </p:cNvSpPr>
          <p:nvPr>
            <p:ph type="sldNum" sz="quarter" idx="5"/>
          </p:nvPr>
        </p:nvSpPr>
        <p:spPr>
          <a:noFill/>
        </p:spPr>
        <p:txBody>
          <a:bodyPr/>
          <a:lstStyle/>
          <a:p>
            <a:fld id="{BB82C055-3E76-EB45-9F67-7D69F2F4652B}" type="slidenum">
              <a:rPr lang="en-US">
                <a:latin typeface="Arial" pitchFamily="27" charset="0"/>
                <a:ea typeface="Arial" pitchFamily="27" charset="0"/>
                <a:cs typeface="Arial" pitchFamily="27" charset="0"/>
                <a:sym typeface="Arial" pitchFamily="27" charset="0"/>
              </a:rPr>
              <a:pPr/>
              <a:t>43</a:t>
            </a:fld>
            <a:endParaRPr lang="en-US">
              <a:latin typeface="Arial" pitchFamily="27" charset="0"/>
              <a:ea typeface="Arial" pitchFamily="27" charset="0"/>
              <a:cs typeface="Arial" pitchFamily="27" charset="0"/>
              <a:sym typeface="Arial" pitchFamily="27" charset="0"/>
            </a:endParaRPr>
          </a:p>
        </p:txBody>
      </p:sp>
      <p:sp>
        <p:nvSpPr>
          <p:cNvPr id="578563" name="Rectangle 2"/>
          <p:cNvSpPr>
            <a:spLocks noGrp="1" noRot="1" noChangeAspect="1" noChangeArrowheads="1"/>
          </p:cNvSpPr>
          <p:nvPr>
            <p:ph type="sldImg"/>
          </p:nvPr>
        </p:nvSpPr>
        <p:spPr>
          <a:solidFill>
            <a:srgbClr val="FFFFFF"/>
          </a:solidFill>
          <a:ln/>
        </p:spPr>
      </p:sp>
      <p:sp>
        <p:nvSpPr>
          <p:cNvPr id="5785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pitchFamily="27" charset="0"/>
              <a:ea typeface="ＭＳ Ｐゴシック" pitchFamily="27" charset="-128"/>
              <a:cs typeface="ＭＳ Ｐゴシック" pitchFamily="27"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10" name="Rectangle 7"/>
          <p:cNvSpPr>
            <a:spLocks noGrp="1"/>
          </p:cNvSpPr>
          <p:nvPr>
            <p:ph type="sldNum" sz="quarter" idx="5"/>
          </p:nvPr>
        </p:nvSpPr>
        <p:spPr>
          <a:noFill/>
        </p:spPr>
        <p:txBody>
          <a:bodyPr/>
          <a:lstStyle/>
          <a:p>
            <a:fld id="{54200507-F854-7F48-97F8-D893601AE03C}" type="slidenum">
              <a:rPr lang="en-US">
                <a:latin typeface="Arial" pitchFamily="27" charset="0"/>
                <a:ea typeface="Arial" pitchFamily="27" charset="0"/>
                <a:cs typeface="Arial" pitchFamily="27" charset="0"/>
                <a:sym typeface="Arial" pitchFamily="27" charset="0"/>
              </a:rPr>
              <a:pPr/>
              <a:t>44</a:t>
            </a:fld>
            <a:endParaRPr lang="en-US">
              <a:latin typeface="Arial" pitchFamily="27" charset="0"/>
              <a:ea typeface="Arial" pitchFamily="27" charset="0"/>
              <a:cs typeface="Arial" pitchFamily="27" charset="0"/>
              <a:sym typeface="Arial" pitchFamily="27" charset="0"/>
            </a:endParaRPr>
          </a:p>
        </p:txBody>
      </p:sp>
      <p:sp>
        <p:nvSpPr>
          <p:cNvPr id="580611" name="Rectangle 2"/>
          <p:cNvSpPr>
            <a:spLocks noGrp="1" noRot="1" noChangeAspect="1" noChangeArrowheads="1" noTextEdit="1"/>
          </p:cNvSpPr>
          <p:nvPr>
            <p:ph type="sldImg"/>
          </p:nvPr>
        </p:nvSpPr>
        <p:spPr>
          <a:xfrm>
            <a:off x="1144588" y="685800"/>
            <a:ext cx="4572000" cy="3429000"/>
          </a:xfrm>
          <a:ln/>
        </p:spPr>
      </p:sp>
      <p:sp>
        <p:nvSpPr>
          <p:cNvPr id="580612" name="Rectangle 3"/>
          <p:cNvSpPr>
            <a:spLocks noGrp="1"/>
          </p:cNvSpPr>
          <p:nvPr>
            <p:ph type="body" idx="1"/>
          </p:nvPr>
        </p:nvSpPr>
        <p:spPr>
          <a:xfrm>
            <a:off x="685800" y="4341813"/>
            <a:ext cx="5486400" cy="4116387"/>
          </a:xfrm>
          <a:noFill/>
          <a:ln w="9525"/>
        </p:spPr>
        <p:txBody>
          <a:bodyPr/>
          <a:lstStyle/>
          <a:p>
            <a:pPr eaLnBrk="1" hangingPunct="1"/>
            <a:endParaRPr lang="en-US">
              <a:latin typeface="Times New Roman" pitchFamily="27" charset="0"/>
              <a:ea typeface="ＭＳ Ｐゴシック" pitchFamily="27" charset="-128"/>
              <a:cs typeface="ＭＳ Ｐゴシック" pitchFamily="27"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10" name="Rectangle 7"/>
          <p:cNvSpPr>
            <a:spLocks noGrp="1"/>
          </p:cNvSpPr>
          <p:nvPr>
            <p:ph type="sldNum" sz="quarter" idx="5"/>
          </p:nvPr>
        </p:nvSpPr>
        <p:spPr>
          <a:noFill/>
        </p:spPr>
        <p:txBody>
          <a:bodyPr/>
          <a:lstStyle/>
          <a:p>
            <a:fld id="{54200507-F854-7F48-97F8-D893601AE03C}" type="slidenum">
              <a:rPr lang="en-US">
                <a:latin typeface="Arial" pitchFamily="27" charset="0"/>
                <a:ea typeface="Arial" pitchFamily="27" charset="0"/>
                <a:cs typeface="Arial" pitchFamily="27" charset="0"/>
                <a:sym typeface="Arial" pitchFamily="27" charset="0"/>
              </a:rPr>
              <a:pPr/>
              <a:t>46</a:t>
            </a:fld>
            <a:endParaRPr lang="en-US">
              <a:latin typeface="Arial" pitchFamily="27" charset="0"/>
              <a:ea typeface="Arial" pitchFamily="27" charset="0"/>
              <a:cs typeface="Arial" pitchFamily="27" charset="0"/>
              <a:sym typeface="Arial" pitchFamily="27" charset="0"/>
            </a:endParaRPr>
          </a:p>
        </p:txBody>
      </p:sp>
      <p:sp>
        <p:nvSpPr>
          <p:cNvPr id="580611" name="Rectangle 2"/>
          <p:cNvSpPr>
            <a:spLocks noGrp="1" noRot="1" noChangeAspect="1" noChangeArrowheads="1" noTextEdit="1"/>
          </p:cNvSpPr>
          <p:nvPr>
            <p:ph type="sldImg"/>
          </p:nvPr>
        </p:nvSpPr>
        <p:spPr>
          <a:xfrm>
            <a:off x="1144588" y="685800"/>
            <a:ext cx="4572000" cy="3429000"/>
          </a:xfrm>
          <a:ln/>
        </p:spPr>
      </p:sp>
      <p:sp>
        <p:nvSpPr>
          <p:cNvPr id="580612" name="Rectangle 3"/>
          <p:cNvSpPr>
            <a:spLocks noGrp="1"/>
          </p:cNvSpPr>
          <p:nvPr>
            <p:ph type="body" idx="1"/>
          </p:nvPr>
        </p:nvSpPr>
        <p:spPr>
          <a:xfrm>
            <a:off x="685800" y="4341813"/>
            <a:ext cx="5486400" cy="4116387"/>
          </a:xfrm>
          <a:noFill/>
          <a:ln w="9525"/>
        </p:spPr>
        <p:txBody>
          <a:bodyPr/>
          <a:lstStyle/>
          <a:p>
            <a:pPr eaLnBrk="1" hangingPunct="1"/>
            <a:endParaRPr lang="en-US">
              <a:latin typeface="Times New Roman" pitchFamily="27" charset="0"/>
              <a:ea typeface="ＭＳ Ｐゴシック" pitchFamily="27" charset="-128"/>
              <a:cs typeface="ＭＳ Ｐゴシック" pitchFamily="27"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w="9525"/>
        </p:spPr>
        <p:txBody>
          <a:bodyPr/>
          <a:lstStyle/>
          <a:p>
            <a:pPr defTabSz="912813"/>
            <a:fld id="{5E26D06C-D120-6A45-AA0F-54A9C2EE8570}" type="slidenum">
              <a:rPr lang="en-US"/>
              <a:pPr defTabSz="912813"/>
              <a:t>47</a:t>
            </a:fld>
            <a:endParaRPr lang="en-US"/>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w="9525"/>
        </p:spPr>
        <p:txBody>
          <a:bodyPr/>
          <a:lstStyle/>
          <a:p>
            <a:pPr eaLnBrk="1" hangingPunct="1"/>
            <a:endParaRPr lang="en-US">
              <a:latin typeface="Times New Roman" pitchFamily="1" charset="0"/>
              <a:ea typeface="ＭＳ Ｐゴシック" pitchFamily="1" charset="-128"/>
              <a:cs typeface="ＭＳ Ｐゴシック" pitchFamily="1"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hdr" sz="quarter"/>
          </p:nvPr>
        </p:nvSpPr>
        <p:spPr>
          <a:noFill/>
        </p:spPr>
        <p:txBody>
          <a:bodyPr/>
          <a:lstStyle/>
          <a:p>
            <a:r>
              <a:rPr lang="en-US" smtClean="0">
                <a:latin typeface="Times" charset="0"/>
              </a:rPr>
              <a:t>Lec2 Mapping Structure (Frieman)</a:t>
            </a:r>
          </a:p>
        </p:txBody>
      </p:sp>
      <p:sp>
        <p:nvSpPr>
          <p:cNvPr id="177155" name="Rectangle 6"/>
          <p:cNvSpPr>
            <a:spLocks noGrp="1" noChangeArrowheads="1"/>
          </p:cNvSpPr>
          <p:nvPr>
            <p:ph type="ftr" sz="quarter" idx="4"/>
          </p:nvPr>
        </p:nvSpPr>
        <p:spPr>
          <a:noFill/>
        </p:spPr>
        <p:txBody>
          <a:bodyPr/>
          <a:lstStyle/>
          <a:p>
            <a:r>
              <a:rPr lang="en-US" smtClean="0">
                <a:latin typeface="Times" charset="0"/>
              </a:rPr>
              <a:t>Chicago Maps the Cosmos 2007</a:t>
            </a:r>
          </a:p>
        </p:txBody>
      </p:sp>
      <p:sp>
        <p:nvSpPr>
          <p:cNvPr id="177156" name="Rectangle 7"/>
          <p:cNvSpPr>
            <a:spLocks noGrp="1" noChangeArrowheads="1"/>
          </p:cNvSpPr>
          <p:nvPr>
            <p:ph type="sldNum" sz="quarter" idx="5"/>
          </p:nvPr>
        </p:nvSpPr>
        <p:spPr>
          <a:noFill/>
        </p:spPr>
        <p:txBody>
          <a:bodyPr/>
          <a:lstStyle/>
          <a:p>
            <a:fld id="{1D684E8D-A799-B749-AB4D-F316C3FD95CF}" type="slidenum">
              <a:rPr lang="en-US">
                <a:latin typeface="Times" charset="0"/>
              </a:rPr>
              <a:pPr/>
              <a:t>58</a:t>
            </a:fld>
            <a:endParaRPr lang="en-US">
              <a:latin typeface="Times" charset="0"/>
            </a:endParaRPr>
          </a:p>
        </p:txBody>
      </p:sp>
      <p:sp>
        <p:nvSpPr>
          <p:cNvPr id="177157" name="Rectangle 2"/>
          <p:cNvSpPr>
            <a:spLocks noGrp="1" noRot="1" noChangeAspect="1" noChangeArrowheads="1" noTextEdit="1"/>
          </p:cNvSpPr>
          <p:nvPr>
            <p:ph type="sldImg"/>
          </p:nvPr>
        </p:nvSpPr>
        <p:spPr>
          <a:ln/>
        </p:spPr>
      </p:sp>
      <p:sp>
        <p:nvSpPr>
          <p:cNvPr id="177158" name="Rectangle 3"/>
          <p:cNvSpPr>
            <a:spLocks noGrp="1" noChangeArrowheads="1"/>
          </p:cNvSpPr>
          <p:nvPr>
            <p:ph type="body" idx="1"/>
          </p:nvPr>
        </p:nvSpPr>
        <p:spPr>
          <a:noFill/>
          <a:ln/>
        </p:spPr>
        <p:txBody>
          <a:bodyPr/>
          <a:lstStyle/>
          <a:p>
            <a:endParaRPr lang="en-US">
              <a:latin typeface="Times" charset="0"/>
              <a:ea typeface="ＭＳ Ｐゴシック" charset="-128"/>
              <a:cs typeface="ＭＳ Ｐゴシック"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Rectangle 7"/>
          <p:cNvSpPr>
            <a:spLocks noGrp="1"/>
          </p:cNvSpPr>
          <p:nvPr>
            <p:ph type="sldNum" sz="quarter" idx="5"/>
          </p:nvPr>
        </p:nvSpPr>
        <p:spPr>
          <a:noFill/>
        </p:spPr>
        <p:txBody>
          <a:bodyPr/>
          <a:lstStyle/>
          <a:p>
            <a:fld id="{47BE2A0B-98FA-B249-A7FE-78B969A66DF7}" type="slidenum">
              <a:rPr lang="en-US">
                <a:latin typeface="Arial" pitchFamily="-105" charset="0"/>
                <a:ea typeface="Arial" pitchFamily="-105" charset="0"/>
                <a:cs typeface="Arial" pitchFamily="-105" charset="0"/>
                <a:sym typeface="Arial" pitchFamily="-105" charset="0"/>
              </a:rPr>
              <a:pPr/>
              <a:t>5</a:t>
            </a:fld>
            <a:endParaRPr lang="en-US">
              <a:latin typeface="Arial" pitchFamily="-105" charset="0"/>
              <a:ea typeface="Arial" pitchFamily="-105" charset="0"/>
              <a:cs typeface="Arial" pitchFamily="-105" charset="0"/>
              <a:sym typeface="Arial" pitchFamily="-105" charset="0"/>
            </a:endParaRPr>
          </a:p>
        </p:txBody>
      </p:sp>
      <p:sp>
        <p:nvSpPr>
          <p:cNvPr id="496643" name="Rectangle 2"/>
          <p:cNvSpPr>
            <a:spLocks noGrp="1" noRot="1" noChangeAspect="1" noChangeArrowheads="1"/>
          </p:cNvSpPr>
          <p:nvPr>
            <p:ph type="sldImg"/>
          </p:nvPr>
        </p:nvSpPr>
        <p:spPr>
          <a:solidFill>
            <a:srgbClr val="FFFFFF"/>
          </a:solidFill>
          <a:ln/>
        </p:spPr>
      </p:sp>
      <p:sp>
        <p:nvSpPr>
          <p:cNvPr id="496644" name="Rectangle 3"/>
          <p:cNvSpPr>
            <a:spLocks noGrp="1" noChangeArrowheads="1"/>
          </p:cNvSpPr>
          <p:nvPr>
            <p:ph type="body" idx="1"/>
          </p:nvPr>
        </p:nvSpPr>
        <p:spPr>
          <a:solidFill>
            <a:srgbClr val="FFFFFF"/>
          </a:solidFill>
          <a:ln>
            <a:solidFill>
              <a:srgbClr val="000000"/>
            </a:solidFill>
          </a:ln>
        </p:spPr>
        <p:txBody>
          <a:bodyPr lIns="91436" tIns="45718" rIns="91436" bIns="45718"/>
          <a:lstStyle/>
          <a:p>
            <a:endParaRPr lang="en-US">
              <a:latin typeface="Times New Roman" pitchFamily="-105" charset="0"/>
              <a:ea typeface="ＭＳ Ｐゴシック" pitchFamily="-105" charset="-128"/>
              <a:cs typeface="ＭＳ Ｐゴシック" pitchFamily="-105"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Rectangle 7"/>
          <p:cNvSpPr>
            <a:spLocks noGrp="1"/>
          </p:cNvSpPr>
          <p:nvPr>
            <p:ph type="sldNum" sz="quarter" idx="5"/>
          </p:nvPr>
        </p:nvSpPr>
        <p:spPr>
          <a:noFill/>
        </p:spPr>
        <p:txBody>
          <a:bodyPr/>
          <a:lstStyle/>
          <a:p>
            <a:fld id="{D9C59F1B-8491-BB49-96ED-142FD11B484E}" type="slidenum">
              <a:rPr lang="en-US">
                <a:latin typeface="Arial" pitchFamily="-105" charset="0"/>
                <a:ea typeface="Arial" pitchFamily="-105" charset="0"/>
                <a:cs typeface="Arial" pitchFamily="-105" charset="0"/>
                <a:sym typeface="Arial" pitchFamily="-105" charset="0"/>
              </a:rPr>
              <a:pPr/>
              <a:t>6</a:t>
            </a:fld>
            <a:endParaRPr lang="en-US">
              <a:latin typeface="Arial" pitchFamily="-105" charset="0"/>
              <a:ea typeface="Arial" pitchFamily="-105" charset="0"/>
              <a:cs typeface="Arial" pitchFamily="-105" charset="0"/>
              <a:sym typeface="Arial" pitchFamily="-105" charset="0"/>
            </a:endParaRPr>
          </a:p>
        </p:txBody>
      </p:sp>
      <p:sp>
        <p:nvSpPr>
          <p:cNvPr id="515075" name="Rectangle 2"/>
          <p:cNvSpPr>
            <a:spLocks noGrp="1" noRot="1" noChangeAspect="1" noChangeArrowheads="1" noTextEdit="1"/>
          </p:cNvSpPr>
          <p:nvPr>
            <p:ph type="sldImg"/>
          </p:nvPr>
        </p:nvSpPr>
        <p:spPr>
          <a:ln/>
        </p:spPr>
      </p:sp>
      <p:sp>
        <p:nvSpPr>
          <p:cNvPr id="515076" name="Rectangle 3"/>
          <p:cNvSpPr>
            <a:spLocks noGrp="1"/>
          </p:cNvSpPr>
          <p:nvPr>
            <p:ph type="body" idx="1"/>
          </p:nvPr>
        </p:nvSpPr>
        <p:spPr>
          <a:noFill/>
          <a:ln w="9525"/>
        </p:spPr>
        <p:txBody>
          <a:bodyPr/>
          <a:lstStyle/>
          <a:p>
            <a:endParaRPr lang="en-US">
              <a:latin typeface="Times New Roman" pitchFamily="-105" charset="0"/>
              <a:ea typeface="ＭＳ Ｐゴシック" pitchFamily="-105" charset="-128"/>
              <a:cs typeface="ＭＳ Ｐゴシック" pitchFamily="-105"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Rectangle 7"/>
          <p:cNvSpPr>
            <a:spLocks noGrp="1"/>
          </p:cNvSpPr>
          <p:nvPr>
            <p:ph type="sldNum" sz="quarter" idx="5"/>
          </p:nvPr>
        </p:nvSpPr>
        <p:spPr>
          <a:noFill/>
        </p:spPr>
        <p:txBody>
          <a:bodyPr/>
          <a:lstStyle/>
          <a:p>
            <a:fld id="{0606E2D8-9B80-2542-95E3-B40A3D70C9FD}" type="slidenum">
              <a:rPr lang="en-US">
                <a:latin typeface="Arial" pitchFamily="-105" charset="0"/>
                <a:ea typeface="Arial" pitchFamily="-105" charset="0"/>
                <a:cs typeface="Arial" pitchFamily="-105" charset="0"/>
                <a:sym typeface="Arial" pitchFamily="-105" charset="0"/>
              </a:rPr>
              <a:pPr/>
              <a:t>7</a:t>
            </a:fld>
            <a:endParaRPr lang="en-US">
              <a:latin typeface="Arial" pitchFamily="-105" charset="0"/>
              <a:ea typeface="Arial" pitchFamily="-105" charset="0"/>
              <a:cs typeface="Arial" pitchFamily="-105" charset="0"/>
              <a:sym typeface="Arial" pitchFamily="-105" charset="0"/>
            </a:endParaRPr>
          </a:p>
        </p:txBody>
      </p:sp>
      <p:sp>
        <p:nvSpPr>
          <p:cNvPr id="513027" name="Rectangle 2"/>
          <p:cNvSpPr>
            <a:spLocks noGrp="1" noRot="1" noChangeAspect="1" noChangeArrowheads="1" noTextEdit="1"/>
          </p:cNvSpPr>
          <p:nvPr>
            <p:ph type="sldImg"/>
          </p:nvPr>
        </p:nvSpPr>
        <p:spPr>
          <a:ln/>
        </p:spPr>
      </p:sp>
      <p:sp>
        <p:nvSpPr>
          <p:cNvPr id="513028" name="Rectangle 3"/>
          <p:cNvSpPr>
            <a:spLocks noGrp="1"/>
          </p:cNvSpPr>
          <p:nvPr>
            <p:ph type="body" idx="1"/>
          </p:nvPr>
        </p:nvSpPr>
        <p:spPr>
          <a:noFill/>
          <a:ln w="9525"/>
        </p:spPr>
        <p:txBody>
          <a:bodyPr/>
          <a:lstStyle/>
          <a:p>
            <a:endParaRPr lang="en-US">
              <a:latin typeface="Times New Roman" pitchFamily="-105" charset="0"/>
              <a:ea typeface="ＭＳ Ｐゴシック" pitchFamily="-105" charset="-128"/>
              <a:cs typeface="ＭＳ Ｐゴシック" pitchFamily="-105"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Rectangle 7"/>
          <p:cNvSpPr>
            <a:spLocks noGrp="1"/>
          </p:cNvSpPr>
          <p:nvPr>
            <p:ph type="sldNum" sz="quarter" idx="5"/>
          </p:nvPr>
        </p:nvSpPr>
        <p:spPr>
          <a:noFill/>
        </p:spPr>
        <p:txBody>
          <a:bodyPr/>
          <a:lstStyle/>
          <a:p>
            <a:fld id="{D9C59F1B-8491-BB49-96ED-142FD11B484E}" type="slidenum">
              <a:rPr lang="en-US">
                <a:latin typeface="Arial" pitchFamily="-105" charset="0"/>
                <a:ea typeface="Arial" pitchFamily="-105" charset="0"/>
                <a:cs typeface="Arial" pitchFamily="-105" charset="0"/>
                <a:sym typeface="Arial" pitchFamily="-105" charset="0"/>
              </a:rPr>
              <a:pPr/>
              <a:t>8</a:t>
            </a:fld>
            <a:endParaRPr lang="en-US">
              <a:latin typeface="Arial" pitchFamily="-105" charset="0"/>
              <a:ea typeface="Arial" pitchFamily="-105" charset="0"/>
              <a:cs typeface="Arial" pitchFamily="-105" charset="0"/>
              <a:sym typeface="Arial" pitchFamily="-105" charset="0"/>
            </a:endParaRPr>
          </a:p>
        </p:txBody>
      </p:sp>
      <p:sp>
        <p:nvSpPr>
          <p:cNvPr id="515075" name="Rectangle 2"/>
          <p:cNvSpPr>
            <a:spLocks noGrp="1" noRot="1" noChangeAspect="1" noChangeArrowheads="1" noTextEdit="1"/>
          </p:cNvSpPr>
          <p:nvPr>
            <p:ph type="sldImg"/>
          </p:nvPr>
        </p:nvSpPr>
        <p:spPr>
          <a:ln/>
        </p:spPr>
      </p:sp>
      <p:sp>
        <p:nvSpPr>
          <p:cNvPr id="515076" name="Rectangle 3"/>
          <p:cNvSpPr>
            <a:spLocks noGrp="1"/>
          </p:cNvSpPr>
          <p:nvPr>
            <p:ph type="body" idx="1"/>
          </p:nvPr>
        </p:nvSpPr>
        <p:spPr>
          <a:noFill/>
          <a:ln w="9525"/>
        </p:spPr>
        <p:txBody>
          <a:bodyPr/>
          <a:lstStyle/>
          <a:p>
            <a:endParaRPr lang="en-US">
              <a:latin typeface="Times New Roman" pitchFamily="-105" charset="0"/>
              <a:ea typeface="ＭＳ Ｐゴシック" pitchFamily="-105" charset="-128"/>
              <a:cs typeface="ＭＳ Ｐゴシック" pitchFamily="-105"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7"/>
          <p:cNvSpPr>
            <a:spLocks noGrp="1"/>
          </p:cNvSpPr>
          <p:nvPr>
            <p:ph type="sldNum" sz="quarter" idx="5"/>
          </p:nvPr>
        </p:nvSpPr>
        <p:spPr>
          <a:noFill/>
        </p:spPr>
        <p:txBody>
          <a:bodyPr/>
          <a:lstStyle/>
          <a:p>
            <a:fld id="{074092E3-EBAD-A943-B79A-2FBA13C84B04}" type="slidenum">
              <a:rPr lang="en-US">
                <a:latin typeface="Arial" pitchFamily="-105" charset="0"/>
                <a:ea typeface="Arial" pitchFamily="-105" charset="0"/>
                <a:cs typeface="Arial" pitchFamily="-105" charset="0"/>
                <a:sym typeface="Arial" pitchFamily="-105" charset="0"/>
              </a:rPr>
              <a:pPr/>
              <a:t>11</a:t>
            </a:fld>
            <a:endParaRPr lang="en-US">
              <a:latin typeface="Arial" pitchFamily="-105" charset="0"/>
              <a:ea typeface="Arial" pitchFamily="-105" charset="0"/>
              <a:cs typeface="Arial" pitchFamily="-105" charset="0"/>
              <a:sym typeface="Arial" pitchFamily="-105" charset="0"/>
            </a:endParaRPr>
          </a:p>
        </p:txBody>
      </p:sp>
      <p:sp>
        <p:nvSpPr>
          <p:cNvPr id="525315" name="Rectangle 2"/>
          <p:cNvSpPr>
            <a:spLocks noGrp="1" noRot="1" noChangeAspect="1" noChangeArrowheads="1"/>
          </p:cNvSpPr>
          <p:nvPr>
            <p:ph type="sldImg"/>
          </p:nvPr>
        </p:nvSpPr>
        <p:spPr>
          <a:xfrm>
            <a:off x="1144588" y="685800"/>
            <a:ext cx="4573587" cy="3430588"/>
          </a:xfrm>
          <a:solidFill>
            <a:srgbClr val="FFFFFF"/>
          </a:solidFill>
          <a:ln/>
        </p:spPr>
      </p:sp>
      <p:sp>
        <p:nvSpPr>
          <p:cNvPr id="525316" name="Rectangle 3"/>
          <p:cNvSpPr>
            <a:spLocks noGrp="1" noChangeArrowheads="1"/>
          </p:cNvSpPr>
          <p:nvPr>
            <p:ph type="body" idx="1"/>
          </p:nvPr>
        </p:nvSpPr>
        <p:spPr>
          <a:solidFill>
            <a:srgbClr val="FFFFFF"/>
          </a:solidFill>
          <a:ln>
            <a:solidFill>
              <a:srgbClr val="000000"/>
            </a:solidFill>
          </a:ln>
        </p:spPr>
        <p:txBody>
          <a:bodyPr lIns="90361" tIns="45181" rIns="90361" bIns="45181"/>
          <a:lstStyle/>
          <a:p>
            <a:endParaRPr lang="en-US">
              <a:latin typeface="Times New Roman" pitchFamily="-105" charset="0"/>
              <a:ea typeface="ＭＳ Ｐゴシック" pitchFamily="-105" charset="-128"/>
              <a:cs typeface="ＭＳ Ｐゴシック" pitchFamily="-105"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10" name="Rectangle 7"/>
          <p:cNvSpPr>
            <a:spLocks noGrp="1"/>
          </p:cNvSpPr>
          <p:nvPr>
            <p:ph type="sldNum" sz="quarter" idx="5"/>
          </p:nvPr>
        </p:nvSpPr>
        <p:spPr>
          <a:noFill/>
        </p:spPr>
        <p:txBody>
          <a:bodyPr/>
          <a:lstStyle/>
          <a:p>
            <a:fld id="{CE9C6931-8ED6-C642-9624-F8952C60FCBC}" type="slidenum">
              <a:rPr lang="en-US">
                <a:latin typeface="Arial" pitchFamily="-105" charset="0"/>
                <a:ea typeface="Arial" pitchFamily="-105" charset="0"/>
                <a:cs typeface="Arial" pitchFamily="-105" charset="0"/>
                <a:sym typeface="Arial" pitchFamily="-105" charset="0"/>
              </a:rPr>
              <a:pPr/>
              <a:t>12</a:t>
            </a:fld>
            <a:endParaRPr lang="en-US">
              <a:latin typeface="Arial" pitchFamily="-105" charset="0"/>
              <a:ea typeface="Arial" pitchFamily="-105" charset="0"/>
              <a:cs typeface="Arial" pitchFamily="-105" charset="0"/>
              <a:sym typeface="Arial" pitchFamily="-105" charset="0"/>
            </a:endParaRPr>
          </a:p>
        </p:txBody>
      </p:sp>
      <p:sp>
        <p:nvSpPr>
          <p:cNvPr id="529411" name="Rectangle 2"/>
          <p:cNvSpPr>
            <a:spLocks noGrp="1" noRot="1" noChangeAspect="1" noChangeArrowheads="1"/>
          </p:cNvSpPr>
          <p:nvPr>
            <p:ph type="sldImg"/>
          </p:nvPr>
        </p:nvSpPr>
        <p:spPr>
          <a:solidFill>
            <a:srgbClr val="FFFFFF"/>
          </a:solidFill>
          <a:ln/>
        </p:spPr>
      </p:sp>
      <p:sp>
        <p:nvSpPr>
          <p:cNvPr id="529412"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pitchFamily="-105" charset="0"/>
                <a:ea typeface="ＭＳ Ｐゴシック" pitchFamily="-105" charset="-128"/>
                <a:cs typeface="ＭＳ Ｐゴシック" pitchFamily="-105" charset="-128"/>
              </a:rPr>
              <a:t>Energy-momentum conservation determines how the densities of different components scale with time. Before a few hundred thousand years after the BB, radiation or relativistic particles dominated, followed by non-relativistic matter, followed at ~8 Gyr by dark energy. In order for dark energy to cause cosmic speed-up, its equation of state must be such that its energy density scales slowly compared to matter and radiation. Thus, we expect dark energy to be important only at recent cosmic epochs.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e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e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7.xml"/><Relationship Id="rId2" Type="http://schemas.openxmlformats.org/officeDocument/2006/relationships/image" Target="../media/image3.jpeg"/></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7.xml"/><Relationship Id="rId2" Type="http://schemas.openxmlformats.org/officeDocument/2006/relationships/image" Target="../media/image3.jpeg"/></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9.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slideMaster" Target="../slideMasters/slideMaster2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2.xml"/><Relationship Id="rId2" Type="http://schemas.openxmlformats.org/officeDocument/2006/relationships/image" Target="../media/image3.jpeg"/></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2.xml"/><Relationship Id="rId2" Type="http://schemas.openxmlformats.org/officeDocument/2006/relationships/image" Target="../media/image3.jpeg"/></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3.xml"/><Relationship Id="rId2" Type="http://schemas.openxmlformats.org/officeDocument/2006/relationships/image" Target="../media/image3.jpeg"/></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3.xml"/><Relationship Id="rId2" Type="http://schemas.openxmlformats.org/officeDocument/2006/relationships/image" Target="../media/image3.jpeg"/></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4.xml"/><Relationship Id="rId2" Type="http://schemas.openxmlformats.org/officeDocument/2006/relationships/image" Target="../media/image2.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4.xml"/><Relationship Id="rId2" Type="http://schemas.openxmlformats.org/officeDocument/2006/relationships/image" Target="../media/image3.jpe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4.xml"/><Relationship Id="rId2" Type="http://schemas.openxmlformats.org/officeDocument/2006/relationships/image" Target="../media/image3.jpeg"/></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47.xml"/><Relationship Id="rId2" Type="http://schemas.openxmlformats.org/officeDocument/2006/relationships/image" Target="../media/image3.jpeg"/></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47.xml"/><Relationship Id="rId2" Type="http://schemas.openxmlformats.org/officeDocument/2006/relationships/image" Target="../media/image3.jpeg"/></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48.xml"/><Relationship Id="rId2" Type="http://schemas.openxmlformats.org/officeDocument/2006/relationships/image" Target="../media/image3.jpeg"/></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48.xml"/><Relationship Id="rId2" Type="http://schemas.openxmlformats.org/officeDocument/2006/relationships/image" Target="../media/image3.jpeg"/></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49.xml"/><Relationship Id="rId2" Type="http://schemas.openxmlformats.org/officeDocument/2006/relationships/image" Target="../media/image3.jpeg"/></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49.xml"/><Relationship Id="rId2" Type="http://schemas.openxmlformats.org/officeDocument/2006/relationships/image" Target="../media/image3.jpeg"/></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0.xml"/><Relationship Id="rId2" Type="http://schemas.openxmlformats.org/officeDocument/2006/relationships/image" Target="../media/image3.jpeg"/></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0.xml"/><Relationship Id="rId2" Type="http://schemas.openxmlformats.org/officeDocument/2006/relationships/image" Target="../media/image3.jpeg"/></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 name="Picture 25"/>
          <p:cNvPicPr>
            <a:picLocks noChangeAspect="1" noChangeArrowheads="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 Box 23"/>
          <p:cNvSpPr txBox="1">
            <a:spLocks noChangeArrowheads="1"/>
          </p:cNvSpPr>
          <p:nvPr userDrawn="1"/>
        </p:nvSpPr>
        <p:spPr bwMode="auto">
          <a:xfrm>
            <a:off x="3505200" y="3048002"/>
            <a:ext cx="5410200" cy="369300"/>
          </a:xfrm>
          <a:prstGeom prst="rect">
            <a:avLst/>
          </a:prstGeom>
          <a:noFill/>
          <a:ln w="9525">
            <a:noFill/>
            <a:miter lim="800000"/>
            <a:headEnd/>
            <a:tailEnd/>
          </a:ln>
          <a:effectLst/>
        </p:spPr>
        <p:txBody>
          <a:bodyPr lIns="91407" tIns="45704" rIns="91407" bIns="45704">
            <a:spAutoFit/>
          </a:bodyPr>
          <a:lstStyle/>
          <a:p>
            <a:pPr algn="l">
              <a:spcBef>
                <a:spcPct val="0"/>
              </a:spcBef>
              <a:buClrTx/>
              <a:buSzTx/>
              <a:buFontTx/>
              <a:buNone/>
              <a:defRPr/>
            </a:pPr>
            <a:endParaRPr lang="en-US">
              <a:latin typeface="Arial Narrow" pitchFamily="34" charset="0"/>
            </a:endParaRPr>
          </a:p>
        </p:txBody>
      </p:sp>
      <p:sp>
        <p:nvSpPr>
          <p:cNvPr id="537614" name="Rectangle 14"/>
          <p:cNvSpPr>
            <a:spLocks noGrp="1" noChangeArrowheads="1"/>
          </p:cNvSpPr>
          <p:nvPr>
            <p:ph type="ctrTitle"/>
          </p:nvPr>
        </p:nvSpPr>
        <p:spPr>
          <a:xfrm>
            <a:off x="1219200" y="1600200"/>
            <a:ext cx="7772400" cy="1143000"/>
          </a:xfrm>
        </p:spPr>
        <p:txBody>
          <a:bodyPr anchor="b"/>
          <a:lstStyle>
            <a:lvl1pPr algn="r">
              <a:defRPr sz="4000"/>
            </a:lvl1pPr>
          </a:lstStyle>
          <a:p>
            <a:r>
              <a:rPr lang="en-US" dirty="0"/>
              <a:t>Click to edit Master 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smtClean="0"/>
            </a:lvl1pPr>
          </a:lstStyle>
          <a:p>
            <a:pPr>
              <a:defRPr/>
            </a:pPr>
            <a:r>
              <a:rPr lang="en-US"/>
              <a:t>Your Name, Fermilab  -  DOE Proton Accelerator-Based Physics Review, June 8-11, 2009</a:t>
            </a:r>
          </a:p>
        </p:txBody>
      </p:sp>
      <p:sp>
        <p:nvSpPr>
          <p:cNvPr id="5" name="Slide Number Placeholder 4"/>
          <p:cNvSpPr>
            <a:spLocks noGrp="1"/>
          </p:cNvSpPr>
          <p:nvPr>
            <p:ph type="sldNum" sz="quarter" idx="11"/>
          </p:nvPr>
        </p:nvSpPr>
        <p:spPr/>
        <p:txBody>
          <a:bodyPr/>
          <a:lstStyle>
            <a:lvl1pPr>
              <a:defRPr b="0"/>
            </a:lvl1pPr>
          </a:lstStyle>
          <a:p>
            <a:fld id="{0DEAA986-C63F-B64F-BA46-DBA0F18BAB61}" type="slidenum">
              <a:rPr lang="en-US"/>
              <a:pPr/>
              <a:t>‹#›</a:t>
            </a:fld>
            <a:endParaRPr lang="en-US"/>
          </a:p>
          <a:p>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lvl1pPr>
            <a:lvl2pPr marL="457035" indent="0">
              <a:buNone/>
              <a:defRPr sz="1800"/>
            </a:lvl2pPr>
            <a:lvl3pPr marL="914071" indent="0">
              <a:buNone/>
              <a:defRPr sz="1600"/>
            </a:lvl3pPr>
            <a:lvl4pPr marL="1371110" indent="0">
              <a:buNone/>
              <a:defRPr sz="1400"/>
            </a:lvl4pPr>
            <a:lvl5pPr marL="1828146" indent="0">
              <a:buNone/>
              <a:defRPr sz="1400"/>
            </a:lvl5pPr>
            <a:lvl6pPr marL="2285181" indent="0">
              <a:buNone/>
              <a:defRPr sz="1400"/>
            </a:lvl6pPr>
            <a:lvl7pPr marL="2742219" indent="0">
              <a:buNone/>
              <a:defRPr sz="1400"/>
            </a:lvl7pPr>
            <a:lvl8pPr marL="3199252" indent="0">
              <a:buNone/>
              <a:defRPr sz="1400"/>
            </a:lvl8pPr>
            <a:lvl9pPr marL="3656291" indent="0">
              <a:buNone/>
              <a:defRPr sz="1400"/>
            </a:lvl9pPr>
          </a:lstStyle>
          <a:p>
            <a:pPr lvl="0"/>
            <a:r>
              <a:rPr lang="en-US" smtClean="0"/>
              <a:t>Click to edit Master text styles</a:t>
            </a: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767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600200"/>
            <a:ext cx="40767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smtClean="0"/>
              <a:t>Click to edit Master text styles</a:t>
            </a: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35" indent="0">
              <a:buNone/>
              <a:defRPr sz="2800"/>
            </a:lvl2pPr>
            <a:lvl3pPr marL="914071" indent="0">
              <a:buNone/>
              <a:defRPr sz="2400"/>
            </a:lvl3pPr>
            <a:lvl4pPr marL="1371110" indent="0">
              <a:buNone/>
              <a:defRPr sz="2000"/>
            </a:lvl4pPr>
            <a:lvl5pPr marL="1828146" indent="0">
              <a:buNone/>
              <a:defRPr sz="2000"/>
            </a:lvl5pPr>
            <a:lvl6pPr marL="2285181" indent="0">
              <a:buNone/>
              <a:defRPr sz="2000"/>
            </a:lvl6pPr>
            <a:lvl7pPr marL="2742219" indent="0">
              <a:buNone/>
              <a:defRPr sz="2000"/>
            </a:lvl7pPr>
            <a:lvl8pPr marL="3199252" indent="0">
              <a:buNone/>
              <a:defRPr sz="2000"/>
            </a:lvl8pPr>
            <a:lvl9pPr marL="3656291"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smtClean="0"/>
              <a:t>Click to edit Master text styles</a:t>
            </a: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274638"/>
            <a:ext cx="2076450" cy="62023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76950" cy="6202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35" indent="0" algn="ctr">
              <a:buNone/>
              <a:defRPr/>
            </a:lvl2pPr>
            <a:lvl3pPr marL="914071" indent="0" algn="ctr">
              <a:buNone/>
              <a:defRPr/>
            </a:lvl3pPr>
            <a:lvl4pPr marL="1371110" indent="0" algn="ctr">
              <a:buNone/>
              <a:defRPr/>
            </a:lvl4pPr>
            <a:lvl5pPr marL="1828146" indent="0" algn="ctr">
              <a:buNone/>
              <a:defRPr/>
            </a:lvl5pPr>
            <a:lvl6pPr marL="2285181" indent="0" algn="ctr">
              <a:buNone/>
              <a:defRPr/>
            </a:lvl6pPr>
            <a:lvl7pPr marL="2742219" indent="0" algn="ctr">
              <a:buNone/>
              <a:defRPr/>
            </a:lvl7pPr>
            <a:lvl8pPr marL="3199252" indent="0" algn="ctr">
              <a:buNone/>
              <a:defRPr/>
            </a:lvl8pPr>
            <a:lvl9pPr marL="3656291"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a:p>
            <a:pPr>
              <a:defRPr/>
            </a:pPr>
            <a:fld id="{D1D96898-768A-2B49-AC51-8E0791A71022}"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17145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00200" y="609600"/>
            <a:ext cx="49911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smtClean="0"/>
            </a:lvl1pPr>
          </a:lstStyle>
          <a:p>
            <a:pPr>
              <a:defRPr/>
            </a:pPr>
            <a:r>
              <a:rPr lang="en-US"/>
              <a:t>Your Name, Fermilab  -  DOE Proton Accelerator-Based Physics Review, June 8-11, 2009</a:t>
            </a:r>
          </a:p>
        </p:txBody>
      </p:sp>
      <p:sp>
        <p:nvSpPr>
          <p:cNvPr id="5" name="Slide Number Placeholder 4"/>
          <p:cNvSpPr>
            <a:spLocks noGrp="1"/>
          </p:cNvSpPr>
          <p:nvPr>
            <p:ph type="sldNum" sz="quarter" idx="11"/>
          </p:nvPr>
        </p:nvSpPr>
        <p:spPr/>
        <p:txBody>
          <a:bodyPr/>
          <a:lstStyle>
            <a:lvl1pPr>
              <a:defRPr b="0"/>
            </a:lvl1pPr>
          </a:lstStyle>
          <a:p>
            <a:fld id="{56EC1FC7-2675-304F-81B1-CBF763799A22}" type="slidenum">
              <a:rPr lang="en-US"/>
              <a:pPr/>
              <a:t>‹#›</a:t>
            </a:fld>
            <a:endParaRPr lang="en-US"/>
          </a:p>
          <a:p>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lvl1pPr>
            <a:lvl2pPr marL="457035" indent="0">
              <a:buNone/>
              <a:defRPr sz="1800"/>
            </a:lvl2pPr>
            <a:lvl3pPr marL="914071" indent="0">
              <a:buNone/>
              <a:defRPr sz="1600"/>
            </a:lvl3pPr>
            <a:lvl4pPr marL="1371110" indent="0">
              <a:buNone/>
              <a:defRPr sz="1400"/>
            </a:lvl4pPr>
            <a:lvl5pPr marL="1828146" indent="0">
              <a:buNone/>
              <a:defRPr sz="1400"/>
            </a:lvl5pPr>
            <a:lvl6pPr marL="2285181" indent="0">
              <a:buNone/>
              <a:defRPr sz="1400"/>
            </a:lvl6pPr>
            <a:lvl7pPr marL="2742219" indent="0">
              <a:buNone/>
              <a:defRPr sz="1400"/>
            </a:lvl7pPr>
            <a:lvl8pPr marL="3199252" indent="0">
              <a:buNone/>
              <a:defRPr sz="1400"/>
            </a:lvl8pPr>
            <a:lvl9pPr marL="3656291"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a:p>
            <a:pPr>
              <a:defRPr/>
            </a:pPr>
            <a:fld id="{3A631798-BA41-D841-B2F0-D17367147FB9}" type="slidenum">
              <a:rPr lang="en-US"/>
              <a:pPr>
                <a:defRPr/>
              </a:pPr>
              <a:t>‹#›</a:t>
            </a:fld>
            <a:endParaRPr lang="en-US"/>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a:p>
            <a:pPr>
              <a:defRPr/>
            </a:pPr>
            <a:fld id="{D41C834C-11CF-034B-A3A9-1489D62EB8DE}" type="slidenum">
              <a:rPr lang="en-US"/>
              <a:pPr>
                <a:defRPr/>
              </a:pPr>
              <a:t>‹#›</a:t>
            </a:fld>
            <a:endParaRPr lang="en-US"/>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endParaRPr lang="en-US"/>
          </a:p>
          <a:p>
            <a:pPr>
              <a:defRPr/>
            </a:pPr>
            <a:fld id="{C1537209-FE3D-8F47-B52D-26F99BC38ECE}" type="slidenum">
              <a:rPr lang="en-US"/>
              <a:pPr>
                <a:defRPr/>
              </a:pPr>
              <a:t>‹#›</a:t>
            </a:fld>
            <a:endParaRPr lang="en-US"/>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endParaRPr lang="en-US"/>
          </a:p>
          <a:p>
            <a:pPr>
              <a:defRPr/>
            </a:pPr>
            <a:fld id="{4000C9AE-6A7A-9C46-95B7-2314597D5E65}" type="slidenum">
              <a:rPr lang="en-US"/>
              <a:pPr>
                <a:defRPr/>
              </a:pPr>
              <a:t>‹#›</a:t>
            </a:fld>
            <a:endParaRPr lang="en-US"/>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endParaRPr lang="en-US"/>
          </a:p>
          <a:p>
            <a:pPr>
              <a:defRPr/>
            </a:pPr>
            <a:fld id="{D9416629-DE20-4743-9259-1CE1E6970143}" type="slidenum">
              <a:rPr lang="en-US"/>
              <a:pPr>
                <a:defRPr/>
              </a:pPr>
              <a:t>‹#›</a:t>
            </a:fld>
            <a:endParaRPr lang="en-US"/>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a:p>
            <a:pPr>
              <a:defRPr/>
            </a:pPr>
            <a:fld id="{2C69DFF2-26A0-F346-AA70-BBE1295DA51F}" type="slidenum">
              <a:rPr lang="en-US"/>
              <a:pPr>
                <a:defRPr/>
              </a:pPr>
              <a:t>‹#›</a:t>
            </a:fld>
            <a:endParaRPr lang="en-US"/>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35" indent="0">
              <a:buNone/>
              <a:defRPr sz="2800"/>
            </a:lvl2pPr>
            <a:lvl3pPr marL="914071" indent="0">
              <a:buNone/>
              <a:defRPr sz="2400"/>
            </a:lvl3pPr>
            <a:lvl4pPr marL="1371110" indent="0">
              <a:buNone/>
              <a:defRPr sz="2000"/>
            </a:lvl4pPr>
            <a:lvl5pPr marL="1828146" indent="0">
              <a:buNone/>
              <a:defRPr sz="2000"/>
            </a:lvl5pPr>
            <a:lvl6pPr marL="2285181" indent="0">
              <a:buNone/>
              <a:defRPr sz="2000"/>
            </a:lvl6pPr>
            <a:lvl7pPr marL="2742219" indent="0">
              <a:buNone/>
              <a:defRPr sz="2000"/>
            </a:lvl7pPr>
            <a:lvl8pPr marL="3199252" indent="0">
              <a:buNone/>
              <a:defRPr sz="2000"/>
            </a:lvl8pPr>
            <a:lvl9pPr marL="3656291"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a:p>
            <a:pPr>
              <a:defRPr/>
            </a:pPr>
            <a:fld id="{10CDA87F-7633-2F46-B88D-BF779CB5B85E}" type="slidenum">
              <a:rPr lang="en-US"/>
              <a:pPr>
                <a:defRPr/>
              </a:pPr>
              <a:t>‹#›</a:t>
            </a:fld>
            <a:endParaRPr lang="en-US"/>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a:p>
            <a:pPr>
              <a:defRPr/>
            </a:pPr>
            <a:fld id="{58C17D65-DFB2-8144-B399-7756275CADAC}" type="slidenum">
              <a:rPr lang="en-US"/>
              <a:pPr>
                <a:defRPr/>
              </a:pPr>
              <a:t>‹#›</a:t>
            </a:fld>
            <a:endParaRPr lang="en-US"/>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6201"/>
            <a:ext cx="2057400"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76201"/>
            <a:ext cx="60198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a:p>
            <a:pPr>
              <a:defRPr/>
            </a:pPr>
            <a:fld id="{B52CFDEE-BFE0-0742-A152-24C9E2627683}"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1"/>
        </a:solidFill>
        <a:effectLst/>
      </p:bgPr>
    </p:bg>
    <p:spTree>
      <p:nvGrpSpPr>
        <p:cNvPr id="1" name=""/>
        <p:cNvGrpSpPr/>
        <p:nvPr/>
      </p:nvGrpSpPr>
      <p:grpSpPr>
        <a:xfrm>
          <a:off x="0" y="0"/>
          <a:ext cx="0" cy="0"/>
          <a:chOff x="0" y="0"/>
          <a:chExt cx="0" cy="0"/>
        </a:xfrm>
      </p:grpSpPr>
      <p:sp>
        <p:nvSpPr>
          <p:cNvPr id="4" name="Text Box 23"/>
          <p:cNvSpPr txBox="1">
            <a:spLocks noChangeArrowheads="1"/>
          </p:cNvSpPr>
          <p:nvPr userDrawn="1"/>
        </p:nvSpPr>
        <p:spPr bwMode="auto">
          <a:xfrm>
            <a:off x="3505200" y="3048002"/>
            <a:ext cx="5410200" cy="369300"/>
          </a:xfrm>
          <a:prstGeom prst="rect">
            <a:avLst/>
          </a:prstGeom>
          <a:noFill/>
          <a:ln w="9525">
            <a:noFill/>
            <a:miter lim="800000"/>
            <a:headEnd/>
            <a:tailEnd/>
          </a:ln>
          <a:effectLst/>
        </p:spPr>
        <p:txBody>
          <a:bodyPr lIns="91407" tIns="45704" rIns="91407" bIns="45704">
            <a:spAutoFit/>
          </a:bodyPr>
          <a:lstStyle/>
          <a:p>
            <a:pPr algn="l">
              <a:spcBef>
                <a:spcPct val="0"/>
              </a:spcBef>
              <a:buClrTx/>
              <a:buSzTx/>
              <a:buFontTx/>
              <a:buNone/>
              <a:defRPr/>
            </a:pPr>
            <a:endParaRPr lang="en-US">
              <a:latin typeface="Arial Narrow" pitchFamily="34" charset="0"/>
            </a:endParaRPr>
          </a:p>
        </p:txBody>
      </p:sp>
      <p:sp>
        <p:nvSpPr>
          <p:cNvPr id="537614" name="Rectangle 14"/>
          <p:cNvSpPr>
            <a:spLocks noGrp="1" noChangeArrowheads="1"/>
          </p:cNvSpPr>
          <p:nvPr>
            <p:ph type="ctrTitle"/>
          </p:nvPr>
        </p:nvSpPr>
        <p:spPr>
          <a:xfrm>
            <a:off x="685800" y="533400"/>
            <a:ext cx="7772400" cy="1143000"/>
          </a:xfrm>
        </p:spPr>
        <p:txBody>
          <a:bodyPr anchor="b"/>
          <a:lstStyle>
            <a:lvl1pPr algn="ctr">
              <a:defRPr sz="4000">
                <a:solidFill>
                  <a:schemeClr val="bg1"/>
                </a:solidFill>
                <a:latin typeface="Arial"/>
                <a:cs typeface="Arial"/>
              </a:defRPr>
            </a:lvl1pPr>
          </a:lstStyle>
          <a:p>
            <a:r>
              <a:rPr lang="en-US" dirty="0"/>
              <a:t>Click to edit Master title style</a:t>
            </a:r>
          </a:p>
        </p:txBody>
      </p:sp>
      <p:sp>
        <p:nvSpPr>
          <p:cNvPr id="10" name="Rectangle 9"/>
          <p:cNvSpPr/>
          <p:nvPr userDrawn="1"/>
        </p:nvSpPr>
        <p:spPr>
          <a:xfrm>
            <a:off x="76200" y="6477000"/>
            <a:ext cx="457200" cy="276999"/>
          </a:xfrm>
          <a:prstGeom prst="rect">
            <a:avLst/>
          </a:prstGeom>
        </p:spPr>
        <p:txBody>
          <a:bodyPr wrap="square" lIns="91407" tIns="45704" rIns="91407" bIns="45704">
            <a:spAutoFit/>
          </a:bodyPr>
          <a:lstStyle/>
          <a:p>
            <a:pPr marL="0" marR="0" lvl="0" indent="0" algn="l" defTabSz="914071" rtl="0" eaLnBrk="1" fontAlgn="base" latinLnBrk="0" hangingPunct="1">
              <a:lnSpc>
                <a:spcPct val="100000"/>
              </a:lnSpc>
              <a:spcBef>
                <a:spcPct val="0"/>
              </a:spcBef>
              <a:spcAft>
                <a:spcPct val="0"/>
              </a:spcAft>
              <a:buClrTx/>
              <a:buSzTx/>
              <a:buFontTx/>
              <a:buNone/>
              <a:tabLst/>
              <a:defRPr/>
            </a:pPr>
            <a:fld id="{3DD65DA7-1955-9245-8EB2-4945FAA2EBEF}" type="slidenum">
              <a:rPr kumimoji="0" lang="en-US" sz="1200" b="1" i="0" u="none" strike="noStrike" kern="1200" cap="none" spc="0" normalizeH="0" baseline="0" noProof="0" smtClean="0">
                <a:ln>
                  <a:noFill/>
                </a:ln>
                <a:solidFill>
                  <a:schemeClr val="bg1"/>
                </a:solidFill>
                <a:effectLst/>
                <a:uLnTx/>
                <a:uFillTx/>
                <a:latin typeface="Arial" charset="0"/>
                <a:ea typeface="+mn-ea"/>
                <a:cs typeface="+mn-cs"/>
              </a:rPr>
              <a:pPr marL="0" marR="0" lvl="0" indent="0" algn="l" defTabSz="914071" rtl="0" eaLnBrk="1" fontAlgn="base" latinLnBrk="0" hangingPunct="1">
                <a:lnSpc>
                  <a:spcPct val="100000"/>
                </a:lnSpc>
                <a:spcBef>
                  <a:spcPct val="0"/>
                </a:spcBef>
                <a:spcAft>
                  <a:spcPct val="0"/>
                </a:spcAft>
                <a:buClrTx/>
                <a:buSzTx/>
                <a:buFontTx/>
                <a:buNone/>
                <a:tabLst/>
                <a:defRPr/>
              </a:pPr>
              <a:t>‹#›</a:t>
            </a:fld>
            <a:endParaRPr kumimoji="0" lang="en-US" sz="1200" b="1" i="0" u="none" strike="noStrike" kern="1200" cap="none" spc="0" normalizeH="0" baseline="0" noProof="0" dirty="0" smtClean="0">
              <a:ln>
                <a:noFill/>
              </a:ln>
              <a:solidFill>
                <a:schemeClr val="bg1"/>
              </a:solidFill>
              <a:effectLst/>
              <a:uLnTx/>
              <a:uFillTx/>
              <a:latin typeface="Arial" charset="0"/>
              <a:ea typeface="+mn-ea"/>
              <a:cs typeface="+mn-cs"/>
            </a:endParaRPr>
          </a:p>
        </p:txBody>
      </p:sp>
      <p:sp>
        <p:nvSpPr>
          <p:cNvPr id="14" name="Text Placeholder 13"/>
          <p:cNvSpPr>
            <a:spLocks noGrp="1"/>
          </p:cNvSpPr>
          <p:nvPr>
            <p:ph type="body" sz="quarter" idx="10"/>
          </p:nvPr>
        </p:nvSpPr>
        <p:spPr>
          <a:xfrm>
            <a:off x="1752600" y="2362200"/>
            <a:ext cx="5715000" cy="28956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1" name="Picture 5"/>
          <p:cNvPicPr>
            <a:picLocks noChangeArrowheads="1"/>
          </p:cNvPicPr>
          <p:nvPr userDrawn="1"/>
        </p:nvPicPr>
        <p:blipFill>
          <a:blip r:embed="rId2"/>
          <a:srcRect/>
          <a:stretch>
            <a:fillRect/>
          </a:stretch>
        </p:blipFill>
        <p:spPr bwMode="auto">
          <a:xfrm>
            <a:off x="0" y="0"/>
            <a:ext cx="914400" cy="12192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219200" y="76200"/>
            <a:ext cx="5867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7"/>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a:p>
            <a:pPr>
              <a:defRPr/>
            </a:pPr>
            <a:fld id="{EBA01FBC-44D3-8B41-A593-34C8D33EAE94}" type="slidenum">
              <a:rPr lang="en-US"/>
              <a:pPr>
                <a:defRPr/>
              </a:pPr>
              <a:t>‹#›</a:t>
            </a:fld>
            <a:endParaRPr lang="en-US"/>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76200"/>
            <a:ext cx="5867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7"/>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endParaRPr lang="en-US"/>
          </a:p>
          <a:p>
            <a:pPr>
              <a:defRPr/>
            </a:pPr>
            <a:fld id="{7DD856A0-B645-1545-8435-029CD966B646}" type="slidenum">
              <a:rPr lang="en-US"/>
              <a:pPr>
                <a:defRPr/>
              </a:pPr>
              <a:t>‹#›</a:t>
            </a:fld>
            <a:endParaRPr lang="en-US"/>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76200"/>
            <a:ext cx="5867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7"/>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7"/>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a:p>
            <a:pPr>
              <a:defRPr/>
            </a:pPr>
            <a:fld id="{D4A6076F-6975-634F-AF61-E9E7FD639E50}" type="slidenum">
              <a:rPr lang="en-US"/>
              <a:pPr>
                <a:defRPr/>
              </a:pPr>
              <a:t>‹#›</a:t>
            </a:fld>
            <a:endParaRPr lang="en-US"/>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219200" y="76200"/>
            <a:ext cx="5867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endParaRPr lang="en-US"/>
          </a:p>
          <a:p>
            <a:pPr>
              <a:defRPr/>
            </a:pPr>
            <a:fld id="{CC10ECF4-291F-9E40-91F5-8A0A48EC5A37}" type="slidenum">
              <a:rPr lang="en-US"/>
              <a:pPr>
                <a:defRPr/>
              </a:pPr>
              <a:t>‹#›</a:t>
            </a:fld>
            <a:endParaRPr lang="en-US"/>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35" indent="0" algn="ctr">
              <a:buNone/>
              <a:defRPr/>
            </a:lvl2pPr>
            <a:lvl3pPr marL="914071" indent="0" algn="ctr">
              <a:buNone/>
              <a:defRPr/>
            </a:lvl3pPr>
            <a:lvl4pPr marL="1371110" indent="0" algn="ctr">
              <a:buNone/>
              <a:defRPr/>
            </a:lvl4pPr>
            <a:lvl5pPr marL="1828146" indent="0" algn="ctr">
              <a:buNone/>
              <a:defRPr/>
            </a:lvl5pPr>
            <a:lvl6pPr marL="2285181" indent="0" algn="ctr">
              <a:buNone/>
              <a:defRPr/>
            </a:lvl6pPr>
            <a:lvl7pPr marL="2742219" indent="0" algn="ctr">
              <a:buNone/>
              <a:defRPr/>
            </a:lvl7pPr>
            <a:lvl8pPr marL="3199252" indent="0" algn="ctr">
              <a:buNone/>
              <a:defRPr/>
            </a:lvl8pPr>
            <a:lvl9pPr marL="3656291"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pitchFamily="-108"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7431C07-5778-2448-8A25-C6A3BF3DA245}" type="slidenum">
              <a:rPr lang="en-US"/>
              <a:pPr>
                <a:defRPr/>
              </a:pPr>
              <a:t>‹#›</a:t>
            </a:fld>
            <a:endParaRPr lang="en-US"/>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2D17FFA-31E4-2A4A-9E8D-3BE151BAC949}" type="slidenum">
              <a:rPr lang="en-US"/>
              <a:pPr>
                <a:defRPr/>
              </a:pPr>
              <a:t>‹#›</a:t>
            </a:fld>
            <a:endParaRPr lang="en-US"/>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lvl1pPr>
            <a:lvl2pPr marL="457035" indent="0">
              <a:buNone/>
              <a:defRPr sz="1800"/>
            </a:lvl2pPr>
            <a:lvl3pPr marL="914071" indent="0">
              <a:buNone/>
              <a:defRPr sz="1600"/>
            </a:lvl3pPr>
            <a:lvl4pPr marL="1371110" indent="0">
              <a:buNone/>
              <a:defRPr sz="1400"/>
            </a:lvl4pPr>
            <a:lvl5pPr marL="1828146" indent="0">
              <a:buNone/>
              <a:defRPr sz="1400"/>
            </a:lvl5pPr>
            <a:lvl6pPr marL="2285181" indent="0">
              <a:buNone/>
              <a:defRPr sz="1400"/>
            </a:lvl6pPr>
            <a:lvl7pPr marL="2742219" indent="0">
              <a:buNone/>
              <a:defRPr sz="1400"/>
            </a:lvl7pPr>
            <a:lvl8pPr marL="3199252" indent="0">
              <a:buNone/>
              <a:defRPr sz="1400"/>
            </a:lvl8pPr>
            <a:lvl9pPr marL="3656291"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F90C8E8-9D79-F348-A863-3D9A233F487A}" type="slidenum">
              <a:rPr lang="en-US"/>
              <a:pPr>
                <a:defRPr/>
              </a:pPr>
              <a:t>‹#›</a:t>
            </a:fld>
            <a:endParaRPr lang="en-US"/>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r>
              <a:rPr lang="en-US"/>
              <a:t>John Peoples:  DOE-NSF Review 9 September, 2008</a:t>
            </a:r>
          </a:p>
        </p:txBody>
      </p:sp>
      <p:sp>
        <p:nvSpPr>
          <p:cNvPr id="7" name="Rectangle 6"/>
          <p:cNvSpPr>
            <a:spLocks noGrp="1" noChangeArrowheads="1"/>
          </p:cNvSpPr>
          <p:nvPr>
            <p:ph type="sldNum" sz="quarter" idx="12"/>
          </p:nvPr>
        </p:nvSpPr>
        <p:spPr/>
        <p:txBody>
          <a:bodyPr/>
          <a:lstStyle>
            <a:lvl1pPr>
              <a:defRPr/>
            </a:lvl1pPr>
          </a:lstStyle>
          <a:p>
            <a:pPr>
              <a:defRPr/>
            </a:pPr>
            <a:fld id="{82679683-0AEB-0147-8540-9B76511FC13E}" type="slidenum">
              <a:rPr lang="en-US"/>
              <a:pPr>
                <a:defRPr/>
              </a:pPr>
              <a:t>‹#›</a:t>
            </a:fld>
            <a:endParaRPr lang="en-US"/>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r>
              <a:rPr lang="en-US"/>
              <a:t>John Peoples:  DOE-NSF Review 9 September, 2008</a:t>
            </a:r>
          </a:p>
        </p:txBody>
      </p:sp>
      <p:sp>
        <p:nvSpPr>
          <p:cNvPr id="9" name="Rectangle 6"/>
          <p:cNvSpPr>
            <a:spLocks noGrp="1" noChangeArrowheads="1"/>
          </p:cNvSpPr>
          <p:nvPr>
            <p:ph type="sldNum" sz="quarter" idx="12"/>
          </p:nvPr>
        </p:nvSpPr>
        <p:spPr/>
        <p:txBody>
          <a:bodyPr/>
          <a:lstStyle>
            <a:lvl1pPr>
              <a:defRPr/>
            </a:lvl1pPr>
          </a:lstStyle>
          <a:p>
            <a:pPr>
              <a:defRPr/>
            </a:pPr>
            <a:fld id="{E4AB243A-B3DD-F544-BD89-68FA64697149}"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4" name="Text Box 23"/>
          <p:cNvSpPr txBox="1">
            <a:spLocks noChangeArrowheads="1"/>
          </p:cNvSpPr>
          <p:nvPr userDrawn="1"/>
        </p:nvSpPr>
        <p:spPr bwMode="auto">
          <a:xfrm>
            <a:off x="3505200" y="3048002"/>
            <a:ext cx="5410200" cy="369300"/>
          </a:xfrm>
          <a:prstGeom prst="rect">
            <a:avLst/>
          </a:prstGeom>
          <a:noFill/>
          <a:ln w="9525">
            <a:noFill/>
            <a:miter lim="800000"/>
            <a:headEnd/>
            <a:tailEnd/>
          </a:ln>
          <a:effectLst/>
        </p:spPr>
        <p:txBody>
          <a:bodyPr lIns="91407" tIns="45704" rIns="91407" bIns="45704">
            <a:spAutoFit/>
          </a:bodyPr>
          <a:lstStyle/>
          <a:p>
            <a:pPr algn="l">
              <a:spcBef>
                <a:spcPct val="0"/>
              </a:spcBef>
              <a:buClrTx/>
              <a:buSzTx/>
              <a:buFontTx/>
              <a:buNone/>
              <a:defRPr/>
            </a:pPr>
            <a:endParaRPr lang="en-US">
              <a:latin typeface="Arial Narrow" pitchFamily="34" charset="0"/>
            </a:endParaRPr>
          </a:p>
        </p:txBody>
      </p:sp>
      <p:sp>
        <p:nvSpPr>
          <p:cNvPr id="537614" name="Rectangle 14"/>
          <p:cNvSpPr>
            <a:spLocks noGrp="1" noChangeArrowheads="1"/>
          </p:cNvSpPr>
          <p:nvPr>
            <p:ph type="ctrTitle"/>
          </p:nvPr>
        </p:nvSpPr>
        <p:spPr>
          <a:xfrm>
            <a:off x="685800" y="533400"/>
            <a:ext cx="7772400" cy="1143000"/>
          </a:xfrm>
        </p:spPr>
        <p:txBody>
          <a:bodyPr anchor="b"/>
          <a:lstStyle>
            <a:lvl1pPr algn="ctr">
              <a:defRPr sz="4000">
                <a:solidFill>
                  <a:schemeClr val="bg1"/>
                </a:solidFill>
                <a:latin typeface="Arial"/>
                <a:cs typeface="Arial"/>
              </a:defRPr>
            </a:lvl1pPr>
          </a:lstStyle>
          <a:p>
            <a:r>
              <a:rPr lang="en-US" dirty="0"/>
              <a:t>Click to edit Master title style</a:t>
            </a:r>
          </a:p>
        </p:txBody>
      </p:sp>
      <p:sp>
        <p:nvSpPr>
          <p:cNvPr id="9" name="Rectangle 8"/>
          <p:cNvSpPr/>
          <p:nvPr userDrawn="1"/>
        </p:nvSpPr>
        <p:spPr>
          <a:xfrm>
            <a:off x="2209800" y="6428602"/>
            <a:ext cx="4572000" cy="276999"/>
          </a:xfrm>
          <a:prstGeom prst="rect">
            <a:avLst/>
          </a:prstGeom>
        </p:spPr>
        <p:txBody>
          <a:bodyPr lIns="91407" tIns="45704" rIns="91407" bIns="45704">
            <a:spAutoFit/>
          </a:bodyPr>
          <a:lstStyle/>
          <a:p>
            <a:pPr marL="0" marR="0" lvl="0" indent="0" algn="ctr" defTabSz="914071"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chemeClr val="bg1"/>
                </a:solidFill>
                <a:effectLst/>
                <a:uLnTx/>
                <a:uFillTx/>
                <a:latin typeface="Arial" charset="0"/>
                <a:ea typeface="+mn-ea"/>
                <a:cs typeface="+mn-cs"/>
              </a:rPr>
              <a:t>     </a:t>
            </a:r>
            <a:endParaRPr kumimoji="0" lang="en-US" sz="1200" b="1" i="0" u="none" strike="noStrike" kern="1200" cap="none" spc="0" normalizeH="0" baseline="0" noProof="0" dirty="0">
              <a:ln>
                <a:noFill/>
              </a:ln>
              <a:solidFill>
                <a:schemeClr val="bg1"/>
              </a:solidFill>
              <a:effectLst/>
              <a:uLnTx/>
              <a:uFillTx/>
              <a:latin typeface="Arial" charset="0"/>
              <a:ea typeface="+mn-ea"/>
              <a:cs typeface="+mn-cs"/>
            </a:endParaRPr>
          </a:p>
        </p:txBody>
      </p:sp>
      <p:sp>
        <p:nvSpPr>
          <p:cNvPr id="10" name="Rectangle 9"/>
          <p:cNvSpPr/>
          <p:nvPr userDrawn="1"/>
        </p:nvSpPr>
        <p:spPr>
          <a:xfrm>
            <a:off x="76200" y="6477000"/>
            <a:ext cx="457200" cy="276999"/>
          </a:xfrm>
          <a:prstGeom prst="rect">
            <a:avLst/>
          </a:prstGeom>
        </p:spPr>
        <p:txBody>
          <a:bodyPr wrap="square" lIns="91407" tIns="45704" rIns="91407" bIns="45704">
            <a:spAutoFit/>
          </a:bodyPr>
          <a:lstStyle/>
          <a:p>
            <a:pPr marL="0" marR="0" lvl="0" indent="0" algn="l" defTabSz="914071" rtl="0" eaLnBrk="1" fontAlgn="base" latinLnBrk="0" hangingPunct="1">
              <a:lnSpc>
                <a:spcPct val="100000"/>
              </a:lnSpc>
              <a:spcBef>
                <a:spcPct val="0"/>
              </a:spcBef>
              <a:spcAft>
                <a:spcPct val="0"/>
              </a:spcAft>
              <a:buClrTx/>
              <a:buSzTx/>
              <a:buFontTx/>
              <a:buNone/>
              <a:tabLst/>
              <a:defRPr/>
            </a:pPr>
            <a:fld id="{3DD65DA7-1955-9245-8EB2-4945FAA2EBEF}" type="slidenum">
              <a:rPr kumimoji="0" lang="en-US" sz="1200" b="1" i="0" u="none" strike="noStrike" kern="1200" cap="none" spc="0" normalizeH="0" baseline="0" noProof="0" smtClean="0">
                <a:ln>
                  <a:noFill/>
                </a:ln>
                <a:solidFill>
                  <a:schemeClr val="bg1"/>
                </a:solidFill>
                <a:effectLst/>
                <a:uLnTx/>
                <a:uFillTx/>
                <a:latin typeface="Arial" charset="0"/>
                <a:ea typeface="+mn-ea"/>
                <a:cs typeface="+mn-cs"/>
              </a:rPr>
              <a:pPr marL="0" marR="0" lvl="0" indent="0" algn="l" defTabSz="914071" rtl="0" eaLnBrk="1" fontAlgn="base" latinLnBrk="0" hangingPunct="1">
                <a:lnSpc>
                  <a:spcPct val="100000"/>
                </a:lnSpc>
                <a:spcBef>
                  <a:spcPct val="0"/>
                </a:spcBef>
                <a:spcAft>
                  <a:spcPct val="0"/>
                </a:spcAft>
                <a:buClrTx/>
                <a:buSzTx/>
                <a:buFontTx/>
                <a:buNone/>
                <a:tabLst/>
                <a:defRPr/>
              </a:pPr>
              <a:t>‹#›</a:t>
            </a:fld>
            <a:endParaRPr kumimoji="0" lang="en-US" sz="1200" b="1" i="0" u="none" strike="noStrike" kern="1200" cap="none" spc="0" normalizeH="0" baseline="0" noProof="0" dirty="0" smtClean="0">
              <a:ln>
                <a:noFill/>
              </a:ln>
              <a:solidFill>
                <a:schemeClr val="bg1"/>
              </a:solidFill>
              <a:effectLst/>
              <a:uLnTx/>
              <a:uFillTx/>
              <a:latin typeface="Arial" charset="0"/>
              <a:ea typeface="+mn-ea"/>
              <a:cs typeface="+mn-cs"/>
            </a:endParaRPr>
          </a:p>
        </p:txBody>
      </p:sp>
      <p:sp>
        <p:nvSpPr>
          <p:cNvPr id="14" name="Text Placeholder 13"/>
          <p:cNvSpPr>
            <a:spLocks noGrp="1"/>
          </p:cNvSpPr>
          <p:nvPr>
            <p:ph type="body" sz="quarter" idx="10"/>
          </p:nvPr>
        </p:nvSpPr>
        <p:spPr>
          <a:xfrm>
            <a:off x="1752600" y="2362200"/>
            <a:ext cx="5715000" cy="28956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r>
              <a:rPr lang="en-US"/>
              <a:t>John Peoples:  DOE-NSF Review 9 September, 2008</a:t>
            </a:r>
          </a:p>
        </p:txBody>
      </p:sp>
      <p:sp>
        <p:nvSpPr>
          <p:cNvPr id="5" name="Rectangle 6"/>
          <p:cNvSpPr>
            <a:spLocks noGrp="1" noChangeArrowheads="1"/>
          </p:cNvSpPr>
          <p:nvPr>
            <p:ph type="sldNum" sz="quarter" idx="12"/>
          </p:nvPr>
        </p:nvSpPr>
        <p:spPr/>
        <p:txBody>
          <a:bodyPr/>
          <a:lstStyle>
            <a:lvl1pPr>
              <a:defRPr/>
            </a:lvl1pPr>
          </a:lstStyle>
          <a:p>
            <a:pPr>
              <a:defRPr/>
            </a:pPr>
            <a:fld id="{79E80FD2-F1FC-0A4D-8FC0-F6121F676D9C}" type="slidenum">
              <a:rPr lang="en-US"/>
              <a:pPr>
                <a:defRPr/>
              </a:pPr>
              <a:t>‹#›</a:t>
            </a:fld>
            <a:endParaRPr lang="en-US"/>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r>
              <a:rPr lang="en-US"/>
              <a:t>John Peoples:  DOE-NSF Review 9 September, 2008</a:t>
            </a:r>
          </a:p>
        </p:txBody>
      </p:sp>
      <p:sp>
        <p:nvSpPr>
          <p:cNvPr id="4" name="Rectangle 6"/>
          <p:cNvSpPr>
            <a:spLocks noGrp="1" noChangeArrowheads="1"/>
          </p:cNvSpPr>
          <p:nvPr>
            <p:ph type="sldNum" sz="quarter" idx="12"/>
          </p:nvPr>
        </p:nvSpPr>
        <p:spPr/>
        <p:txBody>
          <a:bodyPr/>
          <a:lstStyle>
            <a:lvl1pPr>
              <a:defRPr/>
            </a:lvl1pPr>
          </a:lstStyle>
          <a:p>
            <a:pPr>
              <a:defRPr/>
            </a:pPr>
            <a:fld id="{A9D3DAAC-92F1-D54F-B8C4-A95F1047FFF9}" type="slidenum">
              <a:rPr lang="en-US"/>
              <a:pPr>
                <a:defRPr/>
              </a:pPr>
              <a:t>‹#›</a:t>
            </a:fld>
            <a:endParaRPr lang="en-US"/>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r>
              <a:rPr lang="en-US"/>
              <a:t>John Peoples:  DOE-NSF Review 9 September, 2008</a:t>
            </a:r>
          </a:p>
        </p:txBody>
      </p:sp>
      <p:sp>
        <p:nvSpPr>
          <p:cNvPr id="7" name="Rectangle 6"/>
          <p:cNvSpPr>
            <a:spLocks noGrp="1" noChangeArrowheads="1"/>
          </p:cNvSpPr>
          <p:nvPr>
            <p:ph type="sldNum" sz="quarter" idx="12"/>
          </p:nvPr>
        </p:nvSpPr>
        <p:spPr/>
        <p:txBody>
          <a:bodyPr/>
          <a:lstStyle>
            <a:lvl1pPr>
              <a:defRPr/>
            </a:lvl1pPr>
          </a:lstStyle>
          <a:p>
            <a:pPr>
              <a:defRPr/>
            </a:pPr>
            <a:fld id="{2F53A308-300B-9B4F-AE34-C5A1EF48C0C6}" type="slidenum">
              <a:rPr lang="en-US"/>
              <a:pPr>
                <a:defRPr/>
              </a:pPr>
              <a:t>‹#›</a:t>
            </a:fld>
            <a:endParaRPr lang="en-US"/>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35" indent="0">
              <a:buNone/>
              <a:defRPr sz="2800"/>
            </a:lvl2pPr>
            <a:lvl3pPr marL="914071" indent="0">
              <a:buNone/>
              <a:defRPr sz="2400"/>
            </a:lvl3pPr>
            <a:lvl4pPr marL="1371110" indent="0">
              <a:buNone/>
              <a:defRPr sz="2000"/>
            </a:lvl4pPr>
            <a:lvl5pPr marL="1828146" indent="0">
              <a:buNone/>
              <a:defRPr sz="2000"/>
            </a:lvl5pPr>
            <a:lvl6pPr marL="2285181" indent="0">
              <a:buNone/>
              <a:defRPr sz="2000"/>
            </a:lvl6pPr>
            <a:lvl7pPr marL="2742219" indent="0">
              <a:buNone/>
              <a:defRPr sz="2000"/>
            </a:lvl7pPr>
            <a:lvl8pPr marL="3199252" indent="0">
              <a:buNone/>
              <a:defRPr sz="2000"/>
            </a:lvl8pPr>
            <a:lvl9pPr marL="3656291"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r>
              <a:rPr lang="en-US"/>
              <a:t>John Peoples:  DOE-NSF Review 9 September, 2008</a:t>
            </a:r>
          </a:p>
        </p:txBody>
      </p:sp>
      <p:sp>
        <p:nvSpPr>
          <p:cNvPr id="7" name="Rectangle 6"/>
          <p:cNvSpPr>
            <a:spLocks noGrp="1" noChangeArrowheads="1"/>
          </p:cNvSpPr>
          <p:nvPr>
            <p:ph type="sldNum" sz="quarter" idx="12"/>
          </p:nvPr>
        </p:nvSpPr>
        <p:spPr/>
        <p:txBody>
          <a:bodyPr/>
          <a:lstStyle>
            <a:lvl1pPr>
              <a:defRPr/>
            </a:lvl1pPr>
          </a:lstStyle>
          <a:p>
            <a:pPr>
              <a:defRPr/>
            </a:pPr>
            <a:fld id="{CC1948FB-317A-8D47-91CE-E381B811522F}" type="slidenum">
              <a:rPr lang="en-US"/>
              <a:pPr>
                <a:defRPr/>
              </a:pPr>
              <a:t>‹#›</a:t>
            </a:fld>
            <a:endParaRPr lang="en-US"/>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r>
              <a:rPr lang="en-US"/>
              <a:t>John Peoples:  DOE-NSF Review 9 September, 2008</a:t>
            </a:r>
          </a:p>
        </p:txBody>
      </p:sp>
      <p:sp>
        <p:nvSpPr>
          <p:cNvPr id="6" name="Rectangle 6"/>
          <p:cNvSpPr>
            <a:spLocks noGrp="1" noChangeArrowheads="1"/>
          </p:cNvSpPr>
          <p:nvPr>
            <p:ph type="sldNum" sz="quarter" idx="12"/>
          </p:nvPr>
        </p:nvSpPr>
        <p:spPr/>
        <p:txBody>
          <a:bodyPr/>
          <a:lstStyle>
            <a:lvl1pPr>
              <a:defRPr/>
            </a:lvl1pPr>
          </a:lstStyle>
          <a:p>
            <a:pPr>
              <a:defRPr/>
            </a:pPr>
            <a:fld id="{A5067900-46B2-FD49-91F8-8072F13B01AA}" type="slidenum">
              <a:rPr lang="en-US"/>
              <a:pPr>
                <a:defRPr/>
              </a:pPr>
              <a:t>‹#›</a:t>
            </a:fld>
            <a:endParaRPr lang="en-US"/>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6201"/>
            <a:ext cx="2057400"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76201"/>
            <a:ext cx="60198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r>
              <a:rPr lang="en-US"/>
              <a:t>John Peoples:  DOE-NSF Review 9 September, 2008</a:t>
            </a:r>
          </a:p>
        </p:txBody>
      </p:sp>
      <p:sp>
        <p:nvSpPr>
          <p:cNvPr id="6" name="Rectangle 6"/>
          <p:cNvSpPr>
            <a:spLocks noGrp="1" noChangeArrowheads="1"/>
          </p:cNvSpPr>
          <p:nvPr>
            <p:ph type="sldNum" sz="quarter" idx="12"/>
          </p:nvPr>
        </p:nvSpPr>
        <p:spPr/>
        <p:txBody>
          <a:bodyPr/>
          <a:lstStyle>
            <a:lvl1pPr>
              <a:defRPr/>
            </a:lvl1pPr>
          </a:lstStyle>
          <a:p>
            <a:pPr>
              <a:defRPr/>
            </a:pPr>
            <a:fld id="{7B118062-6FAC-6748-AAC8-3D9B221C0328}" type="slidenum">
              <a:rPr lang="en-US"/>
              <a:pPr>
                <a:defRPr/>
              </a:pPr>
              <a:t>‹#›</a:t>
            </a:fld>
            <a:endParaRPr lang="en-US"/>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76200"/>
            <a:ext cx="5867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7"/>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7"/>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r>
              <a:rPr lang="en-US"/>
              <a:t>John Peoples:  DOE-NSF Review 9 September, 2008</a:t>
            </a:r>
          </a:p>
        </p:txBody>
      </p:sp>
      <p:sp>
        <p:nvSpPr>
          <p:cNvPr id="7" name="Rectangle 6"/>
          <p:cNvSpPr>
            <a:spLocks noGrp="1" noChangeArrowheads="1"/>
          </p:cNvSpPr>
          <p:nvPr>
            <p:ph type="sldNum" sz="quarter" idx="12"/>
          </p:nvPr>
        </p:nvSpPr>
        <p:spPr/>
        <p:txBody>
          <a:bodyPr/>
          <a:lstStyle>
            <a:lvl1pPr>
              <a:defRPr/>
            </a:lvl1pPr>
          </a:lstStyle>
          <a:p>
            <a:pPr>
              <a:defRPr/>
            </a:pPr>
            <a:fld id="{1BFAF5E2-1D2F-764D-A265-AEBEFC5C5CE3}" type="slidenum">
              <a:rPr lang="en-US"/>
              <a:pPr>
                <a:defRPr/>
              </a:pPr>
              <a:t>‹#›</a:t>
            </a:fld>
            <a:endParaRPr lang="en-US"/>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98021" name="Rectangle 5"/>
          <p:cNvSpPr>
            <a:spLocks noGrp="1" noChangeArrowheads="1"/>
          </p:cNvSpPr>
          <p:nvPr>
            <p:ph type="ctrTitle"/>
          </p:nvPr>
        </p:nvSpPr>
        <p:spPr>
          <a:xfrm>
            <a:off x="990600" y="1905001"/>
            <a:ext cx="7772400" cy="774008"/>
          </a:xfrm>
        </p:spPr>
        <p:txBody>
          <a:bodyPr/>
          <a:lstStyle>
            <a:lvl1pPr algn="r">
              <a:defRPr/>
            </a:lvl1pPr>
          </a:lstStyle>
          <a:p>
            <a:r>
              <a:rPr lang="en-US"/>
              <a:t>Click to edit Master title style</a:t>
            </a:r>
          </a:p>
        </p:txBody>
      </p:sp>
      <p:sp>
        <p:nvSpPr>
          <p:cNvPr id="598022" name="Rectangle 6"/>
          <p:cNvSpPr>
            <a:spLocks noGrp="1" noChangeArrowheads="1"/>
          </p:cNvSpPr>
          <p:nvPr>
            <p:ph type="subTitle" idx="1"/>
          </p:nvPr>
        </p:nvSpPr>
        <p:spPr>
          <a:xfrm>
            <a:off x="2686050" y="3492500"/>
            <a:ext cx="6102350" cy="1752600"/>
          </a:xfrm>
        </p:spPr>
        <p:txBody>
          <a:bodyPr/>
          <a:lstStyle>
            <a:lvl1pPr marL="0" indent="0" algn="r">
              <a:buFont typeface="Wingdings" pitchFamily="-106" charset="2"/>
              <a:buNone/>
              <a:defRPr/>
            </a:lvl1pPr>
          </a:lstStyle>
          <a:p>
            <a:r>
              <a:rPr lang="en-US"/>
              <a:t>Click to edit Master subtitle style</a:t>
            </a:r>
          </a:p>
        </p:txBody>
      </p:sp>
      <p:sp>
        <p:nvSpPr>
          <p:cNvPr id="4" name="Rectangle 7"/>
          <p:cNvSpPr>
            <a:spLocks noGrp="1" noChangeArrowheads="1"/>
          </p:cNvSpPr>
          <p:nvPr>
            <p:ph type="dt" sz="half" idx="10"/>
          </p:nvPr>
        </p:nvSpPr>
        <p:spPr>
          <a:xfrm>
            <a:off x="381000" y="6400800"/>
            <a:ext cx="1905000" cy="457200"/>
          </a:xfrm>
        </p:spPr>
        <p:txBody>
          <a:bodyPr/>
          <a:lstStyle>
            <a:lvl1pPr>
              <a:defRPr sz="1400"/>
            </a:lvl1pPr>
          </a:lstStyle>
          <a:p>
            <a:pPr>
              <a:defRPr/>
            </a:pPr>
            <a:endParaRPr lang="en-US"/>
          </a:p>
        </p:txBody>
      </p:sp>
      <p:sp>
        <p:nvSpPr>
          <p:cNvPr id="5" name="Rectangle 8"/>
          <p:cNvSpPr>
            <a:spLocks noGrp="1" noChangeArrowheads="1"/>
          </p:cNvSpPr>
          <p:nvPr>
            <p:ph type="ftr" sz="quarter" idx="11"/>
          </p:nvPr>
        </p:nvSpPr>
        <p:spPr>
          <a:xfrm>
            <a:off x="3733800" y="6400800"/>
            <a:ext cx="1066800" cy="457200"/>
          </a:xfrm>
        </p:spPr>
        <p:txBody>
          <a:bodyPr/>
          <a:lstStyle>
            <a:lvl1pPr>
              <a:defRPr sz="1400">
                <a:solidFill>
                  <a:schemeClr val="tx1"/>
                </a:solidFill>
              </a:defRPr>
            </a:lvl1pPr>
          </a:lstStyle>
          <a:p>
            <a:pPr>
              <a:defRPr/>
            </a:pPr>
            <a:endParaRPr lang="en-US"/>
          </a:p>
          <a:p>
            <a:pPr>
              <a:defRPr/>
            </a:pPr>
            <a:endParaRPr lang="en-US"/>
          </a:p>
        </p:txBody>
      </p:sp>
      <p:sp>
        <p:nvSpPr>
          <p:cNvPr id="6" name="Rectangle 9"/>
          <p:cNvSpPr>
            <a:spLocks noGrp="1" noChangeArrowheads="1"/>
          </p:cNvSpPr>
          <p:nvPr>
            <p:ph type="sldNum" sz="quarter" idx="12"/>
          </p:nvPr>
        </p:nvSpPr>
        <p:spPr>
          <a:xfrm>
            <a:off x="6629400" y="6400800"/>
            <a:ext cx="1905000" cy="457200"/>
          </a:xfrm>
        </p:spPr>
        <p:txBody>
          <a:bodyPr/>
          <a:lstStyle>
            <a:lvl1pPr>
              <a:defRPr/>
            </a:lvl1pPr>
          </a:lstStyle>
          <a:p>
            <a:pPr>
              <a:defRPr/>
            </a:pPr>
            <a:r>
              <a:rPr lang="en-US"/>
              <a:t>                                     &lt;#&gt;</a:t>
            </a:r>
          </a:p>
        </p:txBody>
      </p:sp>
    </p:spTree>
  </p:cSld>
  <p:clrMapOvr>
    <a:overrideClrMapping bg1="dk2" tx1="lt1" bg2="dk1" tx2="lt2" accent1="accent1" accent2="accent2" accent3="accent3" accent4="accent4" accent5="accent5" accent6="accent6" hlink="hlink" folHlink="folHlink"/>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4"/>
            <a:ext cx="7772400" cy="1500187"/>
          </a:xfrm>
        </p:spPr>
        <p:txBody>
          <a:bodyPr anchor="b"/>
          <a:lstStyle>
            <a:lvl1pPr marL="0" indent="0">
              <a:buNone/>
              <a:defRPr sz="2000"/>
            </a:lvl1pPr>
            <a:lvl2pPr marL="456940" indent="0">
              <a:buNone/>
              <a:defRPr sz="1800"/>
            </a:lvl2pPr>
            <a:lvl3pPr marL="913883" indent="0">
              <a:buNone/>
              <a:defRPr sz="1600"/>
            </a:lvl3pPr>
            <a:lvl4pPr marL="1370830" indent="0">
              <a:buNone/>
              <a:defRPr sz="1400"/>
            </a:lvl4pPr>
            <a:lvl5pPr marL="1827772" indent="0">
              <a:buNone/>
              <a:defRPr sz="1400"/>
            </a:lvl5pPr>
            <a:lvl6pPr marL="2284713" indent="0">
              <a:buNone/>
              <a:defRPr sz="1400"/>
            </a:lvl6pPr>
            <a:lvl7pPr marL="2741659" indent="0">
              <a:buNone/>
              <a:defRPr sz="1400"/>
            </a:lvl7pPr>
            <a:lvl8pPr marL="3198596" indent="0">
              <a:buNone/>
              <a:defRPr sz="1400"/>
            </a:lvl8pPr>
            <a:lvl9pPr marL="3655543"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tx1"/>
        </a:solidFill>
        <a:effectLst/>
      </p:bgPr>
    </p:bg>
    <p:spTree>
      <p:nvGrpSpPr>
        <p:cNvPr id="1" name=""/>
        <p:cNvGrpSpPr/>
        <p:nvPr/>
      </p:nvGrpSpPr>
      <p:grpSpPr>
        <a:xfrm>
          <a:off x="0" y="0"/>
          <a:ext cx="0" cy="0"/>
          <a:chOff x="0" y="0"/>
          <a:chExt cx="0" cy="0"/>
        </a:xfrm>
      </p:grpSpPr>
      <p:sp>
        <p:nvSpPr>
          <p:cNvPr id="4" name="Text Box 23"/>
          <p:cNvSpPr txBox="1">
            <a:spLocks noChangeArrowheads="1"/>
          </p:cNvSpPr>
          <p:nvPr userDrawn="1"/>
        </p:nvSpPr>
        <p:spPr bwMode="auto">
          <a:xfrm>
            <a:off x="3505200" y="3048002"/>
            <a:ext cx="5410200" cy="369300"/>
          </a:xfrm>
          <a:prstGeom prst="rect">
            <a:avLst/>
          </a:prstGeom>
          <a:noFill/>
          <a:ln w="9525">
            <a:noFill/>
            <a:miter lim="800000"/>
            <a:headEnd/>
            <a:tailEnd/>
          </a:ln>
          <a:effectLst/>
        </p:spPr>
        <p:txBody>
          <a:bodyPr lIns="91407" tIns="45704" rIns="91407" bIns="45704">
            <a:spAutoFit/>
          </a:bodyPr>
          <a:lstStyle/>
          <a:p>
            <a:pPr algn="l">
              <a:spcBef>
                <a:spcPct val="0"/>
              </a:spcBef>
              <a:buClrTx/>
              <a:buSzTx/>
              <a:buFontTx/>
              <a:buNone/>
              <a:defRPr/>
            </a:pPr>
            <a:endParaRPr lang="en-US">
              <a:latin typeface="Arial Narrow" pitchFamily="34" charset="0"/>
            </a:endParaRPr>
          </a:p>
        </p:txBody>
      </p:sp>
      <p:sp>
        <p:nvSpPr>
          <p:cNvPr id="537614" name="Rectangle 14"/>
          <p:cNvSpPr>
            <a:spLocks noGrp="1" noChangeArrowheads="1"/>
          </p:cNvSpPr>
          <p:nvPr>
            <p:ph type="ctrTitle"/>
          </p:nvPr>
        </p:nvSpPr>
        <p:spPr>
          <a:xfrm>
            <a:off x="685800" y="533400"/>
            <a:ext cx="7772400" cy="1143000"/>
          </a:xfrm>
        </p:spPr>
        <p:txBody>
          <a:bodyPr anchor="b"/>
          <a:lstStyle>
            <a:lvl1pPr algn="ctr">
              <a:defRPr sz="4000">
                <a:solidFill>
                  <a:schemeClr val="bg1"/>
                </a:solidFill>
                <a:latin typeface="Arial"/>
                <a:cs typeface="Arial"/>
              </a:defRPr>
            </a:lvl1pPr>
          </a:lstStyle>
          <a:p>
            <a:r>
              <a:rPr lang="en-US" dirty="0"/>
              <a:t>Click to edit Master title style</a:t>
            </a:r>
          </a:p>
        </p:txBody>
      </p:sp>
      <p:sp>
        <p:nvSpPr>
          <p:cNvPr id="14" name="Text Placeholder 13"/>
          <p:cNvSpPr>
            <a:spLocks noGrp="1"/>
          </p:cNvSpPr>
          <p:nvPr>
            <p:ph type="body" sz="quarter" idx="10"/>
          </p:nvPr>
        </p:nvSpPr>
        <p:spPr>
          <a:xfrm>
            <a:off x="1752600" y="2362200"/>
            <a:ext cx="5715000" cy="28956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endParaRPr lang="en-US" dirty="0"/>
          </a:p>
        </p:txBody>
      </p:sp>
      <p:pic>
        <p:nvPicPr>
          <p:cNvPr id="6" name="Picture 5"/>
          <p:cNvPicPr>
            <a:picLocks noChangeArrowheads="1"/>
          </p:cNvPicPr>
          <p:nvPr userDrawn="1"/>
        </p:nvPicPr>
        <p:blipFill>
          <a:blip r:embed="rId2"/>
          <a:srcRect/>
          <a:stretch>
            <a:fillRect/>
          </a:stretch>
        </p:blipFill>
        <p:spPr bwMode="auto">
          <a:xfrm>
            <a:off x="0" y="0"/>
            <a:ext cx="914400" cy="12192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28613" y="1941513"/>
            <a:ext cx="402748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08501" y="1941513"/>
            <a:ext cx="40290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4008"/>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40" indent="0">
              <a:buNone/>
              <a:defRPr sz="2000" b="1"/>
            </a:lvl2pPr>
            <a:lvl3pPr marL="913883" indent="0">
              <a:buNone/>
              <a:defRPr sz="1800" b="1"/>
            </a:lvl3pPr>
            <a:lvl4pPr marL="1370830" indent="0">
              <a:buNone/>
              <a:defRPr sz="1600" b="1"/>
            </a:lvl4pPr>
            <a:lvl5pPr marL="1827772" indent="0">
              <a:buNone/>
              <a:defRPr sz="1600" b="1"/>
            </a:lvl5pPr>
            <a:lvl6pPr marL="2284713" indent="0">
              <a:buNone/>
              <a:defRPr sz="1600" b="1"/>
            </a:lvl6pPr>
            <a:lvl7pPr marL="2741659" indent="0">
              <a:buNone/>
              <a:defRPr sz="1600" b="1"/>
            </a:lvl7pPr>
            <a:lvl8pPr marL="3198596" indent="0">
              <a:buNone/>
              <a:defRPr sz="1600" b="1"/>
            </a:lvl8pPr>
            <a:lvl9pPr marL="365554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940" indent="0">
              <a:buNone/>
              <a:defRPr sz="2000" b="1"/>
            </a:lvl2pPr>
            <a:lvl3pPr marL="913883" indent="0">
              <a:buNone/>
              <a:defRPr sz="1800" b="1"/>
            </a:lvl3pPr>
            <a:lvl4pPr marL="1370830" indent="0">
              <a:buNone/>
              <a:defRPr sz="1600" b="1"/>
            </a:lvl4pPr>
            <a:lvl5pPr marL="1827772" indent="0">
              <a:buNone/>
              <a:defRPr sz="1600" b="1"/>
            </a:lvl5pPr>
            <a:lvl6pPr marL="2284713" indent="0">
              <a:buNone/>
              <a:defRPr sz="1600" b="1"/>
            </a:lvl6pPr>
            <a:lvl7pPr marL="2741659" indent="0">
              <a:buNone/>
              <a:defRPr sz="1600" b="1"/>
            </a:lvl7pPr>
            <a:lvl8pPr marL="3198596" indent="0">
              <a:buNone/>
              <a:defRPr sz="1600" b="1"/>
            </a:lvl8pPr>
            <a:lvl9pPr marL="365554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707882"/>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940" indent="0">
              <a:buNone/>
              <a:defRPr sz="1200"/>
            </a:lvl2pPr>
            <a:lvl3pPr marL="913883" indent="0">
              <a:buNone/>
              <a:defRPr sz="1000"/>
            </a:lvl3pPr>
            <a:lvl4pPr marL="1370830" indent="0">
              <a:buNone/>
              <a:defRPr sz="900"/>
            </a:lvl4pPr>
            <a:lvl5pPr marL="1827772" indent="0">
              <a:buNone/>
              <a:defRPr sz="900"/>
            </a:lvl5pPr>
            <a:lvl6pPr marL="2284713" indent="0">
              <a:buNone/>
              <a:defRPr sz="900"/>
            </a:lvl6pPr>
            <a:lvl7pPr marL="2741659" indent="0">
              <a:buNone/>
              <a:defRPr sz="900"/>
            </a:lvl7pPr>
            <a:lvl8pPr marL="3198596" indent="0">
              <a:buNone/>
              <a:defRPr sz="900"/>
            </a:lvl8pPr>
            <a:lvl9pPr marL="365554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400105"/>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40" indent="0">
              <a:buNone/>
              <a:defRPr sz="2800"/>
            </a:lvl2pPr>
            <a:lvl3pPr marL="913883" indent="0">
              <a:buNone/>
              <a:defRPr sz="2400"/>
            </a:lvl3pPr>
            <a:lvl4pPr marL="1370830" indent="0">
              <a:buNone/>
              <a:defRPr sz="2000"/>
            </a:lvl4pPr>
            <a:lvl5pPr marL="1827772" indent="0">
              <a:buNone/>
              <a:defRPr sz="2000"/>
            </a:lvl5pPr>
            <a:lvl6pPr marL="2284713" indent="0">
              <a:buNone/>
              <a:defRPr sz="2000"/>
            </a:lvl6pPr>
            <a:lvl7pPr marL="2741659" indent="0">
              <a:buNone/>
              <a:defRPr sz="2000"/>
            </a:lvl7pPr>
            <a:lvl8pPr marL="3198596" indent="0">
              <a:buNone/>
              <a:defRPr sz="2000"/>
            </a:lvl8pPr>
            <a:lvl9pPr marL="365554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40" indent="0">
              <a:buNone/>
              <a:defRPr sz="1200"/>
            </a:lvl2pPr>
            <a:lvl3pPr marL="913883" indent="0">
              <a:buNone/>
              <a:defRPr sz="1000"/>
            </a:lvl3pPr>
            <a:lvl4pPr marL="1370830" indent="0">
              <a:buNone/>
              <a:defRPr sz="900"/>
            </a:lvl4pPr>
            <a:lvl5pPr marL="1827772" indent="0">
              <a:buNone/>
              <a:defRPr sz="900"/>
            </a:lvl5pPr>
            <a:lvl6pPr marL="2284713" indent="0">
              <a:buNone/>
              <a:defRPr sz="900"/>
            </a:lvl6pPr>
            <a:lvl7pPr marL="2741659" indent="0">
              <a:buNone/>
              <a:defRPr sz="900"/>
            </a:lvl7pPr>
            <a:lvl8pPr marL="3198596" indent="0">
              <a:buNone/>
              <a:defRPr sz="900"/>
            </a:lvl8pPr>
            <a:lvl9pPr marL="365554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16249" y="722314"/>
            <a:ext cx="1538778"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17501" y="722314"/>
            <a:ext cx="6326188"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17500" y="722314"/>
            <a:ext cx="8637588" cy="774008"/>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328613" y="1941513"/>
            <a:ext cx="4027487" cy="4114800"/>
          </a:xfrm>
        </p:spPr>
        <p:txBody>
          <a:bodyPr/>
          <a:lstStyle/>
          <a:p>
            <a:pPr lvl="0"/>
            <a:endParaRPr lang="en-US" noProof="0"/>
          </a:p>
        </p:txBody>
      </p:sp>
      <p:sp>
        <p:nvSpPr>
          <p:cNvPr id="4" name="Text Placeholder 3"/>
          <p:cNvSpPr>
            <a:spLocks noGrp="1"/>
          </p:cNvSpPr>
          <p:nvPr>
            <p:ph type="body" sz="half" idx="2"/>
          </p:nvPr>
        </p:nvSpPr>
        <p:spPr>
          <a:xfrm>
            <a:off x="4508501" y="1941513"/>
            <a:ext cx="4029075"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17500" y="722314"/>
            <a:ext cx="8637588" cy="774008"/>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28613" y="1941514"/>
            <a:ext cx="8208962"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28613" y="4075113"/>
            <a:ext cx="8208962"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3"/>
            <a:ext cx="6400800" cy="1752600"/>
          </a:xfrm>
        </p:spPr>
        <p:txBody>
          <a:bodyPr/>
          <a:lstStyle>
            <a:lvl1pPr marL="0" indent="0" algn="ctr">
              <a:buNone/>
              <a:defRPr/>
            </a:lvl1pPr>
            <a:lvl2pPr marL="456940" indent="0" algn="ctr">
              <a:buNone/>
              <a:defRPr/>
            </a:lvl2pPr>
            <a:lvl3pPr marL="913881" indent="0" algn="ctr">
              <a:buNone/>
              <a:defRPr/>
            </a:lvl3pPr>
            <a:lvl4pPr marL="1370826" indent="0" algn="ctr">
              <a:buNone/>
              <a:defRPr/>
            </a:lvl4pPr>
            <a:lvl5pPr marL="1827766" indent="0" algn="ctr">
              <a:buNone/>
              <a:defRPr/>
            </a:lvl5pPr>
            <a:lvl6pPr marL="2284707" indent="0" algn="ctr">
              <a:buNone/>
              <a:defRPr/>
            </a:lvl6pPr>
            <a:lvl7pPr marL="2741648" indent="0" algn="ctr">
              <a:buNone/>
              <a:defRPr/>
            </a:lvl7pPr>
            <a:lvl8pPr marL="3198590" indent="0" algn="ctr">
              <a:buNone/>
              <a:defRPr/>
            </a:lvl8pPr>
            <a:lvl9pPr marL="3655532"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p>
          <a:p>
            <a:pPr>
              <a:defRPr/>
            </a:pPr>
            <a:fld id="{82BD82DE-B634-FC49-B861-B4240986EEF6}" type="slidenum">
              <a:rPr lang="en-US"/>
              <a:pPr>
                <a:defRPr/>
              </a:pPr>
              <a:t>‹#›</a:t>
            </a:fld>
            <a:endParaRPr lang="en-US"/>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98021" name="Rectangle 5"/>
          <p:cNvSpPr>
            <a:spLocks noGrp="1" noChangeArrowheads="1"/>
          </p:cNvSpPr>
          <p:nvPr>
            <p:ph type="ctrTitle"/>
          </p:nvPr>
        </p:nvSpPr>
        <p:spPr>
          <a:xfrm>
            <a:off x="990600" y="1905001"/>
            <a:ext cx="7772400" cy="774008"/>
          </a:xfrm>
        </p:spPr>
        <p:txBody>
          <a:bodyPr/>
          <a:lstStyle>
            <a:lvl1pPr algn="r">
              <a:defRPr/>
            </a:lvl1pPr>
          </a:lstStyle>
          <a:p>
            <a:r>
              <a:rPr lang="en-US"/>
              <a:t>Click to edit Master title style</a:t>
            </a:r>
          </a:p>
        </p:txBody>
      </p:sp>
      <p:sp>
        <p:nvSpPr>
          <p:cNvPr id="598022" name="Rectangle 6"/>
          <p:cNvSpPr>
            <a:spLocks noGrp="1" noChangeArrowheads="1"/>
          </p:cNvSpPr>
          <p:nvPr>
            <p:ph type="subTitle" idx="1"/>
          </p:nvPr>
        </p:nvSpPr>
        <p:spPr>
          <a:xfrm>
            <a:off x="2686050" y="3492500"/>
            <a:ext cx="6102350" cy="1752600"/>
          </a:xfrm>
        </p:spPr>
        <p:txBody>
          <a:bodyPr/>
          <a:lstStyle>
            <a:lvl1pPr marL="0" indent="0" algn="r">
              <a:buFont typeface="Wingdings" pitchFamily="-106" charset="2"/>
              <a:buNone/>
              <a:defRPr/>
            </a:lvl1pPr>
          </a:lstStyle>
          <a:p>
            <a:r>
              <a:rPr lang="en-US"/>
              <a:t>Click to edit Master subtitle style</a:t>
            </a:r>
          </a:p>
        </p:txBody>
      </p:sp>
      <p:sp>
        <p:nvSpPr>
          <p:cNvPr id="4" name="Rectangle 7"/>
          <p:cNvSpPr>
            <a:spLocks noGrp="1" noChangeArrowheads="1"/>
          </p:cNvSpPr>
          <p:nvPr>
            <p:ph type="dt" sz="half" idx="10"/>
          </p:nvPr>
        </p:nvSpPr>
        <p:spPr>
          <a:xfrm>
            <a:off x="381000" y="6400800"/>
            <a:ext cx="1905000" cy="457200"/>
          </a:xfrm>
        </p:spPr>
        <p:txBody>
          <a:bodyPr/>
          <a:lstStyle>
            <a:lvl1pPr>
              <a:defRPr sz="1400"/>
            </a:lvl1pPr>
          </a:lstStyle>
          <a:p>
            <a:pPr>
              <a:defRPr/>
            </a:pPr>
            <a:endParaRPr lang="en-US"/>
          </a:p>
        </p:txBody>
      </p:sp>
      <p:sp>
        <p:nvSpPr>
          <p:cNvPr id="5" name="Rectangle 8"/>
          <p:cNvSpPr>
            <a:spLocks noGrp="1" noChangeArrowheads="1"/>
          </p:cNvSpPr>
          <p:nvPr>
            <p:ph type="ftr" sz="quarter" idx="11"/>
          </p:nvPr>
        </p:nvSpPr>
        <p:spPr>
          <a:xfrm>
            <a:off x="3733800" y="6400800"/>
            <a:ext cx="1066800" cy="457200"/>
          </a:xfrm>
        </p:spPr>
        <p:txBody>
          <a:bodyPr/>
          <a:lstStyle>
            <a:lvl1pPr>
              <a:defRPr sz="1400">
                <a:solidFill>
                  <a:schemeClr val="tx1"/>
                </a:solidFill>
              </a:defRPr>
            </a:lvl1pPr>
          </a:lstStyle>
          <a:p>
            <a:pPr>
              <a:defRPr/>
            </a:pPr>
            <a:endParaRPr lang="en-US"/>
          </a:p>
          <a:p>
            <a:pPr>
              <a:defRPr/>
            </a:pPr>
            <a:endParaRPr lang="en-US"/>
          </a:p>
        </p:txBody>
      </p:sp>
      <p:sp>
        <p:nvSpPr>
          <p:cNvPr id="6" name="Rectangle 9"/>
          <p:cNvSpPr>
            <a:spLocks noGrp="1" noChangeArrowheads="1"/>
          </p:cNvSpPr>
          <p:nvPr>
            <p:ph type="sldNum" sz="quarter" idx="12"/>
          </p:nvPr>
        </p:nvSpPr>
        <p:spPr>
          <a:xfrm>
            <a:off x="6629400" y="6400800"/>
            <a:ext cx="1905000" cy="457200"/>
          </a:xfrm>
        </p:spPr>
        <p:txBody>
          <a:bodyPr/>
          <a:lstStyle>
            <a:lvl1pPr>
              <a:defRPr/>
            </a:lvl1pPr>
          </a:lstStyle>
          <a:p>
            <a:pPr>
              <a:defRPr/>
            </a:pPr>
            <a:r>
              <a:rPr lang="en-US"/>
              <a:t>                                     &lt;#&gt;</a:t>
            </a:r>
          </a:p>
        </p:txBody>
      </p:sp>
    </p:spTree>
  </p:cSld>
  <p:clrMapOvr>
    <a:overrideClrMapping bg1="dk2" tx1="lt1" bg2="dk1" tx2="lt2" accent1="accent1" accent2="accent2" accent3="accent3" accent4="accent4" accent5="accent5" accent6="accent6" hlink="hlink" folHlink="folHlink"/>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4"/>
            <a:ext cx="7772400" cy="1500187"/>
          </a:xfrm>
        </p:spPr>
        <p:txBody>
          <a:bodyPr anchor="b"/>
          <a:lstStyle>
            <a:lvl1pPr marL="0" indent="0">
              <a:buNone/>
              <a:defRPr sz="2000"/>
            </a:lvl1pPr>
            <a:lvl2pPr marL="456940" indent="0">
              <a:buNone/>
              <a:defRPr sz="1800"/>
            </a:lvl2pPr>
            <a:lvl3pPr marL="913883" indent="0">
              <a:buNone/>
              <a:defRPr sz="1600"/>
            </a:lvl3pPr>
            <a:lvl4pPr marL="1370830" indent="0">
              <a:buNone/>
              <a:defRPr sz="1400"/>
            </a:lvl4pPr>
            <a:lvl5pPr marL="1827772" indent="0">
              <a:buNone/>
              <a:defRPr sz="1400"/>
            </a:lvl5pPr>
            <a:lvl6pPr marL="2284713" indent="0">
              <a:buNone/>
              <a:defRPr sz="1400"/>
            </a:lvl6pPr>
            <a:lvl7pPr marL="2741659" indent="0">
              <a:buNone/>
              <a:defRPr sz="1400"/>
            </a:lvl7pPr>
            <a:lvl8pPr marL="3198596" indent="0">
              <a:buNone/>
              <a:defRPr sz="1400"/>
            </a:lvl8pPr>
            <a:lvl9pPr marL="3655543"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28613" y="1941513"/>
            <a:ext cx="402748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08501" y="1941513"/>
            <a:ext cx="40290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4008"/>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40" indent="0">
              <a:buNone/>
              <a:defRPr sz="2000" b="1"/>
            </a:lvl2pPr>
            <a:lvl3pPr marL="913883" indent="0">
              <a:buNone/>
              <a:defRPr sz="1800" b="1"/>
            </a:lvl3pPr>
            <a:lvl4pPr marL="1370830" indent="0">
              <a:buNone/>
              <a:defRPr sz="1600" b="1"/>
            </a:lvl4pPr>
            <a:lvl5pPr marL="1827772" indent="0">
              <a:buNone/>
              <a:defRPr sz="1600" b="1"/>
            </a:lvl5pPr>
            <a:lvl6pPr marL="2284713" indent="0">
              <a:buNone/>
              <a:defRPr sz="1600" b="1"/>
            </a:lvl6pPr>
            <a:lvl7pPr marL="2741659" indent="0">
              <a:buNone/>
              <a:defRPr sz="1600" b="1"/>
            </a:lvl7pPr>
            <a:lvl8pPr marL="3198596" indent="0">
              <a:buNone/>
              <a:defRPr sz="1600" b="1"/>
            </a:lvl8pPr>
            <a:lvl9pPr marL="365554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940" indent="0">
              <a:buNone/>
              <a:defRPr sz="2000" b="1"/>
            </a:lvl2pPr>
            <a:lvl3pPr marL="913883" indent="0">
              <a:buNone/>
              <a:defRPr sz="1800" b="1"/>
            </a:lvl3pPr>
            <a:lvl4pPr marL="1370830" indent="0">
              <a:buNone/>
              <a:defRPr sz="1600" b="1"/>
            </a:lvl4pPr>
            <a:lvl5pPr marL="1827772" indent="0">
              <a:buNone/>
              <a:defRPr sz="1600" b="1"/>
            </a:lvl5pPr>
            <a:lvl6pPr marL="2284713" indent="0">
              <a:buNone/>
              <a:defRPr sz="1600" b="1"/>
            </a:lvl6pPr>
            <a:lvl7pPr marL="2741659" indent="0">
              <a:buNone/>
              <a:defRPr sz="1600" b="1"/>
            </a:lvl7pPr>
            <a:lvl8pPr marL="3198596" indent="0">
              <a:buNone/>
              <a:defRPr sz="1600" b="1"/>
            </a:lvl8pPr>
            <a:lvl9pPr marL="365554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707882"/>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940" indent="0">
              <a:buNone/>
              <a:defRPr sz="1200"/>
            </a:lvl2pPr>
            <a:lvl3pPr marL="913883" indent="0">
              <a:buNone/>
              <a:defRPr sz="1000"/>
            </a:lvl3pPr>
            <a:lvl4pPr marL="1370830" indent="0">
              <a:buNone/>
              <a:defRPr sz="900"/>
            </a:lvl4pPr>
            <a:lvl5pPr marL="1827772" indent="0">
              <a:buNone/>
              <a:defRPr sz="900"/>
            </a:lvl5pPr>
            <a:lvl6pPr marL="2284713" indent="0">
              <a:buNone/>
              <a:defRPr sz="900"/>
            </a:lvl6pPr>
            <a:lvl7pPr marL="2741659" indent="0">
              <a:buNone/>
              <a:defRPr sz="900"/>
            </a:lvl7pPr>
            <a:lvl8pPr marL="3198596" indent="0">
              <a:buNone/>
              <a:defRPr sz="900"/>
            </a:lvl8pPr>
            <a:lvl9pPr marL="365554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400105"/>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40" indent="0">
              <a:buNone/>
              <a:defRPr sz="2800"/>
            </a:lvl2pPr>
            <a:lvl3pPr marL="913883" indent="0">
              <a:buNone/>
              <a:defRPr sz="2400"/>
            </a:lvl3pPr>
            <a:lvl4pPr marL="1370830" indent="0">
              <a:buNone/>
              <a:defRPr sz="2000"/>
            </a:lvl4pPr>
            <a:lvl5pPr marL="1827772" indent="0">
              <a:buNone/>
              <a:defRPr sz="2000"/>
            </a:lvl5pPr>
            <a:lvl6pPr marL="2284713" indent="0">
              <a:buNone/>
              <a:defRPr sz="2000"/>
            </a:lvl6pPr>
            <a:lvl7pPr marL="2741659" indent="0">
              <a:buNone/>
              <a:defRPr sz="2000"/>
            </a:lvl7pPr>
            <a:lvl8pPr marL="3198596" indent="0">
              <a:buNone/>
              <a:defRPr sz="2000"/>
            </a:lvl8pPr>
            <a:lvl9pPr marL="365554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40" indent="0">
              <a:buNone/>
              <a:defRPr sz="1200"/>
            </a:lvl2pPr>
            <a:lvl3pPr marL="913883" indent="0">
              <a:buNone/>
              <a:defRPr sz="1000"/>
            </a:lvl3pPr>
            <a:lvl4pPr marL="1370830" indent="0">
              <a:buNone/>
              <a:defRPr sz="900"/>
            </a:lvl4pPr>
            <a:lvl5pPr marL="1827772" indent="0">
              <a:buNone/>
              <a:defRPr sz="900"/>
            </a:lvl5pPr>
            <a:lvl6pPr marL="2284713" indent="0">
              <a:buNone/>
              <a:defRPr sz="900"/>
            </a:lvl6pPr>
            <a:lvl7pPr marL="2741659" indent="0">
              <a:buNone/>
              <a:defRPr sz="900"/>
            </a:lvl7pPr>
            <a:lvl8pPr marL="3198596" indent="0">
              <a:buNone/>
              <a:defRPr sz="900"/>
            </a:lvl8pPr>
            <a:lvl9pPr marL="365554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p>
          <a:p>
            <a:pPr>
              <a:defRPr/>
            </a:pPr>
            <a:fld id="{3FB4F397-917F-B049-8EDB-46AA639ACEA0}" type="slidenum">
              <a:rPr lang="en-US"/>
              <a:pPr>
                <a:defRPr/>
              </a:pPr>
              <a:t>‹#›</a:t>
            </a:fld>
            <a:endParaRPr lang="en-US"/>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16249" y="722314"/>
            <a:ext cx="1538778"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17501" y="722314"/>
            <a:ext cx="6326188"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17500" y="722314"/>
            <a:ext cx="8637588" cy="774008"/>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328613" y="1941513"/>
            <a:ext cx="4027487" cy="4114800"/>
          </a:xfrm>
        </p:spPr>
        <p:txBody>
          <a:bodyPr/>
          <a:lstStyle/>
          <a:p>
            <a:pPr lvl="0"/>
            <a:endParaRPr lang="en-US" noProof="0"/>
          </a:p>
        </p:txBody>
      </p:sp>
      <p:sp>
        <p:nvSpPr>
          <p:cNvPr id="4" name="Text Placeholder 3"/>
          <p:cNvSpPr>
            <a:spLocks noGrp="1"/>
          </p:cNvSpPr>
          <p:nvPr>
            <p:ph type="body" sz="half" idx="2"/>
          </p:nvPr>
        </p:nvSpPr>
        <p:spPr>
          <a:xfrm>
            <a:off x="4508501" y="1941513"/>
            <a:ext cx="4029075"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17500" y="722314"/>
            <a:ext cx="8637588" cy="774008"/>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28613" y="1941514"/>
            <a:ext cx="8208962"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28613" y="4075113"/>
            <a:ext cx="8208962"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98021" name="Rectangle 5"/>
          <p:cNvSpPr>
            <a:spLocks noGrp="1" noChangeArrowheads="1"/>
          </p:cNvSpPr>
          <p:nvPr>
            <p:ph type="ctrTitle"/>
          </p:nvPr>
        </p:nvSpPr>
        <p:spPr>
          <a:xfrm>
            <a:off x="990600" y="2273992"/>
            <a:ext cx="7772400" cy="774008"/>
          </a:xfrm>
        </p:spPr>
        <p:txBody>
          <a:bodyPr/>
          <a:lstStyle>
            <a:lvl1pPr algn="r">
              <a:defRPr/>
            </a:lvl1pPr>
          </a:lstStyle>
          <a:p>
            <a:r>
              <a:rPr lang="en-US"/>
              <a:t>Click to edit Master title style</a:t>
            </a:r>
          </a:p>
        </p:txBody>
      </p:sp>
      <p:sp>
        <p:nvSpPr>
          <p:cNvPr id="598022" name="Rectangle 6"/>
          <p:cNvSpPr>
            <a:spLocks noGrp="1" noChangeArrowheads="1"/>
          </p:cNvSpPr>
          <p:nvPr>
            <p:ph type="subTitle" idx="1"/>
          </p:nvPr>
        </p:nvSpPr>
        <p:spPr>
          <a:xfrm>
            <a:off x="2686050" y="3492500"/>
            <a:ext cx="6102350" cy="1752600"/>
          </a:xfrm>
        </p:spPr>
        <p:txBody>
          <a:bodyPr/>
          <a:lstStyle>
            <a:lvl1pPr marL="0" indent="0" algn="r">
              <a:buFont typeface="Wingdings" pitchFamily="-111" charset="2"/>
              <a:buNone/>
              <a:defRPr/>
            </a:lvl1pPr>
          </a:lstStyle>
          <a:p>
            <a:r>
              <a:rPr lang="en-US"/>
              <a:t>Click to edit Master subtitle style</a:t>
            </a:r>
          </a:p>
        </p:txBody>
      </p:sp>
      <p:sp>
        <p:nvSpPr>
          <p:cNvPr id="4" name="Rectangle 7"/>
          <p:cNvSpPr>
            <a:spLocks noGrp="1" noChangeArrowheads="1"/>
          </p:cNvSpPr>
          <p:nvPr>
            <p:ph type="dt" sz="half" idx="10"/>
          </p:nvPr>
        </p:nvSpPr>
        <p:spPr>
          <a:xfrm>
            <a:off x="381000" y="6400800"/>
            <a:ext cx="1905000" cy="457200"/>
          </a:xfrm>
        </p:spPr>
        <p:txBody>
          <a:bodyPr/>
          <a:lstStyle>
            <a:lvl1pPr>
              <a:defRPr sz="1400"/>
            </a:lvl1pPr>
          </a:lstStyle>
          <a:p>
            <a:pPr>
              <a:defRPr/>
            </a:pPr>
            <a:endParaRPr lang="en-US"/>
          </a:p>
        </p:txBody>
      </p:sp>
      <p:sp>
        <p:nvSpPr>
          <p:cNvPr id="5" name="Rectangle 8"/>
          <p:cNvSpPr>
            <a:spLocks noGrp="1" noChangeArrowheads="1"/>
          </p:cNvSpPr>
          <p:nvPr>
            <p:ph type="ftr" sz="quarter" idx="11"/>
          </p:nvPr>
        </p:nvSpPr>
        <p:spPr>
          <a:xfrm>
            <a:off x="3733800" y="6400800"/>
            <a:ext cx="1066800" cy="457200"/>
          </a:xfrm>
        </p:spPr>
        <p:txBody>
          <a:bodyPr/>
          <a:lstStyle>
            <a:lvl1pPr>
              <a:defRPr sz="1400">
                <a:solidFill>
                  <a:schemeClr val="tx1"/>
                </a:solidFill>
              </a:defRPr>
            </a:lvl1pPr>
          </a:lstStyle>
          <a:p>
            <a:pPr>
              <a:defRPr/>
            </a:pPr>
            <a:endParaRPr lang="en-US"/>
          </a:p>
          <a:p>
            <a:pPr>
              <a:defRPr/>
            </a:pPr>
            <a:endParaRPr lang="en-US"/>
          </a:p>
        </p:txBody>
      </p:sp>
      <p:sp>
        <p:nvSpPr>
          <p:cNvPr id="6" name="Rectangle 9"/>
          <p:cNvSpPr>
            <a:spLocks noGrp="1" noChangeArrowheads="1"/>
          </p:cNvSpPr>
          <p:nvPr>
            <p:ph type="sldNum" sz="quarter" idx="12"/>
          </p:nvPr>
        </p:nvSpPr>
        <p:spPr>
          <a:xfrm>
            <a:off x="6629400" y="6400800"/>
            <a:ext cx="1905000" cy="457200"/>
          </a:xfrm>
        </p:spPr>
        <p:txBody>
          <a:bodyPr/>
          <a:lstStyle>
            <a:lvl1pPr>
              <a:defRPr/>
            </a:lvl1pPr>
          </a:lstStyle>
          <a:p>
            <a:pPr>
              <a:defRPr/>
            </a:pPr>
            <a:r>
              <a:rPr lang="en-US"/>
              <a:t>                                     &lt;#&gt;</a:t>
            </a:r>
          </a:p>
        </p:txBody>
      </p:sp>
    </p:spTree>
  </p:cSld>
  <p:clrMapOvr>
    <a:overrideClrMapping bg1="dk2" tx1="lt1" bg2="dk1" tx2="lt2" accent1="accent1" accent2="accent2" accent3="accent3" accent4="accent4" accent5="accent5" accent6="accent6" hlink="hlink" folHlink="folHlink"/>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lvl1pPr>
            <a:lvl2pPr marL="457035" indent="0">
              <a:buNone/>
              <a:defRPr sz="1800"/>
            </a:lvl2pPr>
            <a:lvl3pPr marL="914071" indent="0">
              <a:buNone/>
              <a:defRPr sz="1600"/>
            </a:lvl3pPr>
            <a:lvl4pPr marL="1371110" indent="0">
              <a:buNone/>
              <a:defRPr sz="1400"/>
            </a:lvl4pPr>
            <a:lvl5pPr marL="1828146" indent="0">
              <a:buNone/>
              <a:defRPr sz="1400"/>
            </a:lvl5pPr>
            <a:lvl6pPr marL="2285181" indent="0">
              <a:buNone/>
              <a:defRPr sz="1400"/>
            </a:lvl6pPr>
            <a:lvl7pPr marL="2742219" indent="0">
              <a:buNone/>
              <a:defRPr sz="1400"/>
            </a:lvl7pPr>
            <a:lvl8pPr marL="3199252" indent="0">
              <a:buNone/>
              <a:defRPr sz="1400"/>
            </a:lvl8pPr>
            <a:lvl9pPr marL="3656291"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28613" y="1941513"/>
            <a:ext cx="402748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08501" y="1941513"/>
            <a:ext cx="40290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643630"/>
            <a:ext cx="8229600" cy="774008"/>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6940" indent="0">
              <a:buNone/>
              <a:defRPr sz="1800"/>
            </a:lvl2pPr>
            <a:lvl3pPr marL="913881" indent="0">
              <a:buNone/>
              <a:defRPr sz="1600"/>
            </a:lvl3pPr>
            <a:lvl4pPr marL="1370826" indent="0">
              <a:buNone/>
              <a:defRPr sz="1400"/>
            </a:lvl4pPr>
            <a:lvl5pPr marL="1827766" indent="0">
              <a:buNone/>
              <a:defRPr sz="1400"/>
            </a:lvl5pPr>
            <a:lvl6pPr marL="2284707" indent="0">
              <a:buNone/>
              <a:defRPr sz="1400"/>
            </a:lvl6pPr>
            <a:lvl7pPr marL="2741648" indent="0">
              <a:buNone/>
              <a:defRPr sz="1400"/>
            </a:lvl7pPr>
            <a:lvl8pPr marL="3198590" indent="0">
              <a:buNone/>
              <a:defRPr sz="1400"/>
            </a:lvl8pPr>
            <a:lvl9pPr marL="3655532"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p>
          <a:p>
            <a:pPr>
              <a:defRPr/>
            </a:pPr>
            <a:fld id="{5059A090-0721-CB4F-B19B-3EC789438C5A}" type="slidenum">
              <a:rPr lang="en-US"/>
              <a:pPr>
                <a:defRPr/>
              </a:pPr>
              <a:t>‹#›</a:t>
            </a:fld>
            <a:endParaRPr lang="en-US"/>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727218"/>
            <a:ext cx="3008313" cy="707882"/>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967234"/>
            <a:ext cx="5486400" cy="400105"/>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35" indent="0">
              <a:buNone/>
              <a:defRPr sz="2800"/>
            </a:lvl2pPr>
            <a:lvl3pPr marL="914071" indent="0">
              <a:buNone/>
              <a:defRPr sz="2400"/>
            </a:lvl3pPr>
            <a:lvl4pPr marL="1371110" indent="0">
              <a:buNone/>
              <a:defRPr sz="2000"/>
            </a:lvl4pPr>
            <a:lvl5pPr marL="1828146" indent="0">
              <a:buNone/>
              <a:defRPr sz="2000"/>
            </a:lvl5pPr>
            <a:lvl6pPr marL="2285181" indent="0">
              <a:buNone/>
              <a:defRPr sz="2000"/>
            </a:lvl6pPr>
            <a:lvl7pPr marL="2742219" indent="0">
              <a:buNone/>
              <a:defRPr sz="2000"/>
            </a:lvl7pPr>
            <a:lvl8pPr marL="3199252" indent="0">
              <a:buNone/>
              <a:defRPr sz="2000"/>
            </a:lvl8pPr>
            <a:lvl9pPr marL="3656291"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6089" y="722314"/>
            <a:ext cx="1538816"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17501" y="722314"/>
            <a:ext cx="6326188"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17500" y="710306"/>
            <a:ext cx="8637588" cy="774008"/>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328613" y="1941513"/>
            <a:ext cx="4027487" cy="4114800"/>
          </a:xfrm>
        </p:spPr>
        <p:txBody>
          <a:bodyPr/>
          <a:lstStyle/>
          <a:p>
            <a:pPr lvl="0"/>
            <a:endParaRPr lang="en-US" noProof="0" smtClean="0"/>
          </a:p>
        </p:txBody>
      </p:sp>
      <p:sp>
        <p:nvSpPr>
          <p:cNvPr id="4" name="Text Placeholder 3"/>
          <p:cNvSpPr>
            <a:spLocks noGrp="1"/>
          </p:cNvSpPr>
          <p:nvPr>
            <p:ph type="body" sz="half" idx="2"/>
          </p:nvPr>
        </p:nvSpPr>
        <p:spPr>
          <a:xfrm>
            <a:off x="4508501" y="1941513"/>
            <a:ext cx="4029075"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17500" y="710306"/>
            <a:ext cx="8637588" cy="774008"/>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28613" y="1941514"/>
            <a:ext cx="8208962"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28613" y="4075113"/>
            <a:ext cx="8208962"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3"/>
            <a:ext cx="6400800" cy="1752600"/>
          </a:xfrm>
        </p:spPr>
        <p:txBody>
          <a:bodyPr/>
          <a:lstStyle>
            <a:lvl1pPr marL="0" indent="0" algn="ctr">
              <a:buNone/>
              <a:defRPr/>
            </a:lvl1pPr>
            <a:lvl2pPr marL="456940" indent="0" algn="ctr">
              <a:buNone/>
              <a:defRPr/>
            </a:lvl2pPr>
            <a:lvl3pPr marL="913881" indent="0" algn="ctr">
              <a:buNone/>
              <a:defRPr/>
            </a:lvl3pPr>
            <a:lvl4pPr marL="1370826" indent="0" algn="ctr">
              <a:buNone/>
              <a:defRPr/>
            </a:lvl4pPr>
            <a:lvl5pPr marL="1827766" indent="0" algn="ctr">
              <a:buNone/>
              <a:defRPr/>
            </a:lvl5pPr>
            <a:lvl6pPr marL="2284707" indent="0" algn="ctr">
              <a:buNone/>
              <a:defRPr/>
            </a:lvl6pPr>
            <a:lvl7pPr marL="2741648" indent="0" algn="ctr">
              <a:buNone/>
              <a:defRPr/>
            </a:lvl7pPr>
            <a:lvl8pPr marL="3198590" indent="0" algn="ctr">
              <a:buNone/>
              <a:defRPr/>
            </a:lvl8pPr>
            <a:lvl9pPr marL="3655532"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08E5B2C5-8A1A-F143-98B7-4D5CC73AE011}" type="datetime1">
              <a:rPr lang="en-US"/>
              <a:pPr>
                <a:defRPr/>
              </a:pPr>
              <a:t>12/11/13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a:p>
            <a:pPr>
              <a:defRPr/>
            </a:pPr>
            <a:fld id="{9CB2145E-3B09-8345-837F-87A45734D7C9}" type="slidenum">
              <a:rPr lang="en-US"/>
              <a:pPr>
                <a:defRPr/>
              </a:pPr>
              <a:t>‹#›</a:t>
            </a:fld>
            <a:endParaRPr lang="en-US"/>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2EFDDBFD-15F8-C74D-A4D5-AEA74A4936D7}" type="datetime1">
              <a:rPr lang="en-US"/>
              <a:pPr>
                <a:defRPr/>
              </a:pPr>
              <a:t>12/11/13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a:p>
            <a:pPr>
              <a:defRPr/>
            </a:pPr>
            <a:fld id="{C8A1E2BD-7FFA-BF44-BF21-A485C692AB85}" type="slidenum">
              <a:rPr lang="en-US"/>
              <a:pPr>
                <a:defRPr/>
              </a:pPr>
              <a:t>‹#›</a:t>
            </a:fld>
            <a:endParaRPr lang="en-US"/>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6940" indent="0">
              <a:buNone/>
              <a:defRPr sz="1800"/>
            </a:lvl2pPr>
            <a:lvl3pPr marL="913881" indent="0">
              <a:buNone/>
              <a:defRPr sz="1600"/>
            </a:lvl3pPr>
            <a:lvl4pPr marL="1370826" indent="0">
              <a:buNone/>
              <a:defRPr sz="1400"/>
            </a:lvl4pPr>
            <a:lvl5pPr marL="1827766" indent="0">
              <a:buNone/>
              <a:defRPr sz="1400"/>
            </a:lvl5pPr>
            <a:lvl6pPr marL="2284707" indent="0">
              <a:buNone/>
              <a:defRPr sz="1400"/>
            </a:lvl6pPr>
            <a:lvl7pPr marL="2741648" indent="0">
              <a:buNone/>
              <a:defRPr sz="1400"/>
            </a:lvl7pPr>
            <a:lvl8pPr marL="3198590" indent="0">
              <a:buNone/>
              <a:defRPr sz="1400"/>
            </a:lvl8pPr>
            <a:lvl9pPr marL="3655532"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09F0E48F-1E23-2249-851E-FEDDA22AEE66}" type="datetime1">
              <a:rPr lang="en-US"/>
              <a:pPr>
                <a:defRPr/>
              </a:pPr>
              <a:t>12/11/13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a:p>
            <a:pPr>
              <a:defRPr/>
            </a:pPr>
            <a:fld id="{C8237B72-0588-4744-9B86-1C918AB4E87F}" type="slidenum">
              <a:rPr lang="en-US"/>
              <a:pPr>
                <a:defRPr/>
              </a:pPr>
              <a:t>‹#›</a:t>
            </a:fld>
            <a:endParaRPr lang="en-US"/>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8475E98B-E5F7-4447-9712-CB9CDB738A2F}" type="datetime1">
              <a:rPr lang="en-US"/>
              <a:pPr>
                <a:defRPr/>
              </a:pPr>
              <a:t>12/11/13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a:p>
            <a:pPr>
              <a:defRPr/>
            </a:pPr>
            <a:fld id="{E1D31EFF-FFD5-1D43-9F4E-3AF63483A9EC}"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p>
          <a:p>
            <a:pPr>
              <a:defRPr/>
            </a:pPr>
            <a:fld id="{9762D863-53FD-9040-BED1-0EFC38FEC720}" type="slidenum">
              <a:rPr lang="en-US"/>
              <a:pPr>
                <a:defRPr/>
              </a:pPr>
              <a:t>‹#›</a:t>
            </a:fld>
            <a:endParaRPr lang="en-US"/>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40" indent="0">
              <a:buNone/>
              <a:defRPr sz="2000" b="1"/>
            </a:lvl2pPr>
            <a:lvl3pPr marL="913881" indent="0">
              <a:buNone/>
              <a:defRPr sz="1800" b="1"/>
            </a:lvl3pPr>
            <a:lvl4pPr marL="1370826" indent="0">
              <a:buNone/>
              <a:defRPr sz="1600" b="1"/>
            </a:lvl4pPr>
            <a:lvl5pPr marL="1827766" indent="0">
              <a:buNone/>
              <a:defRPr sz="1600" b="1"/>
            </a:lvl5pPr>
            <a:lvl6pPr marL="2284707" indent="0">
              <a:buNone/>
              <a:defRPr sz="1600" b="1"/>
            </a:lvl6pPr>
            <a:lvl7pPr marL="2741648" indent="0">
              <a:buNone/>
              <a:defRPr sz="1600" b="1"/>
            </a:lvl7pPr>
            <a:lvl8pPr marL="3198590" indent="0">
              <a:buNone/>
              <a:defRPr sz="1600" b="1"/>
            </a:lvl8pPr>
            <a:lvl9pPr marL="365553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940" indent="0">
              <a:buNone/>
              <a:defRPr sz="2000" b="1"/>
            </a:lvl2pPr>
            <a:lvl3pPr marL="913881" indent="0">
              <a:buNone/>
              <a:defRPr sz="1800" b="1"/>
            </a:lvl3pPr>
            <a:lvl4pPr marL="1370826" indent="0">
              <a:buNone/>
              <a:defRPr sz="1600" b="1"/>
            </a:lvl4pPr>
            <a:lvl5pPr marL="1827766" indent="0">
              <a:buNone/>
              <a:defRPr sz="1600" b="1"/>
            </a:lvl5pPr>
            <a:lvl6pPr marL="2284707" indent="0">
              <a:buNone/>
              <a:defRPr sz="1600" b="1"/>
            </a:lvl6pPr>
            <a:lvl7pPr marL="2741648" indent="0">
              <a:buNone/>
              <a:defRPr sz="1600" b="1"/>
            </a:lvl7pPr>
            <a:lvl8pPr marL="3198590" indent="0">
              <a:buNone/>
              <a:defRPr sz="1600" b="1"/>
            </a:lvl8pPr>
            <a:lvl9pPr marL="365553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B2808D4D-9F75-B340-9135-C5E1FDAAA7FB}" type="datetime1">
              <a:rPr lang="en-US"/>
              <a:pPr>
                <a:defRPr/>
              </a:pPr>
              <a:t>12/11/13</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endParaRPr lang="en-US"/>
          </a:p>
          <a:p>
            <a:pPr>
              <a:defRPr/>
            </a:pPr>
            <a:fld id="{4834D528-867D-0542-AA71-546907C7F870}" type="slidenum">
              <a:rPr lang="en-US"/>
              <a:pPr>
                <a:defRPr/>
              </a:pPr>
              <a:t>‹#›</a:t>
            </a:fld>
            <a:endParaRPr lang="en-US"/>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71F10D69-A04A-E343-A007-6A90694EF4F0}" type="datetime1">
              <a:rPr lang="en-US"/>
              <a:pPr>
                <a:defRPr/>
              </a:pPr>
              <a:t>12/11/13</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endParaRPr lang="en-US"/>
          </a:p>
          <a:p>
            <a:pPr>
              <a:defRPr/>
            </a:pPr>
            <a:fld id="{36526C07-A7B7-AA4B-BE81-0C3A50B6B565}" type="slidenum">
              <a:rPr lang="en-US"/>
              <a:pPr>
                <a:defRPr/>
              </a:pPr>
              <a:t>‹#›</a:t>
            </a:fld>
            <a:endParaRPr lang="en-US"/>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48E93211-B8C8-E746-A986-5130289B48CD}" type="datetime1">
              <a:rPr lang="en-US"/>
              <a:pPr>
                <a:defRPr/>
              </a:pPr>
              <a:t>12/11/13</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endParaRPr lang="en-US"/>
          </a:p>
          <a:p>
            <a:pPr>
              <a:defRPr/>
            </a:pPr>
            <a:fld id="{76AF473F-BAAB-B64B-BDE2-3C88E2E51816}" type="slidenum">
              <a:rPr lang="en-US"/>
              <a:pPr>
                <a:defRPr/>
              </a:pPr>
              <a:t>‹#›</a:t>
            </a:fld>
            <a:endParaRPr lang="en-US"/>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2" y="27305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6940" indent="0">
              <a:buNone/>
              <a:defRPr sz="1200"/>
            </a:lvl2pPr>
            <a:lvl3pPr marL="913881" indent="0">
              <a:buNone/>
              <a:defRPr sz="1000"/>
            </a:lvl3pPr>
            <a:lvl4pPr marL="1370826" indent="0">
              <a:buNone/>
              <a:defRPr sz="900"/>
            </a:lvl4pPr>
            <a:lvl5pPr marL="1827766" indent="0">
              <a:buNone/>
              <a:defRPr sz="900"/>
            </a:lvl5pPr>
            <a:lvl6pPr marL="2284707" indent="0">
              <a:buNone/>
              <a:defRPr sz="900"/>
            </a:lvl6pPr>
            <a:lvl7pPr marL="2741648" indent="0">
              <a:buNone/>
              <a:defRPr sz="900"/>
            </a:lvl7pPr>
            <a:lvl8pPr marL="3198590" indent="0">
              <a:buNone/>
              <a:defRPr sz="900"/>
            </a:lvl8pPr>
            <a:lvl9pPr marL="3655532"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C3C3CFAC-23B0-154F-AE3A-330AD50A8314}" type="datetime1">
              <a:rPr lang="en-US"/>
              <a:pPr>
                <a:defRPr/>
              </a:pPr>
              <a:t>12/11/13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a:p>
            <a:pPr>
              <a:defRPr/>
            </a:pPr>
            <a:fld id="{3F4658E7-2523-3245-A41D-8EF45FC33F28}" type="slidenum">
              <a:rPr lang="en-US"/>
              <a:pPr>
                <a:defRPr/>
              </a:pPr>
              <a:t>‹#›</a:t>
            </a:fld>
            <a:endParaRPr lang="en-US"/>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40" indent="0">
              <a:buNone/>
              <a:defRPr sz="2800"/>
            </a:lvl2pPr>
            <a:lvl3pPr marL="913881" indent="0">
              <a:buNone/>
              <a:defRPr sz="2400"/>
            </a:lvl3pPr>
            <a:lvl4pPr marL="1370826" indent="0">
              <a:buNone/>
              <a:defRPr sz="2000"/>
            </a:lvl4pPr>
            <a:lvl5pPr marL="1827766" indent="0">
              <a:buNone/>
              <a:defRPr sz="2000"/>
            </a:lvl5pPr>
            <a:lvl6pPr marL="2284707" indent="0">
              <a:buNone/>
              <a:defRPr sz="2000"/>
            </a:lvl6pPr>
            <a:lvl7pPr marL="2741648" indent="0">
              <a:buNone/>
              <a:defRPr sz="2000"/>
            </a:lvl7pPr>
            <a:lvl8pPr marL="3198590" indent="0">
              <a:buNone/>
              <a:defRPr sz="2000"/>
            </a:lvl8pPr>
            <a:lvl9pPr marL="3655532"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40" indent="0">
              <a:buNone/>
              <a:defRPr sz="1200"/>
            </a:lvl2pPr>
            <a:lvl3pPr marL="913881" indent="0">
              <a:buNone/>
              <a:defRPr sz="1000"/>
            </a:lvl3pPr>
            <a:lvl4pPr marL="1370826" indent="0">
              <a:buNone/>
              <a:defRPr sz="900"/>
            </a:lvl4pPr>
            <a:lvl5pPr marL="1827766" indent="0">
              <a:buNone/>
              <a:defRPr sz="900"/>
            </a:lvl5pPr>
            <a:lvl6pPr marL="2284707" indent="0">
              <a:buNone/>
              <a:defRPr sz="900"/>
            </a:lvl6pPr>
            <a:lvl7pPr marL="2741648" indent="0">
              <a:buNone/>
              <a:defRPr sz="900"/>
            </a:lvl7pPr>
            <a:lvl8pPr marL="3198590" indent="0">
              <a:buNone/>
              <a:defRPr sz="900"/>
            </a:lvl8pPr>
            <a:lvl9pPr marL="3655532"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70950E71-B7CE-F043-8D3B-BAF35FE81368}" type="datetime1">
              <a:rPr lang="en-US"/>
              <a:pPr>
                <a:defRPr/>
              </a:pPr>
              <a:t>12/11/13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a:p>
            <a:pPr>
              <a:defRPr/>
            </a:pPr>
            <a:fld id="{448209D3-7EC4-534F-8E23-77C7DD9670A7}" type="slidenum">
              <a:rPr lang="en-US"/>
              <a:pPr>
                <a:defRPr/>
              </a:pPr>
              <a:t>‹#›</a:t>
            </a:fld>
            <a:endParaRPr lang="en-US"/>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FFE216F5-6CB0-B14D-8A9B-7E0DA291A857}" type="datetime1">
              <a:rPr lang="en-US"/>
              <a:pPr>
                <a:defRPr/>
              </a:pPr>
              <a:t>12/11/13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a:p>
            <a:pPr>
              <a:defRPr/>
            </a:pPr>
            <a:fld id="{029C99FB-0682-0247-945E-E88124A39372}" type="slidenum">
              <a:rPr lang="en-US"/>
              <a:pPr>
                <a:defRPr/>
              </a:pPr>
              <a:t>‹#›</a:t>
            </a:fld>
            <a:endParaRPr lang="en-US"/>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76203"/>
            <a:ext cx="2057400"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76203"/>
            <a:ext cx="60198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CEB730D7-945A-2C4D-A85C-0835FCB0DE55}" type="datetime1">
              <a:rPr lang="en-US"/>
              <a:pPr>
                <a:defRPr/>
              </a:pPr>
              <a:t>12/11/13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a:p>
            <a:pPr>
              <a:defRPr/>
            </a:pPr>
            <a:fld id="{43D14191-E12E-BE47-90D5-7E1B4F8AE2DB}" type="slidenum">
              <a:rPr lang="en-US"/>
              <a:pPr>
                <a:defRPr/>
              </a:pPr>
              <a:t>‹#›</a:t>
            </a:fld>
            <a:endParaRPr lang="en-US"/>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219200" y="76200"/>
            <a:ext cx="5867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9"/>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fld id="{69070E1A-2AD9-A644-AB41-EF005F00E9A7}" type="datetime1">
              <a:rPr lang="en-US"/>
              <a:pPr>
                <a:defRPr/>
              </a:pPr>
              <a:t>12/11/13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a:p>
            <a:pPr>
              <a:defRPr/>
            </a:pPr>
            <a:fld id="{C7BA82B7-487B-E848-A296-DC5805BA9420}" type="slidenum">
              <a:rPr lang="en-US"/>
              <a:pPr>
                <a:defRPr/>
              </a:pPr>
              <a:t>‹#›</a:t>
            </a:fld>
            <a:endParaRPr lang="en-US"/>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35" indent="0" algn="ctr">
              <a:buNone/>
              <a:defRPr/>
            </a:lvl2pPr>
            <a:lvl3pPr marL="914071" indent="0" algn="ctr">
              <a:buNone/>
              <a:defRPr/>
            </a:lvl3pPr>
            <a:lvl4pPr marL="1371110" indent="0" algn="ctr">
              <a:buNone/>
              <a:defRPr/>
            </a:lvl4pPr>
            <a:lvl5pPr marL="1828146" indent="0" algn="ctr">
              <a:buNone/>
              <a:defRPr/>
            </a:lvl5pPr>
            <a:lvl6pPr marL="2285181" indent="0" algn="ctr">
              <a:buNone/>
              <a:defRPr/>
            </a:lvl6pPr>
            <a:lvl7pPr marL="2742219" indent="0" algn="ctr">
              <a:buNone/>
              <a:defRPr/>
            </a:lvl7pPr>
            <a:lvl8pPr marL="3199252" indent="0" algn="ctr">
              <a:buNone/>
              <a:defRPr/>
            </a:lvl8pPr>
            <a:lvl9pPr marL="3656291"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pitchFamily="-110" charset="0"/>
              </a:defRPr>
            </a:lvl1pPr>
          </a:lstStyle>
          <a:p>
            <a:pPr>
              <a:defRPr/>
            </a:pPr>
            <a:r>
              <a:rPr lang="en-US"/>
              <a:t>John Peoples:  Directors’ Review 28 April, 2009</a:t>
            </a:r>
          </a:p>
        </p:txBody>
      </p:sp>
      <p:sp>
        <p:nvSpPr>
          <p:cNvPr id="6" name="Slide Number Placeholder 5"/>
          <p:cNvSpPr>
            <a:spLocks noGrp="1"/>
          </p:cNvSpPr>
          <p:nvPr>
            <p:ph type="sldNum" sz="quarter" idx="12"/>
          </p:nvPr>
        </p:nvSpPr>
        <p:spPr/>
        <p:txBody>
          <a:bodyPr/>
          <a:lstStyle>
            <a:lvl1pPr>
              <a:defRPr/>
            </a:lvl1pPr>
          </a:lstStyle>
          <a:p>
            <a:pPr>
              <a:defRPr/>
            </a:pPr>
            <a:fld id="{E33B9D43-41AC-574A-92B6-D9D3E960E521}" type="slidenum">
              <a:rPr lang="en-US"/>
              <a:pPr>
                <a:defRPr/>
              </a:pPr>
              <a:t>‹#›</a:t>
            </a:fld>
            <a:endParaRPr lang="en-US"/>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John Peoples:  DOE-NSF Review 9 September, 2008</a:t>
            </a:r>
          </a:p>
        </p:txBody>
      </p:sp>
      <p:sp>
        <p:nvSpPr>
          <p:cNvPr id="6" name="Rectangle 6"/>
          <p:cNvSpPr>
            <a:spLocks noGrp="1" noChangeArrowheads="1"/>
          </p:cNvSpPr>
          <p:nvPr>
            <p:ph type="sldNum" sz="quarter" idx="12"/>
          </p:nvPr>
        </p:nvSpPr>
        <p:spPr>
          <a:ln/>
        </p:spPr>
        <p:txBody>
          <a:bodyPr/>
          <a:lstStyle>
            <a:lvl1pPr>
              <a:defRPr/>
            </a:lvl1pPr>
          </a:lstStyle>
          <a:p>
            <a:pPr>
              <a:defRPr/>
            </a:pPr>
            <a:fld id="{99072F21-EB3A-9F44-A46B-CF62051B41B4}"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40" indent="0">
              <a:buNone/>
              <a:defRPr sz="2000" b="1"/>
            </a:lvl2pPr>
            <a:lvl3pPr marL="913881" indent="0">
              <a:buNone/>
              <a:defRPr sz="1800" b="1"/>
            </a:lvl3pPr>
            <a:lvl4pPr marL="1370826" indent="0">
              <a:buNone/>
              <a:defRPr sz="1600" b="1"/>
            </a:lvl4pPr>
            <a:lvl5pPr marL="1827766" indent="0">
              <a:buNone/>
              <a:defRPr sz="1600" b="1"/>
            </a:lvl5pPr>
            <a:lvl6pPr marL="2284707" indent="0">
              <a:buNone/>
              <a:defRPr sz="1600" b="1"/>
            </a:lvl6pPr>
            <a:lvl7pPr marL="2741648" indent="0">
              <a:buNone/>
              <a:defRPr sz="1600" b="1"/>
            </a:lvl7pPr>
            <a:lvl8pPr marL="3198590" indent="0">
              <a:buNone/>
              <a:defRPr sz="1600" b="1"/>
            </a:lvl8pPr>
            <a:lvl9pPr marL="365553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940" indent="0">
              <a:buNone/>
              <a:defRPr sz="2000" b="1"/>
            </a:lvl2pPr>
            <a:lvl3pPr marL="913881" indent="0">
              <a:buNone/>
              <a:defRPr sz="1800" b="1"/>
            </a:lvl3pPr>
            <a:lvl4pPr marL="1370826" indent="0">
              <a:buNone/>
              <a:defRPr sz="1600" b="1"/>
            </a:lvl4pPr>
            <a:lvl5pPr marL="1827766" indent="0">
              <a:buNone/>
              <a:defRPr sz="1600" b="1"/>
            </a:lvl5pPr>
            <a:lvl6pPr marL="2284707" indent="0">
              <a:buNone/>
              <a:defRPr sz="1600" b="1"/>
            </a:lvl6pPr>
            <a:lvl7pPr marL="2741648" indent="0">
              <a:buNone/>
              <a:defRPr sz="1600" b="1"/>
            </a:lvl7pPr>
            <a:lvl8pPr marL="3198590" indent="0">
              <a:buNone/>
              <a:defRPr sz="1600" b="1"/>
            </a:lvl8pPr>
            <a:lvl9pPr marL="365553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endParaRPr lang="en-US"/>
          </a:p>
          <a:p>
            <a:pPr>
              <a:defRPr/>
            </a:pPr>
            <a:fld id="{385E7828-5705-A144-B323-BB45239AC99A}" type="slidenum">
              <a:rPr lang="en-US"/>
              <a:pPr>
                <a:defRPr/>
              </a:pPr>
              <a:t>‹#›</a:t>
            </a:fld>
            <a:endParaRPr lang="en-US"/>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lvl1pPr>
            <a:lvl2pPr marL="457035" indent="0">
              <a:buNone/>
              <a:defRPr sz="1800"/>
            </a:lvl2pPr>
            <a:lvl3pPr marL="914071" indent="0">
              <a:buNone/>
              <a:defRPr sz="1600"/>
            </a:lvl3pPr>
            <a:lvl4pPr marL="1371110" indent="0">
              <a:buNone/>
              <a:defRPr sz="1400"/>
            </a:lvl4pPr>
            <a:lvl5pPr marL="1828146" indent="0">
              <a:buNone/>
              <a:defRPr sz="1400"/>
            </a:lvl5pPr>
            <a:lvl6pPr marL="2285181" indent="0">
              <a:buNone/>
              <a:defRPr sz="1400"/>
            </a:lvl6pPr>
            <a:lvl7pPr marL="2742219" indent="0">
              <a:buNone/>
              <a:defRPr sz="1400"/>
            </a:lvl7pPr>
            <a:lvl8pPr marL="3199252" indent="0">
              <a:buNone/>
              <a:defRPr sz="1400"/>
            </a:lvl8pPr>
            <a:lvl9pPr marL="3656291"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John Peoples:  DOE-NSF Review 9 September, 2008</a:t>
            </a:r>
          </a:p>
        </p:txBody>
      </p:sp>
      <p:sp>
        <p:nvSpPr>
          <p:cNvPr id="6" name="Rectangle 6"/>
          <p:cNvSpPr>
            <a:spLocks noGrp="1" noChangeArrowheads="1"/>
          </p:cNvSpPr>
          <p:nvPr>
            <p:ph type="sldNum" sz="quarter" idx="12"/>
          </p:nvPr>
        </p:nvSpPr>
        <p:spPr>
          <a:ln/>
        </p:spPr>
        <p:txBody>
          <a:bodyPr/>
          <a:lstStyle>
            <a:lvl1pPr>
              <a:defRPr/>
            </a:lvl1pPr>
          </a:lstStyle>
          <a:p>
            <a:pPr>
              <a:defRPr/>
            </a:pPr>
            <a:fld id="{BA55B907-FD7B-E04C-92E5-2B1926904CBC}" type="slidenum">
              <a:rPr lang="en-US"/>
              <a:pPr>
                <a:defRPr/>
              </a:pPr>
              <a:t>‹#›</a:t>
            </a:fld>
            <a:endParaRPr lang="en-US"/>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John Peoples:  DOE-NSF Review 9 September, 2008</a:t>
            </a:r>
          </a:p>
        </p:txBody>
      </p:sp>
      <p:sp>
        <p:nvSpPr>
          <p:cNvPr id="7" name="Rectangle 6"/>
          <p:cNvSpPr>
            <a:spLocks noGrp="1" noChangeArrowheads="1"/>
          </p:cNvSpPr>
          <p:nvPr>
            <p:ph type="sldNum" sz="quarter" idx="12"/>
          </p:nvPr>
        </p:nvSpPr>
        <p:spPr>
          <a:ln/>
        </p:spPr>
        <p:txBody>
          <a:bodyPr/>
          <a:lstStyle>
            <a:lvl1pPr>
              <a:defRPr/>
            </a:lvl1pPr>
          </a:lstStyle>
          <a:p>
            <a:pPr>
              <a:defRPr/>
            </a:pPr>
            <a:fld id="{2CAEB565-E7AD-9F4E-8CF1-379CCEC1E51F}" type="slidenum">
              <a:rPr lang="en-US"/>
              <a:pPr>
                <a:defRPr/>
              </a:pPr>
              <a:t>‹#›</a:t>
            </a:fld>
            <a:endParaRPr lang="en-US"/>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John Peoples:  DOE-NSF Review 9 September, 2008</a:t>
            </a:r>
          </a:p>
        </p:txBody>
      </p:sp>
      <p:sp>
        <p:nvSpPr>
          <p:cNvPr id="9" name="Rectangle 6"/>
          <p:cNvSpPr>
            <a:spLocks noGrp="1" noChangeArrowheads="1"/>
          </p:cNvSpPr>
          <p:nvPr>
            <p:ph type="sldNum" sz="quarter" idx="12"/>
          </p:nvPr>
        </p:nvSpPr>
        <p:spPr>
          <a:ln/>
        </p:spPr>
        <p:txBody>
          <a:bodyPr/>
          <a:lstStyle>
            <a:lvl1pPr>
              <a:defRPr/>
            </a:lvl1pPr>
          </a:lstStyle>
          <a:p>
            <a:pPr>
              <a:defRPr/>
            </a:pPr>
            <a:fld id="{DDC1BB9D-AFA7-0F4B-88B3-AAD652129C6A}" type="slidenum">
              <a:rPr lang="en-US"/>
              <a:pPr>
                <a:defRPr/>
              </a:pPr>
              <a:t>‹#›</a:t>
            </a:fld>
            <a:endParaRPr lang="en-US"/>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John Peoples:  DOE-NSF Review 9 September, 2008</a:t>
            </a:r>
          </a:p>
        </p:txBody>
      </p:sp>
      <p:sp>
        <p:nvSpPr>
          <p:cNvPr id="5" name="Rectangle 6"/>
          <p:cNvSpPr>
            <a:spLocks noGrp="1" noChangeArrowheads="1"/>
          </p:cNvSpPr>
          <p:nvPr>
            <p:ph type="sldNum" sz="quarter" idx="12"/>
          </p:nvPr>
        </p:nvSpPr>
        <p:spPr>
          <a:ln/>
        </p:spPr>
        <p:txBody>
          <a:bodyPr/>
          <a:lstStyle>
            <a:lvl1pPr>
              <a:defRPr/>
            </a:lvl1pPr>
          </a:lstStyle>
          <a:p>
            <a:pPr>
              <a:defRPr/>
            </a:pPr>
            <a:fld id="{8F6842C4-1ACF-B04A-A441-9E4DE71ECF84}" type="slidenum">
              <a:rPr lang="en-US"/>
              <a:pPr>
                <a:defRPr/>
              </a:pPr>
              <a:t>‹#›</a:t>
            </a:fld>
            <a:endParaRPr lang="en-US"/>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John Peoples:  DOE-NSF Review 9 September, 2008</a:t>
            </a:r>
          </a:p>
        </p:txBody>
      </p:sp>
      <p:sp>
        <p:nvSpPr>
          <p:cNvPr id="4" name="Rectangle 6"/>
          <p:cNvSpPr>
            <a:spLocks noGrp="1" noChangeArrowheads="1"/>
          </p:cNvSpPr>
          <p:nvPr>
            <p:ph type="sldNum" sz="quarter" idx="12"/>
          </p:nvPr>
        </p:nvSpPr>
        <p:spPr>
          <a:ln/>
        </p:spPr>
        <p:txBody>
          <a:bodyPr/>
          <a:lstStyle>
            <a:lvl1pPr>
              <a:defRPr/>
            </a:lvl1pPr>
          </a:lstStyle>
          <a:p>
            <a:pPr>
              <a:defRPr/>
            </a:pPr>
            <a:fld id="{19CD72F2-0762-D445-9626-9F9F1BD1C3AC}" type="slidenum">
              <a:rPr lang="en-US"/>
              <a:pPr>
                <a:defRPr/>
              </a:pPr>
              <a:t>‹#›</a:t>
            </a:fld>
            <a:endParaRPr lang="en-US"/>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John Peoples:  DOE-NSF Review 9 September, 2008</a:t>
            </a:r>
          </a:p>
        </p:txBody>
      </p:sp>
      <p:sp>
        <p:nvSpPr>
          <p:cNvPr id="7" name="Rectangle 6"/>
          <p:cNvSpPr>
            <a:spLocks noGrp="1" noChangeArrowheads="1"/>
          </p:cNvSpPr>
          <p:nvPr>
            <p:ph type="sldNum" sz="quarter" idx="12"/>
          </p:nvPr>
        </p:nvSpPr>
        <p:spPr>
          <a:ln/>
        </p:spPr>
        <p:txBody>
          <a:bodyPr/>
          <a:lstStyle>
            <a:lvl1pPr>
              <a:defRPr/>
            </a:lvl1pPr>
          </a:lstStyle>
          <a:p>
            <a:pPr>
              <a:defRPr/>
            </a:pPr>
            <a:fld id="{8C348E99-04B3-7540-A2DF-E8405A8CDE44}" type="slidenum">
              <a:rPr lang="en-US"/>
              <a:pPr>
                <a:defRPr/>
              </a:pPr>
              <a:t>‹#›</a:t>
            </a:fld>
            <a:endParaRPr lang="en-US"/>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35" indent="0">
              <a:buNone/>
              <a:defRPr sz="2800"/>
            </a:lvl2pPr>
            <a:lvl3pPr marL="914071" indent="0">
              <a:buNone/>
              <a:defRPr sz="2400"/>
            </a:lvl3pPr>
            <a:lvl4pPr marL="1371110" indent="0">
              <a:buNone/>
              <a:defRPr sz="2000"/>
            </a:lvl4pPr>
            <a:lvl5pPr marL="1828146" indent="0">
              <a:buNone/>
              <a:defRPr sz="2000"/>
            </a:lvl5pPr>
            <a:lvl6pPr marL="2285181" indent="0">
              <a:buNone/>
              <a:defRPr sz="2000"/>
            </a:lvl6pPr>
            <a:lvl7pPr marL="2742219" indent="0">
              <a:buNone/>
              <a:defRPr sz="2000"/>
            </a:lvl7pPr>
            <a:lvl8pPr marL="3199252" indent="0">
              <a:buNone/>
              <a:defRPr sz="2000"/>
            </a:lvl8pPr>
            <a:lvl9pPr marL="3656291"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John Peoples:  DOE-NSF Review 9 September, 2008</a:t>
            </a:r>
          </a:p>
        </p:txBody>
      </p:sp>
      <p:sp>
        <p:nvSpPr>
          <p:cNvPr id="7" name="Rectangle 6"/>
          <p:cNvSpPr>
            <a:spLocks noGrp="1" noChangeArrowheads="1"/>
          </p:cNvSpPr>
          <p:nvPr>
            <p:ph type="sldNum" sz="quarter" idx="12"/>
          </p:nvPr>
        </p:nvSpPr>
        <p:spPr>
          <a:ln/>
        </p:spPr>
        <p:txBody>
          <a:bodyPr/>
          <a:lstStyle>
            <a:lvl1pPr>
              <a:defRPr/>
            </a:lvl1pPr>
          </a:lstStyle>
          <a:p>
            <a:pPr>
              <a:defRPr/>
            </a:pPr>
            <a:fld id="{F318D557-A904-A349-94B9-D845D2A603F3}" type="slidenum">
              <a:rPr lang="en-US"/>
              <a:pPr>
                <a:defRPr/>
              </a:pPr>
              <a:t>‹#›</a:t>
            </a:fld>
            <a:endParaRPr lang="en-US"/>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John Peoples:  DOE-NSF Review 9 September, 2008</a:t>
            </a:r>
          </a:p>
        </p:txBody>
      </p:sp>
      <p:sp>
        <p:nvSpPr>
          <p:cNvPr id="6" name="Rectangle 6"/>
          <p:cNvSpPr>
            <a:spLocks noGrp="1" noChangeArrowheads="1"/>
          </p:cNvSpPr>
          <p:nvPr>
            <p:ph type="sldNum" sz="quarter" idx="12"/>
          </p:nvPr>
        </p:nvSpPr>
        <p:spPr>
          <a:ln/>
        </p:spPr>
        <p:txBody>
          <a:bodyPr/>
          <a:lstStyle>
            <a:lvl1pPr>
              <a:defRPr/>
            </a:lvl1pPr>
          </a:lstStyle>
          <a:p>
            <a:pPr>
              <a:defRPr/>
            </a:pPr>
            <a:fld id="{72EA4503-8A8B-3A4B-91F2-92BA9501C6E3}" type="slidenum">
              <a:rPr lang="en-US"/>
              <a:pPr>
                <a:defRPr/>
              </a:pPr>
              <a:t>‹#›</a:t>
            </a:fld>
            <a:endParaRPr lang="en-US"/>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6201"/>
            <a:ext cx="2057400"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76201"/>
            <a:ext cx="60198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John Peoples:  DOE-NSF Review 9 September, 2008</a:t>
            </a:r>
          </a:p>
        </p:txBody>
      </p:sp>
      <p:sp>
        <p:nvSpPr>
          <p:cNvPr id="6" name="Rectangle 6"/>
          <p:cNvSpPr>
            <a:spLocks noGrp="1" noChangeArrowheads="1"/>
          </p:cNvSpPr>
          <p:nvPr>
            <p:ph type="sldNum" sz="quarter" idx="12"/>
          </p:nvPr>
        </p:nvSpPr>
        <p:spPr>
          <a:ln/>
        </p:spPr>
        <p:txBody>
          <a:bodyPr/>
          <a:lstStyle>
            <a:lvl1pPr>
              <a:defRPr/>
            </a:lvl1pPr>
          </a:lstStyle>
          <a:p>
            <a:pPr>
              <a:defRPr/>
            </a:pPr>
            <a:fld id="{9F9039F5-CA4C-CE42-B839-8A4DE97BDBF0}" type="slidenum">
              <a:rPr lang="en-US"/>
              <a:pPr>
                <a:defRPr/>
              </a:pPr>
              <a:t>‹#›</a:t>
            </a:fld>
            <a:endParaRPr lang="en-US"/>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76200"/>
            <a:ext cx="5867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7"/>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7"/>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John Peoples:  DOE-NSF Review 9 September, 2008</a:t>
            </a:r>
          </a:p>
        </p:txBody>
      </p:sp>
      <p:sp>
        <p:nvSpPr>
          <p:cNvPr id="7" name="Rectangle 6"/>
          <p:cNvSpPr>
            <a:spLocks noGrp="1" noChangeArrowheads="1"/>
          </p:cNvSpPr>
          <p:nvPr>
            <p:ph type="sldNum" sz="quarter" idx="12"/>
          </p:nvPr>
        </p:nvSpPr>
        <p:spPr>
          <a:ln/>
        </p:spPr>
        <p:txBody>
          <a:bodyPr/>
          <a:lstStyle>
            <a:lvl1pPr>
              <a:defRPr/>
            </a:lvl1pPr>
          </a:lstStyle>
          <a:p>
            <a:pPr>
              <a:defRPr/>
            </a:pPr>
            <a:fld id="{F4EC2B6D-A4A5-314C-A0D5-AEEDE51047A4}"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smtClean="0"/>
            </a:lvl1pPr>
          </a:lstStyle>
          <a:p>
            <a:pPr>
              <a:defRPr/>
            </a:pPr>
            <a:r>
              <a:rPr lang="en-US" dirty="0"/>
              <a:t>Your Name, </a:t>
            </a:r>
            <a:r>
              <a:rPr lang="en-US" dirty="0" err="1"/>
              <a:t>Fermilab</a:t>
            </a:r>
            <a:r>
              <a:rPr lang="en-US" dirty="0"/>
              <a:t>  -  DOE Proton Accelerator-Based Physics Review, June 8-11, 2009</a:t>
            </a:r>
          </a:p>
        </p:txBody>
      </p:sp>
      <p:sp>
        <p:nvSpPr>
          <p:cNvPr id="5" name="Slide Number Placeholder 4"/>
          <p:cNvSpPr>
            <a:spLocks noGrp="1"/>
          </p:cNvSpPr>
          <p:nvPr>
            <p:ph type="sldNum" sz="quarter" idx="11"/>
          </p:nvPr>
        </p:nvSpPr>
        <p:spPr/>
        <p:txBody>
          <a:bodyPr/>
          <a:lstStyle>
            <a:lvl1pPr>
              <a:defRPr b="0"/>
            </a:lvl1pPr>
          </a:lstStyle>
          <a:p>
            <a:fld id="{3DD65DA7-1955-9245-8EB2-4945FAA2EBEF}" type="slidenum">
              <a:rPr lang="en-US"/>
              <a:pPr/>
              <a:t>‹#›</a:t>
            </a:fld>
            <a:endParaRPr lang="en-US" dirty="0"/>
          </a:p>
          <a:p>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endParaRPr lang="en-US"/>
          </a:p>
          <a:p>
            <a:pPr>
              <a:defRPr/>
            </a:pPr>
            <a:fld id="{5BEFA92E-F35F-E849-8128-269EE24D157A}" type="slidenum">
              <a:rPr lang="en-US"/>
              <a:pPr>
                <a:defRPr/>
              </a:pPr>
              <a:t>‹#›</a:t>
            </a:fld>
            <a:endParaRPr lang="en-US"/>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35" indent="0" algn="ctr">
              <a:buNone/>
              <a:defRPr/>
            </a:lvl2pPr>
            <a:lvl3pPr marL="914071" indent="0" algn="ctr">
              <a:buNone/>
              <a:defRPr/>
            </a:lvl3pPr>
            <a:lvl4pPr marL="1371110" indent="0" algn="ctr">
              <a:buNone/>
              <a:defRPr/>
            </a:lvl4pPr>
            <a:lvl5pPr marL="1828146" indent="0" algn="ctr">
              <a:buNone/>
              <a:defRPr/>
            </a:lvl5pPr>
            <a:lvl6pPr marL="2285181" indent="0" algn="ctr">
              <a:buNone/>
              <a:defRPr/>
            </a:lvl6pPr>
            <a:lvl7pPr marL="2742219" indent="0" algn="ctr">
              <a:buNone/>
              <a:defRPr/>
            </a:lvl7pPr>
            <a:lvl8pPr marL="3199252" indent="0" algn="ctr">
              <a:buNone/>
              <a:defRPr/>
            </a:lvl8pPr>
            <a:lvl9pPr marL="3656291"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dirty="0" err="1"/>
              <a:t>Huan</a:t>
            </a:r>
            <a:r>
              <a:rPr lang="en-US" dirty="0"/>
              <a:t> Lin, DOE/NSF Review of DES, </a:t>
            </a:r>
            <a:r>
              <a:rPr lang="en-US" dirty="0" err="1"/>
              <a:t>Fermilab</a:t>
            </a:r>
            <a:r>
              <a:rPr lang="en-US" dirty="0"/>
              <a:t>, Jun 22, 2010</a:t>
            </a:r>
            <a:r>
              <a:rPr lang="en-US" sz="1400" dirty="0"/>
              <a:t>                                   </a:t>
            </a:r>
          </a:p>
        </p:txBody>
      </p:sp>
      <p:sp>
        <p:nvSpPr>
          <p:cNvPr id="6" name="Slide Number Placeholder 5"/>
          <p:cNvSpPr>
            <a:spLocks noGrp="1"/>
          </p:cNvSpPr>
          <p:nvPr>
            <p:ph type="sldNum" sz="quarter" idx="12"/>
          </p:nvPr>
        </p:nvSpPr>
        <p:spPr/>
        <p:txBody>
          <a:bodyPr/>
          <a:lstStyle>
            <a:lvl1pPr>
              <a:defRPr smtClean="0"/>
            </a:lvl1pPr>
          </a:lstStyle>
          <a:p>
            <a:fld id="{BCF04D32-CCC0-744D-812B-0CD2F84EDCA5}" type="slidenum">
              <a:rPr lang="en-US"/>
              <a:pPr/>
              <a:t>‹#›</a:t>
            </a:fld>
            <a:endParaRPr lang="en-US"/>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dirty="0" err="1"/>
              <a:t>Huan</a:t>
            </a:r>
            <a:r>
              <a:rPr lang="en-US" dirty="0"/>
              <a:t> Lin, DOE/NSF Review of DES, </a:t>
            </a:r>
            <a:r>
              <a:rPr lang="en-US" dirty="0" err="1"/>
              <a:t>Fermilab</a:t>
            </a:r>
            <a:r>
              <a:rPr lang="en-US" dirty="0"/>
              <a:t>, Jun 22, 2010</a:t>
            </a:r>
            <a:r>
              <a:rPr lang="en-US" sz="1400" dirty="0"/>
              <a:t>                                   </a:t>
            </a:r>
          </a:p>
        </p:txBody>
      </p:sp>
      <p:sp>
        <p:nvSpPr>
          <p:cNvPr id="6" name="Slide Number Placeholder 5"/>
          <p:cNvSpPr>
            <a:spLocks noGrp="1"/>
          </p:cNvSpPr>
          <p:nvPr>
            <p:ph type="sldNum" sz="quarter" idx="12"/>
          </p:nvPr>
        </p:nvSpPr>
        <p:spPr/>
        <p:txBody>
          <a:bodyPr/>
          <a:lstStyle>
            <a:lvl1pPr>
              <a:defRPr smtClean="0"/>
            </a:lvl1pPr>
          </a:lstStyle>
          <a:p>
            <a:fld id="{FBDFA594-26A5-C84A-BFD8-6D94D6043FF1}" type="slidenum">
              <a:rPr lang="en-US"/>
              <a:pPr/>
              <a:t>‹#›</a:t>
            </a:fld>
            <a:endParaRPr lang="en-US"/>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lvl1pPr>
            <a:lvl2pPr marL="457035" indent="0">
              <a:buNone/>
              <a:defRPr sz="1800"/>
            </a:lvl2pPr>
            <a:lvl3pPr marL="914071" indent="0">
              <a:buNone/>
              <a:defRPr sz="1600"/>
            </a:lvl3pPr>
            <a:lvl4pPr marL="1371110" indent="0">
              <a:buNone/>
              <a:defRPr sz="1400"/>
            </a:lvl4pPr>
            <a:lvl5pPr marL="1828146" indent="0">
              <a:buNone/>
              <a:defRPr sz="1400"/>
            </a:lvl5pPr>
            <a:lvl6pPr marL="2285181" indent="0">
              <a:buNone/>
              <a:defRPr sz="1400"/>
            </a:lvl6pPr>
            <a:lvl7pPr marL="2742219" indent="0">
              <a:buNone/>
              <a:defRPr sz="1400"/>
            </a:lvl7pPr>
            <a:lvl8pPr marL="3199252" indent="0">
              <a:buNone/>
              <a:defRPr sz="1400"/>
            </a:lvl8pPr>
            <a:lvl9pPr marL="3656291"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dirty="0" err="1"/>
              <a:t>Huan</a:t>
            </a:r>
            <a:r>
              <a:rPr lang="en-US" dirty="0"/>
              <a:t> Lin, DOE/NSF Review of DES, </a:t>
            </a:r>
            <a:r>
              <a:rPr lang="en-US" dirty="0" err="1"/>
              <a:t>Fermilab</a:t>
            </a:r>
            <a:r>
              <a:rPr lang="en-US" dirty="0"/>
              <a:t>, Jun 22, 2010</a:t>
            </a:r>
            <a:r>
              <a:rPr lang="en-US" sz="1400" dirty="0"/>
              <a:t>                                   </a:t>
            </a:r>
          </a:p>
        </p:txBody>
      </p:sp>
      <p:sp>
        <p:nvSpPr>
          <p:cNvPr id="6" name="Slide Number Placeholder 5"/>
          <p:cNvSpPr>
            <a:spLocks noGrp="1"/>
          </p:cNvSpPr>
          <p:nvPr>
            <p:ph type="sldNum" sz="quarter" idx="12"/>
          </p:nvPr>
        </p:nvSpPr>
        <p:spPr/>
        <p:txBody>
          <a:bodyPr/>
          <a:lstStyle>
            <a:lvl1pPr>
              <a:defRPr smtClean="0"/>
            </a:lvl1pPr>
          </a:lstStyle>
          <a:p>
            <a:fld id="{FC4D95CF-73EA-F548-9621-4EB6B5E82350}" type="slidenum">
              <a:rPr lang="en-US"/>
              <a:pPr/>
              <a:t>‹#›</a:t>
            </a:fld>
            <a:endParaRPr lang="en-US"/>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r>
              <a:rPr lang="en-US" dirty="0" err="1"/>
              <a:t>Huan</a:t>
            </a:r>
            <a:r>
              <a:rPr lang="en-US" dirty="0"/>
              <a:t> Lin, DOE/NSF Review of DES, </a:t>
            </a:r>
            <a:r>
              <a:rPr lang="en-US" dirty="0" err="1"/>
              <a:t>Fermilab</a:t>
            </a:r>
            <a:r>
              <a:rPr lang="en-US" dirty="0"/>
              <a:t>, Jun 22, 2010</a:t>
            </a:r>
            <a:r>
              <a:rPr lang="en-US" sz="1400" dirty="0"/>
              <a:t>                                   </a:t>
            </a:r>
          </a:p>
        </p:txBody>
      </p:sp>
      <p:sp>
        <p:nvSpPr>
          <p:cNvPr id="7" name="Slide Number Placeholder 6"/>
          <p:cNvSpPr>
            <a:spLocks noGrp="1"/>
          </p:cNvSpPr>
          <p:nvPr>
            <p:ph type="sldNum" sz="quarter" idx="12"/>
          </p:nvPr>
        </p:nvSpPr>
        <p:spPr/>
        <p:txBody>
          <a:bodyPr/>
          <a:lstStyle>
            <a:lvl1pPr>
              <a:defRPr smtClean="0"/>
            </a:lvl1pPr>
          </a:lstStyle>
          <a:p>
            <a:fld id="{197B778D-E07A-BF42-9FDB-AD14FED9373E}" type="slidenum">
              <a:rPr lang="en-US"/>
              <a:pPr/>
              <a:t>‹#›</a:t>
            </a:fld>
            <a:endParaRPr lang="en-US"/>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r>
              <a:rPr lang="en-US" dirty="0" err="1"/>
              <a:t>Huan</a:t>
            </a:r>
            <a:r>
              <a:rPr lang="en-US" dirty="0"/>
              <a:t> Lin, DOE/NSF Review of DES, </a:t>
            </a:r>
            <a:r>
              <a:rPr lang="en-US" dirty="0" err="1"/>
              <a:t>Fermilab</a:t>
            </a:r>
            <a:r>
              <a:rPr lang="en-US" dirty="0"/>
              <a:t>, Jun 22, 2010</a:t>
            </a:r>
            <a:r>
              <a:rPr lang="en-US" sz="1400" dirty="0"/>
              <a:t>                                   </a:t>
            </a:r>
          </a:p>
        </p:txBody>
      </p:sp>
      <p:sp>
        <p:nvSpPr>
          <p:cNvPr id="9" name="Slide Number Placeholder 8"/>
          <p:cNvSpPr>
            <a:spLocks noGrp="1"/>
          </p:cNvSpPr>
          <p:nvPr>
            <p:ph type="sldNum" sz="quarter" idx="12"/>
          </p:nvPr>
        </p:nvSpPr>
        <p:spPr/>
        <p:txBody>
          <a:bodyPr/>
          <a:lstStyle>
            <a:lvl1pPr>
              <a:defRPr smtClean="0"/>
            </a:lvl1pPr>
          </a:lstStyle>
          <a:p>
            <a:fld id="{65B9AF5F-8E1D-E04D-B4F6-8D469D311425}" type="slidenum">
              <a:rPr lang="en-US"/>
              <a:pPr/>
              <a:t>‹#›</a:t>
            </a:fld>
            <a:endParaRPr lang="en-US"/>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r>
              <a:rPr lang="en-US" dirty="0" err="1"/>
              <a:t>Huan</a:t>
            </a:r>
            <a:r>
              <a:rPr lang="en-US" dirty="0"/>
              <a:t> Lin, DOE/NSF Review of DES, </a:t>
            </a:r>
            <a:r>
              <a:rPr lang="en-US" dirty="0" err="1"/>
              <a:t>Fermilab</a:t>
            </a:r>
            <a:r>
              <a:rPr lang="en-US" dirty="0"/>
              <a:t>, Jun 22, 2010</a:t>
            </a:r>
            <a:r>
              <a:rPr lang="en-US" sz="1400" dirty="0"/>
              <a:t>                                   </a:t>
            </a:r>
          </a:p>
        </p:txBody>
      </p:sp>
      <p:sp>
        <p:nvSpPr>
          <p:cNvPr id="5" name="Slide Number Placeholder 4"/>
          <p:cNvSpPr>
            <a:spLocks noGrp="1"/>
          </p:cNvSpPr>
          <p:nvPr>
            <p:ph type="sldNum" sz="quarter" idx="12"/>
          </p:nvPr>
        </p:nvSpPr>
        <p:spPr/>
        <p:txBody>
          <a:bodyPr/>
          <a:lstStyle>
            <a:lvl1pPr>
              <a:defRPr smtClean="0"/>
            </a:lvl1pPr>
          </a:lstStyle>
          <a:p>
            <a:fld id="{D0DFA9E4-EA91-4742-B494-F7EC6131BF45}" type="slidenum">
              <a:rPr lang="en-US"/>
              <a:pPr/>
              <a:t>‹#›</a:t>
            </a:fld>
            <a:endParaRPr lang="en-US"/>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r>
              <a:rPr lang="en-US" dirty="0" err="1"/>
              <a:t>Huan</a:t>
            </a:r>
            <a:r>
              <a:rPr lang="en-US" dirty="0"/>
              <a:t> Lin, DOE/NSF Review of DES, </a:t>
            </a:r>
            <a:r>
              <a:rPr lang="en-US" dirty="0" err="1"/>
              <a:t>Fermilab</a:t>
            </a:r>
            <a:r>
              <a:rPr lang="en-US" dirty="0"/>
              <a:t>, Jun 22, 2010</a:t>
            </a:r>
            <a:r>
              <a:rPr lang="en-US" sz="1400" dirty="0"/>
              <a:t>                                   </a:t>
            </a:r>
          </a:p>
        </p:txBody>
      </p:sp>
      <p:sp>
        <p:nvSpPr>
          <p:cNvPr id="4" name="Slide Number Placeholder 3"/>
          <p:cNvSpPr>
            <a:spLocks noGrp="1"/>
          </p:cNvSpPr>
          <p:nvPr>
            <p:ph type="sldNum" sz="quarter" idx="12"/>
          </p:nvPr>
        </p:nvSpPr>
        <p:spPr/>
        <p:txBody>
          <a:bodyPr/>
          <a:lstStyle>
            <a:lvl1pPr>
              <a:defRPr smtClean="0"/>
            </a:lvl1pPr>
          </a:lstStyle>
          <a:p>
            <a:fld id="{4E6E4C76-C80D-F042-9048-F7967330A04B}" type="slidenum">
              <a:rPr lang="en-US"/>
              <a:pPr/>
              <a:t>‹#›</a:t>
            </a:fld>
            <a:endParaRPr lang="en-US"/>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r>
              <a:rPr lang="en-US" dirty="0" err="1"/>
              <a:t>Huan</a:t>
            </a:r>
            <a:r>
              <a:rPr lang="en-US" dirty="0"/>
              <a:t> Lin, DOE/NSF Review of DES, </a:t>
            </a:r>
            <a:r>
              <a:rPr lang="en-US" dirty="0" err="1"/>
              <a:t>Fermilab</a:t>
            </a:r>
            <a:r>
              <a:rPr lang="en-US" dirty="0"/>
              <a:t>, Jun 22, 2010</a:t>
            </a:r>
            <a:r>
              <a:rPr lang="en-US" sz="1400" dirty="0"/>
              <a:t>                                   </a:t>
            </a:r>
          </a:p>
        </p:txBody>
      </p:sp>
      <p:sp>
        <p:nvSpPr>
          <p:cNvPr id="7" name="Slide Number Placeholder 6"/>
          <p:cNvSpPr>
            <a:spLocks noGrp="1"/>
          </p:cNvSpPr>
          <p:nvPr>
            <p:ph type="sldNum" sz="quarter" idx="12"/>
          </p:nvPr>
        </p:nvSpPr>
        <p:spPr/>
        <p:txBody>
          <a:bodyPr/>
          <a:lstStyle>
            <a:lvl1pPr>
              <a:defRPr smtClean="0"/>
            </a:lvl1pPr>
          </a:lstStyle>
          <a:p>
            <a:fld id="{4243B820-3F24-3F45-822C-7EBD6218F197}" type="slidenum">
              <a:rPr lang="en-US"/>
              <a:pPr/>
              <a:t>‹#›</a:t>
            </a:fld>
            <a:endParaRPr lang="en-US"/>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35" indent="0">
              <a:buNone/>
              <a:defRPr sz="2800"/>
            </a:lvl2pPr>
            <a:lvl3pPr marL="914071" indent="0">
              <a:buNone/>
              <a:defRPr sz="2400"/>
            </a:lvl3pPr>
            <a:lvl4pPr marL="1371110" indent="0">
              <a:buNone/>
              <a:defRPr sz="2000"/>
            </a:lvl4pPr>
            <a:lvl5pPr marL="1828146" indent="0">
              <a:buNone/>
              <a:defRPr sz="2000"/>
            </a:lvl5pPr>
            <a:lvl6pPr marL="2285181" indent="0">
              <a:buNone/>
              <a:defRPr sz="2000"/>
            </a:lvl6pPr>
            <a:lvl7pPr marL="2742219" indent="0">
              <a:buNone/>
              <a:defRPr sz="2000"/>
            </a:lvl7pPr>
            <a:lvl8pPr marL="3199252" indent="0">
              <a:buNone/>
              <a:defRPr sz="2000"/>
            </a:lvl8pPr>
            <a:lvl9pPr marL="3656291"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r>
              <a:rPr lang="en-US" dirty="0" err="1"/>
              <a:t>Huan</a:t>
            </a:r>
            <a:r>
              <a:rPr lang="en-US" dirty="0"/>
              <a:t> Lin, DOE/NSF Review of DES, </a:t>
            </a:r>
            <a:r>
              <a:rPr lang="en-US" dirty="0" err="1"/>
              <a:t>Fermilab</a:t>
            </a:r>
            <a:r>
              <a:rPr lang="en-US" dirty="0"/>
              <a:t>, Jun 22, 2010</a:t>
            </a:r>
            <a:r>
              <a:rPr lang="en-US" sz="1400" dirty="0"/>
              <a:t>                                   </a:t>
            </a:r>
          </a:p>
        </p:txBody>
      </p:sp>
      <p:sp>
        <p:nvSpPr>
          <p:cNvPr id="7" name="Slide Number Placeholder 6"/>
          <p:cNvSpPr>
            <a:spLocks noGrp="1"/>
          </p:cNvSpPr>
          <p:nvPr>
            <p:ph type="sldNum" sz="quarter" idx="12"/>
          </p:nvPr>
        </p:nvSpPr>
        <p:spPr/>
        <p:txBody>
          <a:bodyPr/>
          <a:lstStyle>
            <a:lvl1pPr>
              <a:defRPr smtClean="0"/>
            </a:lvl1pPr>
          </a:lstStyle>
          <a:p>
            <a:fld id="{543E26E4-A828-7745-AA52-9820179B368A}" type="slidenum">
              <a:rPr lang="en-US"/>
              <a:pPr/>
              <a:t>‹#›</a:t>
            </a:fld>
            <a:endParaRPr lang="en-US"/>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dirty="0" err="1"/>
              <a:t>Huan</a:t>
            </a:r>
            <a:r>
              <a:rPr lang="en-US" dirty="0"/>
              <a:t> Lin, DOE/NSF Review of DES, </a:t>
            </a:r>
            <a:r>
              <a:rPr lang="en-US" dirty="0" err="1"/>
              <a:t>Fermilab</a:t>
            </a:r>
            <a:r>
              <a:rPr lang="en-US" dirty="0"/>
              <a:t>, Jun 22, 2010</a:t>
            </a:r>
            <a:r>
              <a:rPr lang="en-US" sz="1400" dirty="0"/>
              <a:t>                                   </a:t>
            </a:r>
          </a:p>
        </p:txBody>
      </p:sp>
      <p:sp>
        <p:nvSpPr>
          <p:cNvPr id="6" name="Slide Number Placeholder 5"/>
          <p:cNvSpPr>
            <a:spLocks noGrp="1"/>
          </p:cNvSpPr>
          <p:nvPr>
            <p:ph type="sldNum" sz="quarter" idx="12"/>
          </p:nvPr>
        </p:nvSpPr>
        <p:spPr/>
        <p:txBody>
          <a:bodyPr/>
          <a:lstStyle>
            <a:lvl1pPr>
              <a:defRPr smtClean="0"/>
            </a:lvl1pPr>
          </a:lstStyle>
          <a:p>
            <a:fld id="{1F225084-C4EB-B549-88E4-A343758B812A}" type="slidenum">
              <a:rPr lang="en-US"/>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endParaRPr lang="en-US"/>
          </a:p>
          <a:p>
            <a:pPr>
              <a:defRPr/>
            </a:pPr>
            <a:fld id="{7910DFFD-8703-DD44-B0D3-2E08ADF8F127}" type="slidenum">
              <a:rPr lang="en-US"/>
              <a:pPr>
                <a:defRPr/>
              </a:pPr>
              <a:t>‹#›</a:t>
            </a:fld>
            <a:endParaRPr lang="en-US"/>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6201"/>
            <a:ext cx="2057400"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76201"/>
            <a:ext cx="60198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dirty="0" err="1"/>
              <a:t>Huan</a:t>
            </a:r>
            <a:r>
              <a:rPr lang="en-US" dirty="0"/>
              <a:t> Lin, DOE/NSF Review of DES, </a:t>
            </a:r>
            <a:r>
              <a:rPr lang="en-US" dirty="0" err="1"/>
              <a:t>Fermilab</a:t>
            </a:r>
            <a:r>
              <a:rPr lang="en-US" dirty="0"/>
              <a:t>, Jun 22, 2010</a:t>
            </a:r>
            <a:r>
              <a:rPr lang="en-US" sz="1400" dirty="0"/>
              <a:t>                                   </a:t>
            </a:r>
          </a:p>
        </p:txBody>
      </p:sp>
      <p:sp>
        <p:nvSpPr>
          <p:cNvPr id="6" name="Slide Number Placeholder 5"/>
          <p:cNvSpPr>
            <a:spLocks noGrp="1"/>
          </p:cNvSpPr>
          <p:nvPr>
            <p:ph type="sldNum" sz="quarter" idx="12"/>
          </p:nvPr>
        </p:nvSpPr>
        <p:spPr/>
        <p:txBody>
          <a:bodyPr/>
          <a:lstStyle>
            <a:lvl1pPr>
              <a:defRPr smtClean="0"/>
            </a:lvl1pPr>
          </a:lstStyle>
          <a:p>
            <a:fld id="{AD40D244-0813-F047-9A97-0FE5CEBCC245}" type="slidenum">
              <a:rPr lang="en-US"/>
              <a:pPr/>
              <a:t>‹#›</a:t>
            </a:fld>
            <a:endParaRPr lang="en-US"/>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893" indent="0" algn="ctr">
              <a:buNone/>
              <a:defRPr/>
            </a:lvl2pPr>
            <a:lvl3pPr marL="913790" indent="0" algn="ctr">
              <a:buNone/>
              <a:defRPr/>
            </a:lvl3pPr>
            <a:lvl4pPr marL="1370688" indent="0" algn="ctr">
              <a:buNone/>
              <a:defRPr/>
            </a:lvl4pPr>
            <a:lvl5pPr marL="1827581" indent="0" algn="ctr">
              <a:buNone/>
              <a:defRPr/>
            </a:lvl5pPr>
            <a:lvl6pPr marL="2284476" indent="0" algn="ctr">
              <a:buNone/>
              <a:defRPr/>
            </a:lvl6pPr>
            <a:lvl7pPr marL="2741375" indent="0" algn="ctr">
              <a:buNone/>
              <a:defRPr/>
            </a:lvl7pPr>
            <a:lvl8pPr marL="3198265" indent="0" algn="ctr">
              <a:buNone/>
              <a:defRPr/>
            </a:lvl8pPr>
            <a:lvl9pPr marL="3655164"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p>
          <a:p>
            <a:pPr>
              <a:defRPr/>
            </a:pPr>
            <a:fld id="{88AE31A1-37B0-4341-A04B-8D9D6A81B271}" type="slidenum">
              <a:rPr lang="en-US"/>
              <a:pPr>
                <a:defRPr/>
              </a:pPr>
              <a:t>‹#›</a:t>
            </a:fld>
            <a:endParaRPr lang="en-US"/>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p>
          <a:p>
            <a:pPr>
              <a:defRPr/>
            </a:pPr>
            <a:fld id="{CF5813BB-2426-EB47-BC7B-33572ABE3D96}" type="slidenum">
              <a:rPr lang="en-US"/>
              <a:pPr>
                <a:defRPr/>
              </a:pPr>
              <a:t>‹#›</a:t>
            </a:fld>
            <a:endParaRPr lang="en-US"/>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5"/>
            <a:ext cx="7772400" cy="1500187"/>
          </a:xfrm>
        </p:spPr>
        <p:txBody>
          <a:bodyPr anchor="b"/>
          <a:lstStyle>
            <a:lvl1pPr marL="0" indent="0">
              <a:buNone/>
              <a:defRPr sz="2000"/>
            </a:lvl1pPr>
            <a:lvl2pPr marL="456893" indent="0">
              <a:buNone/>
              <a:defRPr sz="1800"/>
            </a:lvl2pPr>
            <a:lvl3pPr marL="913790" indent="0">
              <a:buNone/>
              <a:defRPr sz="1600"/>
            </a:lvl3pPr>
            <a:lvl4pPr marL="1370688" indent="0">
              <a:buNone/>
              <a:defRPr sz="1400"/>
            </a:lvl4pPr>
            <a:lvl5pPr marL="1827581" indent="0">
              <a:buNone/>
              <a:defRPr sz="1400"/>
            </a:lvl5pPr>
            <a:lvl6pPr marL="2284476" indent="0">
              <a:buNone/>
              <a:defRPr sz="1400"/>
            </a:lvl6pPr>
            <a:lvl7pPr marL="2741375" indent="0">
              <a:buNone/>
              <a:defRPr sz="1400"/>
            </a:lvl7pPr>
            <a:lvl8pPr marL="3198265" indent="0">
              <a:buNone/>
              <a:defRPr sz="1400"/>
            </a:lvl8pPr>
            <a:lvl9pPr marL="3655164"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p>
          <a:p>
            <a:pPr>
              <a:defRPr/>
            </a:pPr>
            <a:fld id="{BDFFED3E-095C-454E-A5CA-BB87480B9D2B}" type="slidenum">
              <a:rPr lang="en-US"/>
              <a:pPr>
                <a:defRPr/>
              </a:pPr>
              <a:t>‹#›</a:t>
            </a:fld>
            <a:endParaRPr lang="en-US"/>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p>
          <a:p>
            <a:pPr>
              <a:defRPr/>
            </a:pPr>
            <a:fld id="{3BD07DE7-3E53-B34A-9405-04E4B6B205EE}" type="slidenum">
              <a:rPr lang="en-US"/>
              <a:pPr>
                <a:defRPr/>
              </a:pPr>
              <a:t>‹#›</a:t>
            </a:fld>
            <a:endParaRPr lang="en-US"/>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893" indent="0">
              <a:buNone/>
              <a:defRPr sz="2000" b="1"/>
            </a:lvl2pPr>
            <a:lvl3pPr marL="913790" indent="0">
              <a:buNone/>
              <a:defRPr sz="1800" b="1"/>
            </a:lvl3pPr>
            <a:lvl4pPr marL="1370688" indent="0">
              <a:buNone/>
              <a:defRPr sz="1600" b="1"/>
            </a:lvl4pPr>
            <a:lvl5pPr marL="1827581" indent="0">
              <a:buNone/>
              <a:defRPr sz="1600" b="1"/>
            </a:lvl5pPr>
            <a:lvl6pPr marL="2284476" indent="0">
              <a:buNone/>
              <a:defRPr sz="1600" b="1"/>
            </a:lvl6pPr>
            <a:lvl7pPr marL="2741375" indent="0">
              <a:buNone/>
              <a:defRPr sz="1600" b="1"/>
            </a:lvl7pPr>
            <a:lvl8pPr marL="3198265" indent="0">
              <a:buNone/>
              <a:defRPr sz="1600" b="1"/>
            </a:lvl8pPr>
            <a:lvl9pPr marL="365516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893" indent="0">
              <a:buNone/>
              <a:defRPr sz="2000" b="1"/>
            </a:lvl2pPr>
            <a:lvl3pPr marL="913790" indent="0">
              <a:buNone/>
              <a:defRPr sz="1800" b="1"/>
            </a:lvl3pPr>
            <a:lvl4pPr marL="1370688" indent="0">
              <a:buNone/>
              <a:defRPr sz="1600" b="1"/>
            </a:lvl4pPr>
            <a:lvl5pPr marL="1827581" indent="0">
              <a:buNone/>
              <a:defRPr sz="1600" b="1"/>
            </a:lvl5pPr>
            <a:lvl6pPr marL="2284476" indent="0">
              <a:buNone/>
              <a:defRPr sz="1600" b="1"/>
            </a:lvl6pPr>
            <a:lvl7pPr marL="2741375" indent="0">
              <a:buNone/>
              <a:defRPr sz="1600" b="1"/>
            </a:lvl7pPr>
            <a:lvl8pPr marL="3198265" indent="0">
              <a:buNone/>
              <a:defRPr sz="1600" b="1"/>
            </a:lvl8pPr>
            <a:lvl9pPr marL="365516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endParaRPr lang="en-US"/>
          </a:p>
          <a:p>
            <a:pPr>
              <a:defRPr/>
            </a:pPr>
            <a:fld id="{6768CC8C-57BA-0842-A934-49D4BD2114A1}" type="slidenum">
              <a:rPr lang="en-US"/>
              <a:pPr>
                <a:defRPr/>
              </a:pPr>
              <a:t>‹#›</a:t>
            </a:fld>
            <a:endParaRPr lang="en-US"/>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endParaRPr lang="en-US"/>
          </a:p>
          <a:p>
            <a:pPr>
              <a:defRPr/>
            </a:pPr>
            <a:fld id="{FBBB2CB9-EEF0-5147-9EA3-40A8AC809737}" type="slidenum">
              <a:rPr lang="en-US"/>
              <a:pPr>
                <a:defRPr/>
              </a:pPr>
              <a:t>‹#›</a:t>
            </a:fld>
            <a:endParaRPr lang="en-US"/>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endParaRPr lang="en-US"/>
          </a:p>
          <a:p>
            <a:pPr>
              <a:defRPr/>
            </a:pPr>
            <a:fld id="{BE5197FF-9982-894C-80BF-DBC2C27742EA}" type="slidenum">
              <a:rPr lang="en-US"/>
              <a:pPr>
                <a:defRPr/>
              </a:pPr>
              <a:t>‹#›</a:t>
            </a:fld>
            <a:endParaRPr lang="en-US"/>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6893" indent="0">
              <a:buNone/>
              <a:defRPr sz="1200"/>
            </a:lvl2pPr>
            <a:lvl3pPr marL="913790" indent="0">
              <a:buNone/>
              <a:defRPr sz="1000"/>
            </a:lvl3pPr>
            <a:lvl4pPr marL="1370688" indent="0">
              <a:buNone/>
              <a:defRPr sz="900"/>
            </a:lvl4pPr>
            <a:lvl5pPr marL="1827581" indent="0">
              <a:buNone/>
              <a:defRPr sz="900"/>
            </a:lvl5pPr>
            <a:lvl6pPr marL="2284476" indent="0">
              <a:buNone/>
              <a:defRPr sz="900"/>
            </a:lvl6pPr>
            <a:lvl7pPr marL="2741375" indent="0">
              <a:buNone/>
              <a:defRPr sz="900"/>
            </a:lvl7pPr>
            <a:lvl8pPr marL="3198265" indent="0">
              <a:buNone/>
              <a:defRPr sz="900"/>
            </a:lvl8pPr>
            <a:lvl9pPr marL="3655164"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p>
          <a:p>
            <a:pPr>
              <a:defRPr/>
            </a:pPr>
            <a:fld id="{22782A00-1CC2-7B4F-8A37-E687901ADD34}" type="slidenum">
              <a:rPr lang="en-US"/>
              <a:pPr>
                <a:defRPr/>
              </a:pPr>
              <a:t>‹#›</a:t>
            </a:fld>
            <a:endParaRPr lang="en-US"/>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88" indent="0">
              <a:buNone/>
              <a:defRPr sz="2000"/>
            </a:lvl4pPr>
            <a:lvl5pPr marL="1827581" indent="0">
              <a:buNone/>
              <a:defRPr sz="2000"/>
            </a:lvl5pPr>
            <a:lvl6pPr marL="2284476" indent="0">
              <a:buNone/>
              <a:defRPr sz="2000"/>
            </a:lvl6pPr>
            <a:lvl7pPr marL="2741375" indent="0">
              <a:buNone/>
              <a:defRPr sz="2000"/>
            </a:lvl7pPr>
            <a:lvl8pPr marL="3198265" indent="0">
              <a:buNone/>
              <a:defRPr sz="2000"/>
            </a:lvl8pPr>
            <a:lvl9pPr marL="365516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88" indent="0">
              <a:buNone/>
              <a:defRPr sz="900"/>
            </a:lvl4pPr>
            <a:lvl5pPr marL="1827581" indent="0">
              <a:buNone/>
              <a:defRPr sz="900"/>
            </a:lvl5pPr>
            <a:lvl6pPr marL="2284476" indent="0">
              <a:buNone/>
              <a:defRPr sz="900"/>
            </a:lvl6pPr>
            <a:lvl7pPr marL="2741375" indent="0">
              <a:buNone/>
              <a:defRPr sz="900"/>
            </a:lvl7pPr>
            <a:lvl8pPr marL="3198265" indent="0">
              <a:buNone/>
              <a:defRPr sz="900"/>
            </a:lvl8pPr>
            <a:lvl9pPr marL="3655164"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p>
          <a:p>
            <a:pPr>
              <a:defRPr/>
            </a:pPr>
            <a:fld id="{C4C16881-3D26-3E49-89F0-AB3EB3A027A5}"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2" y="27305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6940" indent="0">
              <a:buNone/>
              <a:defRPr sz="1200"/>
            </a:lvl2pPr>
            <a:lvl3pPr marL="913881" indent="0">
              <a:buNone/>
              <a:defRPr sz="1000"/>
            </a:lvl3pPr>
            <a:lvl4pPr marL="1370826" indent="0">
              <a:buNone/>
              <a:defRPr sz="900"/>
            </a:lvl4pPr>
            <a:lvl5pPr marL="1827766" indent="0">
              <a:buNone/>
              <a:defRPr sz="900"/>
            </a:lvl5pPr>
            <a:lvl6pPr marL="2284707" indent="0">
              <a:buNone/>
              <a:defRPr sz="900"/>
            </a:lvl6pPr>
            <a:lvl7pPr marL="2741648" indent="0">
              <a:buNone/>
              <a:defRPr sz="900"/>
            </a:lvl7pPr>
            <a:lvl8pPr marL="3198590" indent="0">
              <a:buNone/>
              <a:defRPr sz="900"/>
            </a:lvl8pPr>
            <a:lvl9pPr marL="3655532"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p>
          <a:p>
            <a:pPr>
              <a:defRPr/>
            </a:pPr>
            <a:fld id="{63301350-95E1-8245-B5B3-47C5041E0D6A}" type="slidenum">
              <a:rPr lang="en-US"/>
              <a:pPr>
                <a:defRPr/>
              </a:pPr>
              <a:t>‹#›</a:t>
            </a:fld>
            <a:endParaRPr lang="en-US"/>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p>
          <a:p>
            <a:pPr>
              <a:defRPr/>
            </a:pPr>
            <a:fld id="{B21C1E48-423A-8249-A1DA-3E5F5CD6F0BB}" type="slidenum">
              <a:rPr lang="en-US"/>
              <a:pPr>
                <a:defRPr/>
              </a:pPr>
              <a:t>‹#›</a:t>
            </a:fld>
            <a:endParaRPr lang="en-US"/>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p>
          <a:p>
            <a:pPr>
              <a:defRPr/>
            </a:pPr>
            <a:fld id="{C010E817-5016-9F49-93C4-D133DF40C26A}" type="slidenum">
              <a:rPr lang="en-US"/>
              <a:pPr>
                <a:defRPr/>
              </a:pPr>
              <a:t>‹#›</a:t>
            </a:fld>
            <a:endParaRPr lang="en-US"/>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35" indent="0" algn="ctr">
              <a:buNone/>
              <a:defRPr/>
            </a:lvl2pPr>
            <a:lvl3pPr marL="914071" indent="0" algn="ctr">
              <a:buNone/>
              <a:defRPr/>
            </a:lvl3pPr>
            <a:lvl4pPr marL="1371110" indent="0" algn="ctr">
              <a:buNone/>
              <a:defRPr/>
            </a:lvl4pPr>
            <a:lvl5pPr marL="1828146" indent="0" algn="ctr">
              <a:buNone/>
              <a:defRPr/>
            </a:lvl5pPr>
            <a:lvl6pPr marL="2285181" indent="0" algn="ctr">
              <a:buNone/>
              <a:defRPr/>
            </a:lvl6pPr>
            <a:lvl7pPr marL="2742219" indent="0" algn="ctr">
              <a:buNone/>
              <a:defRPr/>
            </a:lvl7pPr>
            <a:lvl8pPr marL="3199252" indent="0" algn="ctr">
              <a:buNone/>
              <a:defRPr/>
            </a:lvl8pPr>
            <a:lvl9pPr marL="3656291"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WBS 1.2  Sept. 9, 2008</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Tom Diehl</a:t>
            </a:r>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en-US"/>
              <a:t>WBS 1.2  June 22, 2010</a:t>
            </a:r>
          </a:p>
        </p:txBody>
      </p:sp>
      <p:sp>
        <p:nvSpPr>
          <p:cNvPr id="5" name="Rectangle 5"/>
          <p:cNvSpPr>
            <a:spLocks noGrp="1" noChangeArrowheads="1"/>
          </p:cNvSpPr>
          <p:nvPr>
            <p:ph type="ftr" sz="quarter" idx="11"/>
          </p:nvPr>
        </p:nvSpPr>
        <p:spPr/>
        <p:txBody>
          <a:bodyPr/>
          <a:lstStyle>
            <a:lvl1pPr>
              <a:defRPr/>
            </a:lvl1pPr>
          </a:lstStyle>
          <a:p>
            <a:pPr>
              <a:defRPr/>
            </a:pPr>
            <a:r>
              <a:rPr lang="en-US"/>
              <a:t>Tom Diehl</a:t>
            </a:r>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lvl1pPr>
            <a:lvl2pPr marL="457035" indent="0">
              <a:buNone/>
              <a:defRPr sz="1800"/>
            </a:lvl2pPr>
            <a:lvl3pPr marL="914071" indent="0">
              <a:buNone/>
              <a:defRPr sz="1600"/>
            </a:lvl3pPr>
            <a:lvl4pPr marL="1371110" indent="0">
              <a:buNone/>
              <a:defRPr sz="1400"/>
            </a:lvl4pPr>
            <a:lvl5pPr marL="1828146" indent="0">
              <a:buNone/>
              <a:defRPr sz="1400"/>
            </a:lvl5pPr>
            <a:lvl6pPr marL="2285181" indent="0">
              <a:buNone/>
              <a:defRPr sz="1400"/>
            </a:lvl6pPr>
            <a:lvl7pPr marL="2742219" indent="0">
              <a:buNone/>
              <a:defRPr sz="1400"/>
            </a:lvl7pPr>
            <a:lvl8pPr marL="3199252" indent="0">
              <a:buNone/>
              <a:defRPr sz="1400"/>
            </a:lvl8pPr>
            <a:lvl9pPr marL="3656291"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a:t>WBS 1.2  Sept. 9, 2008</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Tom Diehl</a:t>
            </a:r>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676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676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a:t>WBS 1.2  Sept. 9, 2008</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Tom Diehl</a:t>
            </a:r>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a:t>WBS 1.2  Sept. 9, 2008</a:t>
            </a:r>
          </a:p>
        </p:txBody>
      </p:sp>
      <p:sp>
        <p:nvSpPr>
          <p:cNvPr id="8" name="Rectangle 5"/>
          <p:cNvSpPr>
            <a:spLocks noGrp="1" noChangeArrowheads="1"/>
          </p:cNvSpPr>
          <p:nvPr>
            <p:ph type="ftr" sz="quarter" idx="11"/>
          </p:nvPr>
        </p:nvSpPr>
        <p:spPr>
          <a:ln/>
        </p:spPr>
        <p:txBody>
          <a:bodyPr/>
          <a:lstStyle>
            <a:lvl1pPr>
              <a:defRPr/>
            </a:lvl1pPr>
          </a:lstStyle>
          <a:p>
            <a:pPr>
              <a:defRPr/>
            </a:pPr>
            <a:r>
              <a:rPr lang="en-US"/>
              <a:t>Tom Diehl</a:t>
            </a:r>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a:t>WBS 1.2  Sept. 9, 2008</a:t>
            </a:r>
          </a:p>
        </p:txBody>
      </p:sp>
      <p:sp>
        <p:nvSpPr>
          <p:cNvPr id="4" name="Rectangle 5"/>
          <p:cNvSpPr>
            <a:spLocks noGrp="1" noChangeArrowheads="1"/>
          </p:cNvSpPr>
          <p:nvPr>
            <p:ph type="ftr" sz="quarter" idx="11"/>
          </p:nvPr>
        </p:nvSpPr>
        <p:spPr>
          <a:ln/>
        </p:spPr>
        <p:txBody>
          <a:bodyPr/>
          <a:lstStyle>
            <a:lvl1pPr>
              <a:defRPr/>
            </a:lvl1pPr>
          </a:lstStyle>
          <a:p>
            <a:pPr>
              <a:defRPr/>
            </a:pPr>
            <a:r>
              <a:rPr lang="en-US"/>
              <a:t>Tom Diehl</a:t>
            </a:r>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r>
              <a:rPr lang="en-US"/>
              <a:t>WBS 1.2  July 8, 2009</a:t>
            </a:r>
          </a:p>
        </p:txBody>
      </p:sp>
      <p:sp>
        <p:nvSpPr>
          <p:cNvPr id="3" name="Footer Placeholder 2"/>
          <p:cNvSpPr>
            <a:spLocks noGrp="1"/>
          </p:cNvSpPr>
          <p:nvPr>
            <p:ph type="ftr" sz="quarter" idx="11"/>
          </p:nvPr>
        </p:nvSpPr>
        <p:spPr/>
        <p:txBody>
          <a:bodyPr/>
          <a:lstStyle>
            <a:lvl1pPr>
              <a:defRPr/>
            </a:lvl1pPr>
          </a:lstStyle>
          <a:p>
            <a:pPr>
              <a:defRPr/>
            </a:pPr>
            <a:r>
              <a:rPr lang="en-US"/>
              <a:t>Tom Diehl</a:t>
            </a:r>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WBS 1.2  Sept. 9, 2008</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Tom Diehl</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40" indent="0">
              <a:buNone/>
              <a:defRPr sz="2800"/>
            </a:lvl2pPr>
            <a:lvl3pPr marL="913881" indent="0">
              <a:buNone/>
              <a:defRPr sz="2400"/>
            </a:lvl3pPr>
            <a:lvl4pPr marL="1370826" indent="0">
              <a:buNone/>
              <a:defRPr sz="2000"/>
            </a:lvl4pPr>
            <a:lvl5pPr marL="1827766" indent="0">
              <a:buNone/>
              <a:defRPr sz="2000"/>
            </a:lvl5pPr>
            <a:lvl6pPr marL="2284707" indent="0">
              <a:buNone/>
              <a:defRPr sz="2000"/>
            </a:lvl6pPr>
            <a:lvl7pPr marL="2741648" indent="0">
              <a:buNone/>
              <a:defRPr sz="2000"/>
            </a:lvl7pPr>
            <a:lvl8pPr marL="3198590" indent="0">
              <a:buNone/>
              <a:defRPr sz="2000"/>
            </a:lvl8pPr>
            <a:lvl9pPr marL="3655532"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40" indent="0">
              <a:buNone/>
              <a:defRPr sz="1200"/>
            </a:lvl2pPr>
            <a:lvl3pPr marL="913881" indent="0">
              <a:buNone/>
              <a:defRPr sz="1000"/>
            </a:lvl3pPr>
            <a:lvl4pPr marL="1370826" indent="0">
              <a:buNone/>
              <a:defRPr sz="900"/>
            </a:lvl4pPr>
            <a:lvl5pPr marL="1827766" indent="0">
              <a:buNone/>
              <a:defRPr sz="900"/>
            </a:lvl5pPr>
            <a:lvl6pPr marL="2284707" indent="0">
              <a:buNone/>
              <a:defRPr sz="900"/>
            </a:lvl6pPr>
            <a:lvl7pPr marL="2741648" indent="0">
              <a:buNone/>
              <a:defRPr sz="900"/>
            </a:lvl7pPr>
            <a:lvl8pPr marL="3198590" indent="0">
              <a:buNone/>
              <a:defRPr sz="900"/>
            </a:lvl8pPr>
            <a:lvl9pPr marL="3655532"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p>
          <a:p>
            <a:pPr>
              <a:defRPr/>
            </a:pPr>
            <a:fld id="{1538805D-BF30-C84F-8B54-D66F9B1B17E2}" type="slidenum">
              <a:rPr lang="en-US"/>
              <a:pPr>
                <a:defRPr/>
              </a:pPr>
              <a:t>‹#›</a:t>
            </a:fld>
            <a:endParaRPr lang="en-US"/>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35" indent="0">
              <a:buNone/>
              <a:defRPr sz="2800"/>
            </a:lvl2pPr>
            <a:lvl3pPr marL="914071" indent="0">
              <a:buNone/>
              <a:defRPr sz="2400"/>
            </a:lvl3pPr>
            <a:lvl4pPr marL="1371110" indent="0">
              <a:buNone/>
              <a:defRPr sz="2000"/>
            </a:lvl4pPr>
            <a:lvl5pPr marL="1828146" indent="0">
              <a:buNone/>
              <a:defRPr sz="2000"/>
            </a:lvl5pPr>
            <a:lvl6pPr marL="2285181" indent="0">
              <a:buNone/>
              <a:defRPr sz="2000"/>
            </a:lvl6pPr>
            <a:lvl7pPr marL="2742219" indent="0">
              <a:buNone/>
              <a:defRPr sz="2000"/>
            </a:lvl7pPr>
            <a:lvl8pPr marL="3199252" indent="0">
              <a:buNone/>
              <a:defRPr sz="2000"/>
            </a:lvl8pPr>
            <a:lvl9pPr marL="3656291"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WBS 1.2  Sept. 9, 2008</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Tom Diehl</a:t>
            </a:r>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WBS 1.2  Sept. 9, 2008</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Tom Diehl</a:t>
            </a:r>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3048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3048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WBS 1.2  Sept. 9, 2008</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Tom Diehl</a:t>
            </a:r>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95400" y="304800"/>
            <a:ext cx="70866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6764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6764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a:t>WBS 1.2  Sept. 9, 2008</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Tom Diehl</a:t>
            </a:r>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35" indent="0" algn="ctr">
              <a:buNone/>
              <a:defRPr/>
            </a:lvl2pPr>
            <a:lvl3pPr marL="914071" indent="0" algn="ctr">
              <a:buNone/>
              <a:defRPr/>
            </a:lvl3pPr>
            <a:lvl4pPr marL="1371110" indent="0" algn="ctr">
              <a:buNone/>
              <a:defRPr/>
            </a:lvl4pPr>
            <a:lvl5pPr marL="1828146" indent="0" algn="ctr">
              <a:buNone/>
              <a:defRPr/>
            </a:lvl5pPr>
            <a:lvl6pPr marL="2285181" indent="0" algn="ctr">
              <a:buNone/>
              <a:defRPr/>
            </a:lvl6pPr>
            <a:lvl7pPr marL="2742219" indent="0" algn="ctr">
              <a:buNone/>
              <a:defRPr/>
            </a:lvl7pPr>
            <a:lvl8pPr marL="3199252" indent="0" algn="ctr">
              <a:buNone/>
              <a:defRPr/>
            </a:lvl8pPr>
            <a:lvl9pPr marL="3656291"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Brenna Flaugher Preliminary Director’s Review June 7 and 8, 2004</a:t>
            </a:r>
          </a:p>
        </p:txBody>
      </p:sp>
      <p:sp>
        <p:nvSpPr>
          <p:cNvPr id="6" name="Rectangle 6"/>
          <p:cNvSpPr>
            <a:spLocks noGrp="1" noChangeArrowheads="1"/>
          </p:cNvSpPr>
          <p:nvPr>
            <p:ph type="sldNum" sz="quarter" idx="12"/>
          </p:nvPr>
        </p:nvSpPr>
        <p:spPr>
          <a:ln/>
        </p:spPr>
        <p:txBody>
          <a:bodyPr/>
          <a:lstStyle>
            <a:lvl1pPr>
              <a:defRPr/>
            </a:lvl1pPr>
          </a:lstStyle>
          <a:p>
            <a:pPr>
              <a:defRPr/>
            </a:pPr>
            <a:fld id="{E9AE2606-0E75-6F44-99B1-BF8CF520B0E3}" type="slidenum">
              <a:rPr lang="en-US"/>
              <a:pPr>
                <a:defRPr/>
              </a:pPr>
              <a:t>‹#›</a:t>
            </a:fld>
            <a:endParaRPr lang="en-US"/>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Brenna Flaugher Preliminary Director’s Review June 7 and 8, 2004</a:t>
            </a:r>
          </a:p>
        </p:txBody>
      </p:sp>
      <p:sp>
        <p:nvSpPr>
          <p:cNvPr id="6" name="Rectangle 6"/>
          <p:cNvSpPr>
            <a:spLocks noGrp="1" noChangeArrowheads="1"/>
          </p:cNvSpPr>
          <p:nvPr>
            <p:ph type="sldNum" sz="quarter" idx="12"/>
          </p:nvPr>
        </p:nvSpPr>
        <p:spPr>
          <a:ln/>
        </p:spPr>
        <p:txBody>
          <a:bodyPr/>
          <a:lstStyle>
            <a:lvl1pPr>
              <a:defRPr/>
            </a:lvl1pPr>
          </a:lstStyle>
          <a:p>
            <a:pPr>
              <a:defRPr/>
            </a:pPr>
            <a:fld id="{7785BB2E-8A91-E34E-A103-D0637E1C92DE}" type="slidenum">
              <a:rPr lang="en-US"/>
              <a:pPr>
                <a:defRPr/>
              </a:pPr>
              <a:t>‹#›</a:t>
            </a:fld>
            <a:endParaRPr lang="en-US"/>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lvl1pPr>
            <a:lvl2pPr marL="457035" indent="0">
              <a:buNone/>
              <a:defRPr sz="1800"/>
            </a:lvl2pPr>
            <a:lvl3pPr marL="914071" indent="0">
              <a:buNone/>
              <a:defRPr sz="1600"/>
            </a:lvl3pPr>
            <a:lvl4pPr marL="1371110" indent="0">
              <a:buNone/>
              <a:defRPr sz="1400"/>
            </a:lvl4pPr>
            <a:lvl5pPr marL="1828146" indent="0">
              <a:buNone/>
              <a:defRPr sz="1400"/>
            </a:lvl5pPr>
            <a:lvl6pPr marL="2285181" indent="0">
              <a:buNone/>
              <a:defRPr sz="1400"/>
            </a:lvl6pPr>
            <a:lvl7pPr marL="2742219" indent="0">
              <a:buNone/>
              <a:defRPr sz="1400"/>
            </a:lvl7pPr>
            <a:lvl8pPr marL="3199252" indent="0">
              <a:buNone/>
              <a:defRPr sz="1400"/>
            </a:lvl8pPr>
            <a:lvl9pPr marL="3656291"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Brenna Flaugher Preliminary Director’s Review June 7 and 8, 2004</a:t>
            </a:r>
          </a:p>
        </p:txBody>
      </p:sp>
      <p:sp>
        <p:nvSpPr>
          <p:cNvPr id="6" name="Rectangle 6"/>
          <p:cNvSpPr>
            <a:spLocks noGrp="1" noChangeArrowheads="1"/>
          </p:cNvSpPr>
          <p:nvPr>
            <p:ph type="sldNum" sz="quarter" idx="12"/>
          </p:nvPr>
        </p:nvSpPr>
        <p:spPr>
          <a:ln/>
        </p:spPr>
        <p:txBody>
          <a:bodyPr/>
          <a:lstStyle>
            <a:lvl1pPr>
              <a:defRPr/>
            </a:lvl1pPr>
          </a:lstStyle>
          <a:p>
            <a:pPr>
              <a:defRPr/>
            </a:pPr>
            <a:fld id="{AE9CE57C-54B3-9B4E-AD3A-1036373C9407}" type="slidenum">
              <a:rPr lang="en-US"/>
              <a:pPr>
                <a:defRPr/>
              </a:pPr>
              <a:t>‹#›</a:t>
            </a:fld>
            <a:endParaRPr lang="en-US"/>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Brenna Flaugher Preliminary Director’s Review June 7 and 8, 2004</a:t>
            </a:r>
          </a:p>
        </p:txBody>
      </p:sp>
      <p:sp>
        <p:nvSpPr>
          <p:cNvPr id="7" name="Rectangle 6"/>
          <p:cNvSpPr>
            <a:spLocks noGrp="1" noChangeArrowheads="1"/>
          </p:cNvSpPr>
          <p:nvPr>
            <p:ph type="sldNum" sz="quarter" idx="12"/>
          </p:nvPr>
        </p:nvSpPr>
        <p:spPr>
          <a:ln/>
        </p:spPr>
        <p:txBody>
          <a:bodyPr/>
          <a:lstStyle>
            <a:lvl1pPr>
              <a:defRPr/>
            </a:lvl1pPr>
          </a:lstStyle>
          <a:p>
            <a:pPr>
              <a:defRPr/>
            </a:pPr>
            <a:fld id="{E7ABD406-D9FB-DC49-8B65-C45F1F88B05F}" type="slidenum">
              <a:rPr lang="en-US"/>
              <a:pPr>
                <a:defRPr/>
              </a:pPr>
              <a:t>‹#›</a:t>
            </a:fld>
            <a:endParaRPr lang="en-US"/>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Brenna Flaugher Preliminary Director’s Review June 7 and 8, 2004</a:t>
            </a:r>
          </a:p>
        </p:txBody>
      </p:sp>
      <p:sp>
        <p:nvSpPr>
          <p:cNvPr id="9" name="Rectangle 6"/>
          <p:cNvSpPr>
            <a:spLocks noGrp="1" noChangeArrowheads="1"/>
          </p:cNvSpPr>
          <p:nvPr>
            <p:ph type="sldNum" sz="quarter" idx="12"/>
          </p:nvPr>
        </p:nvSpPr>
        <p:spPr>
          <a:ln/>
        </p:spPr>
        <p:txBody>
          <a:bodyPr/>
          <a:lstStyle>
            <a:lvl1pPr>
              <a:defRPr/>
            </a:lvl1pPr>
          </a:lstStyle>
          <a:p>
            <a:pPr>
              <a:defRPr/>
            </a:pPr>
            <a:fld id="{C97F9D89-3FEA-C949-8C99-B09778EF9FE3}" type="slidenum">
              <a:rPr lang="en-US"/>
              <a:pPr>
                <a:defRPr/>
              </a:pPr>
              <a:t>‹#›</a:t>
            </a:fld>
            <a:endParaRPr lang="en-US"/>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Brenna Flaugher Preliminary Director’s Review June 7 and 8, 2004</a:t>
            </a:r>
          </a:p>
        </p:txBody>
      </p:sp>
      <p:sp>
        <p:nvSpPr>
          <p:cNvPr id="5" name="Rectangle 6"/>
          <p:cNvSpPr>
            <a:spLocks noGrp="1" noChangeArrowheads="1"/>
          </p:cNvSpPr>
          <p:nvPr>
            <p:ph type="sldNum" sz="quarter" idx="12"/>
          </p:nvPr>
        </p:nvSpPr>
        <p:spPr>
          <a:ln/>
        </p:spPr>
        <p:txBody>
          <a:bodyPr/>
          <a:lstStyle>
            <a:lvl1pPr>
              <a:defRPr/>
            </a:lvl1pPr>
          </a:lstStyle>
          <a:p>
            <a:pPr>
              <a:defRPr/>
            </a:pPr>
            <a:fld id="{3E52F080-4FF7-BF45-8420-9058AD3057E6}"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p>
          <a:p>
            <a:pPr>
              <a:defRPr/>
            </a:pPr>
            <a:fld id="{4AF87E13-E3DB-3646-BA3D-36753967EBAD}" type="slidenum">
              <a:rPr lang="en-US"/>
              <a:pPr>
                <a:defRPr/>
              </a:pPr>
              <a:t>‹#›</a:t>
            </a:fld>
            <a:endParaRPr lang="en-US"/>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Brenna Flaugher Preliminary Director’s Review June 7 and 8, 2004</a:t>
            </a:r>
          </a:p>
        </p:txBody>
      </p:sp>
      <p:sp>
        <p:nvSpPr>
          <p:cNvPr id="4" name="Rectangle 6"/>
          <p:cNvSpPr>
            <a:spLocks noGrp="1" noChangeArrowheads="1"/>
          </p:cNvSpPr>
          <p:nvPr>
            <p:ph type="sldNum" sz="quarter" idx="12"/>
          </p:nvPr>
        </p:nvSpPr>
        <p:spPr>
          <a:ln/>
        </p:spPr>
        <p:txBody>
          <a:bodyPr/>
          <a:lstStyle>
            <a:lvl1pPr>
              <a:defRPr/>
            </a:lvl1pPr>
          </a:lstStyle>
          <a:p>
            <a:pPr>
              <a:defRPr/>
            </a:pPr>
            <a:fld id="{229EF80A-691A-6A43-B8F1-E64689A0B29E}" type="slidenum">
              <a:rPr lang="en-US"/>
              <a:pPr>
                <a:defRPr/>
              </a:pPr>
              <a:t>‹#›</a:t>
            </a:fld>
            <a:endParaRPr lang="en-US"/>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Brenna Flaugher Preliminary Director’s Review June 7 and 8, 2004</a:t>
            </a:r>
          </a:p>
        </p:txBody>
      </p:sp>
      <p:sp>
        <p:nvSpPr>
          <p:cNvPr id="7" name="Rectangle 6"/>
          <p:cNvSpPr>
            <a:spLocks noGrp="1" noChangeArrowheads="1"/>
          </p:cNvSpPr>
          <p:nvPr>
            <p:ph type="sldNum" sz="quarter" idx="12"/>
          </p:nvPr>
        </p:nvSpPr>
        <p:spPr>
          <a:ln/>
        </p:spPr>
        <p:txBody>
          <a:bodyPr/>
          <a:lstStyle>
            <a:lvl1pPr>
              <a:defRPr/>
            </a:lvl1pPr>
          </a:lstStyle>
          <a:p>
            <a:pPr>
              <a:defRPr/>
            </a:pPr>
            <a:fld id="{AD03B025-2C99-CC4B-B00E-8E38C40FA487}" type="slidenum">
              <a:rPr lang="en-US"/>
              <a:pPr>
                <a:defRPr/>
              </a:pPr>
              <a:t>‹#›</a:t>
            </a:fld>
            <a:endParaRPr lang="en-US"/>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35" indent="0">
              <a:buNone/>
              <a:defRPr sz="2800"/>
            </a:lvl2pPr>
            <a:lvl3pPr marL="914071" indent="0">
              <a:buNone/>
              <a:defRPr sz="2400"/>
            </a:lvl3pPr>
            <a:lvl4pPr marL="1371110" indent="0">
              <a:buNone/>
              <a:defRPr sz="2000"/>
            </a:lvl4pPr>
            <a:lvl5pPr marL="1828146" indent="0">
              <a:buNone/>
              <a:defRPr sz="2000"/>
            </a:lvl5pPr>
            <a:lvl6pPr marL="2285181" indent="0">
              <a:buNone/>
              <a:defRPr sz="2000"/>
            </a:lvl6pPr>
            <a:lvl7pPr marL="2742219" indent="0">
              <a:buNone/>
              <a:defRPr sz="2000"/>
            </a:lvl7pPr>
            <a:lvl8pPr marL="3199252" indent="0">
              <a:buNone/>
              <a:defRPr sz="2000"/>
            </a:lvl8pPr>
            <a:lvl9pPr marL="3656291"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Brenna Flaugher Preliminary Director’s Review June 7 and 8, 2004</a:t>
            </a:r>
          </a:p>
        </p:txBody>
      </p:sp>
      <p:sp>
        <p:nvSpPr>
          <p:cNvPr id="7" name="Rectangle 6"/>
          <p:cNvSpPr>
            <a:spLocks noGrp="1" noChangeArrowheads="1"/>
          </p:cNvSpPr>
          <p:nvPr>
            <p:ph type="sldNum" sz="quarter" idx="12"/>
          </p:nvPr>
        </p:nvSpPr>
        <p:spPr>
          <a:ln/>
        </p:spPr>
        <p:txBody>
          <a:bodyPr/>
          <a:lstStyle>
            <a:lvl1pPr>
              <a:defRPr/>
            </a:lvl1pPr>
          </a:lstStyle>
          <a:p>
            <a:pPr>
              <a:defRPr/>
            </a:pPr>
            <a:fld id="{62E7D606-5F32-0945-AC82-FBDAE32F4EF7}" type="slidenum">
              <a:rPr lang="en-US"/>
              <a:pPr>
                <a:defRPr/>
              </a:pPr>
              <a:t>‹#›</a:t>
            </a:fld>
            <a:endParaRPr lang="en-US"/>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Brenna Flaugher Preliminary Director’s Review June 7 and 8, 2004</a:t>
            </a:r>
          </a:p>
        </p:txBody>
      </p:sp>
      <p:sp>
        <p:nvSpPr>
          <p:cNvPr id="6" name="Rectangle 6"/>
          <p:cNvSpPr>
            <a:spLocks noGrp="1" noChangeArrowheads="1"/>
          </p:cNvSpPr>
          <p:nvPr>
            <p:ph type="sldNum" sz="quarter" idx="12"/>
          </p:nvPr>
        </p:nvSpPr>
        <p:spPr>
          <a:ln/>
        </p:spPr>
        <p:txBody>
          <a:bodyPr/>
          <a:lstStyle>
            <a:lvl1pPr>
              <a:defRPr/>
            </a:lvl1pPr>
          </a:lstStyle>
          <a:p>
            <a:pPr>
              <a:defRPr/>
            </a:pPr>
            <a:fld id="{BE319C61-6D04-AA48-A3AF-9E87CEED3768}" type="slidenum">
              <a:rPr lang="en-US"/>
              <a:pPr>
                <a:defRPr/>
              </a:pPr>
              <a:t>‹#›</a:t>
            </a:fld>
            <a:endParaRPr lang="en-US"/>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6199"/>
            <a:ext cx="2057400" cy="62023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76199"/>
            <a:ext cx="6019800" cy="62023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Brenna Flaugher Preliminary Director’s Review June 7 and 8, 2004</a:t>
            </a:r>
          </a:p>
        </p:txBody>
      </p:sp>
      <p:sp>
        <p:nvSpPr>
          <p:cNvPr id="6" name="Rectangle 6"/>
          <p:cNvSpPr>
            <a:spLocks noGrp="1" noChangeArrowheads="1"/>
          </p:cNvSpPr>
          <p:nvPr>
            <p:ph type="sldNum" sz="quarter" idx="12"/>
          </p:nvPr>
        </p:nvSpPr>
        <p:spPr>
          <a:ln/>
        </p:spPr>
        <p:txBody>
          <a:bodyPr/>
          <a:lstStyle>
            <a:lvl1pPr>
              <a:defRPr/>
            </a:lvl1pPr>
          </a:lstStyle>
          <a:p>
            <a:pPr>
              <a:defRPr/>
            </a:pPr>
            <a:fld id="{B8A7E267-5105-1A4A-A739-BAE31028E468}" type="slidenum">
              <a:rPr lang="en-US"/>
              <a:pPr>
                <a:defRPr/>
              </a:pPr>
              <a:t>‹#›</a:t>
            </a:fld>
            <a:endParaRPr lang="en-US"/>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035" indent="0" algn="ctr">
              <a:buNone/>
              <a:defRPr>
                <a:solidFill>
                  <a:schemeClr val="tx1">
                    <a:tint val="75000"/>
                  </a:schemeClr>
                </a:solidFill>
              </a:defRPr>
            </a:lvl2pPr>
            <a:lvl3pPr marL="914071" indent="0" algn="ctr">
              <a:buNone/>
              <a:defRPr>
                <a:solidFill>
                  <a:schemeClr val="tx1">
                    <a:tint val="75000"/>
                  </a:schemeClr>
                </a:solidFill>
              </a:defRPr>
            </a:lvl3pPr>
            <a:lvl4pPr marL="1371110" indent="0" algn="ctr">
              <a:buNone/>
              <a:defRPr>
                <a:solidFill>
                  <a:schemeClr val="tx1">
                    <a:tint val="75000"/>
                  </a:schemeClr>
                </a:solidFill>
              </a:defRPr>
            </a:lvl4pPr>
            <a:lvl5pPr marL="1828146" indent="0" algn="ctr">
              <a:buNone/>
              <a:defRPr>
                <a:solidFill>
                  <a:schemeClr val="tx1">
                    <a:tint val="75000"/>
                  </a:schemeClr>
                </a:solidFill>
              </a:defRPr>
            </a:lvl5pPr>
            <a:lvl6pPr marL="2285181" indent="0" algn="ctr">
              <a:buNone/>
              <a:defRPr>
                <a:solidFill>
                  <a:schemeClr val="tx1">
                    <a:tint val="75000"/>
                  </a:schemeClr>
                </a:solidFill>
              </a:defRPr>
            </a:lvl6pPr>
            <a:lvl7pPr marL="2742219" indent="0" algn="ctr">
              <a:buNone/>
              <a:defRPr>
                <a:solidFill>
                  <a:schemeClr val="tx1">
                    <a:tint val="75000"/>
                  </a:schemeClr>
                </a:solidFill>
              </a:defRPr>
            </a:lvl7pPr>
            <a:lvl8pPr marL="3199252" indent="0" algn="ctr">
              <a:buNone/>
              <a:defRPr>
                <a:solidFill>
                  <a:schemeClr val="tx1">
                    <a:tint val="75000"/>
                  </a:schemeClr>
                </a:solidFill>
              </a:defRPr>
            </a:lvl8pPr>
            <a:lvl9pPr marL="365629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5A96176-5666-437C-8E18-5C3C5F6421DF}" type="datetimeFigureOut">
              <a:rPr lang="en-US" smtClean="0"/>
              <a:pPr/>
              <a:t>12/11/13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7D04A7-D0A1-45C3-B437-4CC9B554342B}" type="slidenum">
              <a:rPr lang="en-US" smtClean="0"/>
              <a:pPr/>
              <a:t>‹#›</a:t>
            </a:fld>
            <a:endParaRPr lang="en-US"/>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A96176-5666-437C-8E18-5C3C5F6421DF}" type="datetimeFigureOut">
              <a:rPr lang="en-US" smtClean="0"/>
              <a:pPr/>
              <a:t>12/11/13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7D04A7-D0A1-45C3-B437-4CC9B554342B}" type="slidenum">
              <a:rPr lang="en-US" smtClean="0"/>
              <a:pPr/>
              <a:t>‹#›</a:t>
            </a:fld>
            <a:endParaRPr lang="en-US"/>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solidFill>
                  <a:schemeClr val="tx1">
                    <a:tint val="75000"/>
                  </a:schemeClr>
                </a:solidFill>
              </a:defRPr>
            </a:lvl1pPr>
            <a:lvl2pPr marL="457035" indent="0">
              <a:buNone/>
              <a:defRPr sz="1800">
                <a:solidFill>
                  <a:schemeClr val="tx1">
                    <a:tint val="75000"/>
                  </a:schemeClr>
                </a:solidFill>
              </a:defRPr>
            </a:lvl2pPr>
            <a:lvl3pPr marL="914071" indent="0">
              <a:buNone/>
              <a:defRPr sz="1600">
                <a:solidFill>
                  <a:schemeClr val="tx1">
                    <a:tint val="75000"/>
                  </a:schemeClr>
                </a:solidFill>
              </a:defRPr>
            </a:lvl3pPr>
            <a:lvl4pPr marL="1371110" indent="0">
              <a:buNone/>
              <a:defRPr sz="1400">
                <a:solidFill>
                  <a:schemeClr val="tx1">
                    <a:tint val="75000"/>
                  </a:schemeClr>
                </a:solidFill>
              </a:defRPr>
            </a:lvl4pPr>
            <a:lvl5pPr marL="1828146" indent="0">
              <a:buNone/>
              <a:defRPr sz="1400">
                <a:solidFill>
                  <a:schemeClr val="tx1">
                    <a:tint val="75000"/>
                  </a:schemeClr>
                </a:solidFill>
              </a:defRPr>
            </a:lvl5pPr>
            <a:lvl6pPr marL="2285181" indent="0">
              <a:buNone/>
              <a:defRPr sz="1400">
                <a:solidFill>
                  <a:schemeClr val="tx1">
                    <a:tint val="75000"/>
                  </a:schemeClr>
                </a:solidFill>
              </a:defRPr>
            </a:lvl6pPr>
            <a:lvl7pPr marL="2742219" indent="0">
              <a:buNone/>
              <a:defRPr sz="1400">
                <a:solidFill>
                  <a:schemeClr val="tx1">
                    <a:tint val="75000"/>
                  </a:schemeClr>
                </a:solidFill>
              </a:defRPr>
            </a:lvl7pPr>
            <a:lvl8pPr marL="3199252" indent="0">
              <a:buNone/>
              <a:defRPr sz="1400">
                <a:solidFill>
                  <a:schemeClr val="tx1">
                    <a:tint val="75000"/>
                  </a:schemeClr>
                </a:solidFill>
              </a:defRPr>
            </a:lvl8pPr>
            <a:lvl9pPr marL="3656291"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5A96176-5666-437C-8E18-5C3C5F6421DF}" type="datetimeFigureOut">
              <a:rPr lang="en-US" smtClean="0"/>
              <a:pPr/>
              <a:t>12/11/13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7D04A7-D0A1-45C3-B437-4CC9B554342B}" type="slidenum">
              <a:rPr lang="en-US" smtClean="0"/>
              <a:pPr/>
              <a:t>‹#›</a:t>
            </a:fld>
            <a:endParaRPr lang="en-US"/>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5A96176-5666-437C-8E18-5C3C5F6421DF}" type="datetimeFigureOut">
              <a:rPr lang="en-US" smtClean="0"/>
              <a:pPr/>
              <a:t>12/11/13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7D04A7-D0A1-45C3-B437-4CC9B554342B}" type="slidenum">
              <a:rPr lang="en-US" smtClean="0"/>
              <a:pPr/>
              <a:t>‹#›</a:t>
            </a:fld>
            <a:endParaRPr lang="en-US"/>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5A96176-5666-437C-8E18-5C3C5F6421DF}" type="datetimeFigureOut">
              <a:rPr lang="en-US" smtClean="0"/>
              <a:pPr/>
              <a:t>12/11/13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7D04A7-D0A1-45C3-B437-4CC9B554342B}" type="slidenum">
              <a:rPr lang="en-US" smtClean="0"/>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p>
          <a:p>
            <a:pPr>
              <a:defRPr/>
            </a:pPr>
            <a:fld id="{BC223180-FCD0-8749-8F73-9EFCA2CF3BE7}" type="slidenum">
              <a:rPr lang="en-US"/>
              <a:pPr>
                <a:defRPr/>
              </a:pPr>
              <a:t>‹#›</a:t>
            </a:fld>
            <a:endParaRPr lang="en-US"/>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5A96176-5666-437C-8E18-5C3C5F6421DF}" type="datetimeFigureOut">
              <a:rPr lang="en-US" smtClean="0"/>
              <a:pPr/>
              <a:t>12/11/13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7D04A7-D0A1-45C3-B437-4CC9B554342B}" type="slidenum">
              <a:rPr lang="en-US" smtClean="0"/>
              <a:pPr/>
              <a:t>‹#›</a:t>
            </a:fld>
            <a:endParaRPr lang="en-US"/>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A96176-5666-437C-8E18-5C3C5F6421DF}" type="datetimeFigureOut">
              <a:rPr lang="en-US" smtClean="0"/>
              <a:pPr/>
              <a:t>12/11/13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7D04A7-D0A1-45C3-B437-4CC9B554342B}" type="slidenum">
              <a:rPr lang="en-US" smtClean="0"/>
              <a:pPr/>
              <a:t>‹#›</a:t>
            </a:fld>
            <a:endParaRPr lang="en-US"/>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A96176-5666-437C-8E18-5C3C5F6421DF}" type="datetimeFigureOut">
              <a:rPr lang="en-US" smtClean="0"/>
              <a:pPr/>
              <a:t>12/11/13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7D04A7-D0A1-45C3-B437-4CC9B554342B}" type="slidenum">
              <a:rPr lang="en-US" smtClean="0"/>
              <a:pPr/>
              <a:t>‹#›</a:t>
            </a:fld>
            <a:endParaRPr lang="en-US"/>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35" indent="0">
              <a:buNone/>
              <a:defRPr sz="2800"/>
            </a:lvl2pPr>
            <a:lvl3pPr marL="914071" indent="0">
              <a:buNone/>
              <a:defRPr sz="2400"/>
            </a:lvl3pPr>
            <a:lvl4pPr marL="1371110" indent="0">
              <a:buNone/>
              <a:defRPr sz="2000"/>
            </a:lvl4pPr>
            <a:lvl5pPr marL="1828146" indent="0">
              <a:buNone/>
              <a:defRPr sz="2000"/>
            </a:lvl5pPr>
            <a:lvl6pPr marL="2285181" indent="0">
              <a:buNone/>
              <a:defRPr sz="2000"/>
            </a:lvl6pPr>
            <a:lvl7pPr marL="2742219" indent="0">
              <a:buNone/>
              <a:defRPr sz="2000"/>
            </a:lvl7pPr>
            <a:lvl8pPr marL="3199252" indent="0">
              <a:buNone/>
              <a:defRPr sz="2000"/>
            </a:lvl8pPr>
            <a:lvl9pPr marL="3656291"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A96176-5666-437C-8E18-5C3C5F6421DF}" type="datetimeFigureOut">
              <a:rPr lang="en-US" smtClean="0"/>
              <a:pPr/>
              <a:t>12/11/13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7D04A7-D0A1-45C3-B437-4CC9B554342B}" type="slidenum">
              <a:rPr lang="en-US" smtClean="0"/>
              <a:pPr/>
              <a:t>‹#›</a:t>
            </a:fld>
            <a:endParaRPr lang="en-US"/>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A96176-5666-437C-8E18-5C3C5F6421DF}" type="datetimeFigureOut">
              <a:rPr lang="en-US" smtClean="0"/>
              <a:pPr/>
              <a:t>12/11/13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7D04A7-D0A1-45C3-B437-4CC9B554342B}" type="slidenum">
              <a:rPr lang="en-US" smtClean="0"/>
              <a:pPr/>
              <a:t>‹#›</a:t>
            </a:fld>
            <a:endParaRPr lang="en-US"/>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A96176-5666-437C-8E18-5C3C5F6421DF}" type="datetimeFigureOut">
              <a:rPr lang="en-US" smtClean="0"/>
              <a:pPr/>
              <a:t>12/11/13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7D04A7-D0A1-45C3-B437-4CC9B554342B}" type="slidenum">
              <a:rPr lang="en-US" smtClean="0"/>
              <a:pPr/>
              <a:t>‹#›</a:t>
            </a:fld>
            <a:endParaRPr lang="en-US"/>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035" indent="0" algn="ctr">
              <a:buNone/>
              <a:defRPr>
                <a:solidFill>
                  <a:schemeClr val="tx1">
                    <a:tint val="75000"/>
                  </a:schemeClr>
                </a:solidFill>
              </a:defRPr>
            </a:lvl2pPr>
            <a:lvl3pPr marL="914071" indent="0" algn="ctr">
              <a:buNone/>
              <a:defRPr>
                <a:solidFill>
                  <a:schemeClr val="tx1">
                    <a:tint val="75000"/>
                  </a:schemeClr>
                </a:solidFill>
              </a:defRPr>
            </a:lvl3pPr>
            <a:lvl4pPr marL="1371110" indent="0" algn="ctr">
              <a:buNone/>
              <a:defRPr>
                <a:solidFill>
                  <a:schemeClr val="tx1">
                    <a:tint val="75000"/>
                  </a:schemeClr>
                </a:solidFill>
              </a:defRPr>
            </a:lvl4pPr>
            <a:lvl5pPr marL="1828146" indent="0" algn="ctr">
              <a:buNone/>
              <a:defRPr>
                <a:solidFill>
                  <a:schemeClr val="tx1">
                    <a:tint val="75000"/>
                  </a:schemeClr>
                </a:solidFill>
              </a:defRPr>
            </a:lvl5pPr>
            <a:lvl6pPr marL="2285181" indent="0" algn="ctr">
              <a:buNone/>
              <a:defRPr>
                <a:solidFill>
                  <a:schemeClr val="tx1">
                    <a:tint val="75000"/>
                  </a:schemeClr>
                </a:solidFill>
              </a:defRPr>
            </a:lvl6pPr>
            <a:lvl7pPr marL="2742219" indent="0" algn="ctr">
              <a:buNone/>
              <a:defRPr>
                <a:solidFill>
                  <a:schemeClr val="tx1">
                    <a:tint val="75000"/>
                  </a:schemeClr>
                </a:solidFill>
              </a:defRPr>
            </a:lvl7pPr>
            <a:lvl8pPr marL="3199252" indent="0" algn="ctr">
              <a:buNone/>
              <a:defRPr>
                <a:solidFill>
                  <a:schemeClr val="tx1">
                    <a:tint val="75000"/>
                  </a:schemeClr>
                </a:solidFill>
              </a:defRPr>
            </a:lvl8pPr>
            <a:lvl9pPr marL="365629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6B89CC6-6B57-4F12-A995-B34E2F1E8444}" type="datetimeFigureOut">
              <a:rPr lang="en-US" smtClean="0"/>
              <a:pPr/>
              <a:t>12/11/13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2D96EB-5A0D-4D2C-8084-11D15808BE89}" type="slidenum">
              <a:rPr lang="en-US" smtClean="0"/>
              <a:pPr/>
              <a:t>‹#›</a:t>
            </a:fld>
            <a:endParaRPr lang="en-US"/>
          </a:p>
        </p:txBody>
      </p:sp>
    </p:spTree>
    <p:extLst>
      <p:ext uri="{BB962C8B-B14F-4D97-AF65-F5344CB8AC3E}">
        <p14:creationId xmlns:p14="http://schemas.microsoft.com/office/powerpoint/2010/main" val="226988884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B89CC6-6B57-4F12-A995-B34E2F1E8444}" type="datetimeFigureOut">
              <a:rPr lang="en-US" smtClean="0"/>
              <a:pPr/>
              <a:t>12/11/13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2D96EB-5A0D-4D2C-8084-11D15808BE89}" type="slidenum">
              <a:rPr lang="en-US" smtClean="0"/>
              <a:pPr/>
              <a:t>‹#›</a:t>
            </a:fld>
            <a:endParaRPr lang="en-US"/>
          </a:p>
        </p:txBody>
      </p:sp>
    </p:spTree>
    <p:extLst>
      <p:ext uri="{BB962C8B-B14F-4D97-AF65-F5344CB8AC3E}">
        <p14:creationId xmlns:p14="http://schemas.microsoft.com/office/powerpoint/2010/main" val="274948698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solidFill>
                  <a:schemeClr val="tx1">
                    <a:tint val="75000"/>
                  </a:schemeClr>
                </a:solidFill>
              </a:defRPr>
            </a:lvl1pPr>
            <a:lvl2pPr marL="457035" indent="0">
              <a:buNone/>
              <a:defRPr sz="1800">
                <a:solidFill>
                  <a:schemeClr val="tx1">
                    <a:tint val="75000"/>
                  </a:schemeClr>
                </a:solidFill>
              </a:defRPr>
            </a:lvl2pPr>
            <a:lvl3pPr marL="914071" indent="0">
              <a:buNone/>
              <a:defRPr sz="1600">
                <a:solidFill>
                  <a:schemeClr val="tx1">
                    <a:tint val="75000"/>
                  </a:schemeClr>
                </a:solidFill>
              </a:defRPr>
            </a:lvl3pPr>
            <a:lvl4pPr marL="1371110" indent="0">
              <a:buNone/>
              <a:defRPr sz="1400">
                <a:solidFill>
                  <a:schemeClr val="tx1">
                    <a:tint val="75000"/>
                  </a:schemeClr>
                </a:solidFill>
              </a:defRPr>
            </a:lvl4pPr>
            <a:lvl5pPr marL="1828146" indent="0">
              <a:buNone/>
              <a:defRPr sz="1400">
                <a:solidFill>
                  <a:schemeClr val="tx1">
                    <a:tint val="75000"/>
                  </a:schemeClr>
                </a:solidFill>
              </a:defRPr>
            </a:lvl5pPr>
            <a:lvl6pPr marL="2285181" indent="0">
              <a:buNone/>
              <a:defRPr sz="1400">
                <a:solidFill>
                  <a:schemeClr val="tx1">
                    <a:tint val="75000"/>
                  </a:schemeClr>
                </a:solidFill>
              </a:defRPr>
            </a:lvl6pPr>
            <a:lvl7pPr marL="2742219" indent="0">
              <a:buNone/>
              <a:defRPr sz="1400">
                <a:solidFill>
                  <a:schemeClr val="tx1">
                    <a:tint val="75000"/>
                  </a:schemeClr>
                </a:solidFill>
              </a:defRPr>
            </a:lvl7pPr>
            <a:lvl8pPr marL="3199252" indent="0">
              <a:buNone/>
              <a:defRPr sz="1400">
                <a:solidFill>
                  <a:schemeClr val="tx1">
                    <a:tint val="75000"/>
                  </a:schemeClr>
                </a:solidFill>
              </a:defRPr>
            </a:lvl8pPr>
            <a:lvl9pPr marL="3656291"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B89CC6-6B57-4F12-A995-B34E2F1E8444}" type="datetimeFigureOut">
              <a:rPr lang="en-US" smtClean="0"/>
              <a:pPr/>
              <a:t>12/11/13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2D96EB-5A0D-4D2C-8084-11D15808BE89}" type="slidenum">
              <a:rPr lang="en-US" smtClean="0"/>
              <a:pPr/>
              <a:t>‹#›</a:t>
            </a:fld>
            <a:endParaRPr lang="en-US"/>
          </a:p>
        </p:txBody>
      </p:sp>
    </p:spTree>
    <p:extLst>
      <p:ext uri="{BB962C8B-B14F-4D97-AF65-F5344CB8AC3E}">
        <p14:creationId xmlns:p14="http://schemas.microsoft.com/office/powerpoint/2010/main" val="357109404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6B89CC6-6B57-4F12-A995-B34E2F1E8444}" type="datetimeFigureOut">
              <a:rPr lang="en-US" smtClean="0"/>
              <a:pPr/>
              <a:t>12/11/13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2D96EB-5A0D-4D2C-8084-11D15808BE89}" type="slidenum">
              <a:rPr lang="en-US" smtClean="0"/>
              <a:pPr/>
              <a:t>‹#›</a:t>
            </a:fld>
            <a:endParaRPr lang="en-US"/>
          </a:p>
        </p:txBody>
      </p:sp>
    </p:spTree>
    <p:extLst>
      <p:ext uri="{BB962C8B-B14F-4D97-AF65-F5344CB8AC3E}">
        <p14:creationId xmlns:p14="http://schemas.microsoft.com/office/powerpoint/2010/main" val="18444396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p>
          <a:p>
            <a:pPr>
              <a:defRPr/>
            </a:pPr>
            <a:fld id="{CC483F3F-2488-0C4F-BDC9-FEA2B57E0468}" type="slidenum">
              <a:rPr lang="en-US"/>
              <a:pPr>
                <a:defRPr/>
              </a:pPr>
              <a:t>‹#›</a:t>
            </a:fld>
            <a:endParaRPr lang="en-US"/>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6B89CC6-6B57-4F12-A995-B34E2F1E8444}" type="datetimeFigureOut">
              <a:rPr lang="en-US" smtClean="0"/>
              <a:pPr/>
              <a:t>12/11/13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02D96EB-5A0D-4D2C-8084-11D15808BE89}" type="slidenum">
              <a:rPr lang="en-US" smtClean="0"/>
              <a:pPr/>
              <a:t>‹#›</a:t>
            </a:fld>
            <a:endParaRPr lang="en-US"/>
          </a:p>
        </p:txBody>
      </p:sp>
    </p:spTree>
    <p:extLst>
      <p:ext uri="{BB962C8B-B14F-4D97-AF65-F5344CB8AC3E}">
        <p14:creationId xmlns:p14="http://schemas.microsoft.com/office/powerpoint/2010/main" val="419815071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6B89CC6-6B57-4F12-A995-B34E2F1E8444}" type="datetimeFigureOut">
              <a:rPr lang="en-US" smtClean="0"/>
              <a:pPr/>
              <a:t>12/11/13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02D96EB-5A0D-4D2C-8084-11D15808BE89}" type="slidenum">
              <a:rPr lang="en-US" smtClean="0"/>
              <a:pPr/>
              <a:t>‹#›</a:t>
            </a:fld>
            <a:endParaRPr lang="en-US"/>
          </a:p>
        </p:txBody>
      </p:sp>
    </p:spTree>
    <p:extLst>
      <p:ext uri="{BB962C8B-B14F-4D97-AF65-F5344CB8AC3E}">
        <p14:creationId xmlns:p14="http://schemas.microsoft.com/office/powerpoint/2010/main" val="60824328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B89CC6-6B57-4F12-A995-B34E2F1E8444}" type="datetimeFigureOut">
              <a:rPr lang="en-US" smtClean="0"/>
              <a:pPr/>
              <a:t>12/11/13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02D96EB-5A0D-4D2C-8084-11D15808BE89}" type="slidenum">
              <a:rPr lang="en-US" smtClean="0"/>
              <a:pPr/>
              <a:t>‹#›</a:t>
            </a:fld>
            <a:endParaRPr lang="en-US"/>
          </a:p>
        </p:txBody>
      </p:sp>
    </p:spTree>
    <p:extLst>
      <p:ext uri="{BB962C8B-B14F-4D97-AF65-F5344CB8AC3E}">
        <p14:creationId xmlns:p14="http://schemas.microsoft.com/office/powerpoint/2010/main" val="136862270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B89CC6-6B57-4F12-A995-B34E2F1E8444}" type="datetimeFigureOut">
              <a:rPr lang="en-US" smtClean="0"/>
              <a:pPr/>
              <a:t>12/11/13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2D96EB-5A0D-4D2C-8084-11D15808BE89}" type="slidenum">
              <a:rPr lang="en-US" smtClean="0"/>
              <a:pPr/>
              <a:t>‹#›</a:t>
            </a:fld>
            <a:endParaRPr lang="en-US"/>
          </a:p>
        </p:txBody>
      </p:sp>
    </p:spTree>
    <p:extLst>
      <p:ext uri="{BB962C8B-B14F-4D97-AF65-F5344CB8AC3E}">
        <p14:creationId xmlns:p14="http://schemas.microsoft.com/office/powerpoint/2010/main" val="51325082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35" indent="0">
              <a:buNone/>
              <a:defRPr sz="2800"/>
            </a:lvl2pPr>
            <a:lvl3pPr marL="914071" indent="0">
              <a:buNone/>
              <a:defRPr sz="2400"/>
            </a:lvl3pPr>
            <a:lvl4pPr marL="1371110" indent="0">
              <a:buNone/>
              <a:defRPr sz="2000"/>
            </a:lvl4pPr>
            <a:lvl5pPr marL="1828146" indent="0">
              <a:buNone/>
              <a:defRPr sz="2000"/>
            </a:lvl5pPr>
            <a:lvl6pPr marL="2285181" indent="0">
              <a:buNone/>
              <a:defRPr sz="2000"/>
            </a:lvl6pPr>
            <a:lvl7pPr marL="2742219" indent="0">
              <a:buNone/>
              <a:defRPr sz="2000"/>
            </a:lvl7pPr>
            <a:lvl8pPr marL="3199252" indent="0">
              <a:buNone/>
              <a:defRPr sz="2000"/>
            </a:lvl8pPr>
            <a:lvl9pPr marL="3656291"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B89CC6-6B57-4F12-A995-B34E2F1E8444}" type="datetimeFigureOut">
              <a:rPr lang="en-US" smtClean="0"/>
              <a:pPr/>
              <a:t>12/11/13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2D96EB-5A0D-4D2C-8084-11D15808BE89}" type="slidenum">
              <a:rPr lang="en-US" smtClean="0"/>
              <a:pPr/>
              <a:t>‹#›</a:t>
            </a:fld>
            <a:endParaRPr lang="en-US"/>
          </a:p>
        </p:txBody>
      </p:sp>
    </p:spTree>
    <p:extLst>
      <p:ext uri="{BB962C8B-B14F-4D97-AF65-F5344CB8AC3E}">
        <p14:creationId xmlns:p14="http://schemas.microsoft.com/office/powerpoint/2010/main" val="267036322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B89CC6-6B57-4F12-A995-B34E2F1E8444}" type="datetimeFigureOut">
              <a:rPr lang="en-US" smtClean="0"/>
              <a:pPr/>
              <a:t>12/11/13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2D96EB-5A0D-4D2C-8084-11D15808BE89}" type="slidenum">
              <a:rPr lang="en-US" smtClean="0"/>
              <a:pPr/>
              <a:t>‹#›</a:t>
            </a:fld>
            <a:endParaRPr lang="en-US"/>
          </a:p>
        </p:txBody>
      </p:sp>
    </p:spTree>
    <p:extLst>
      <p:ext uri="{BB962C8B-B14F-4D97-AF65-F5344CB8AC3E}">
        <p14:creationId xmlns:p14="http://schemas.microsoft.com/office/powerpoint/2010/main" val="238898089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B89CC6-6B57-4F12-A995-B34E2F1E8444}" type="datetimeFigureOut">
              <a:rPr lang="en-US" smtClean="0"/>
              <a:pPr/>
              <a:t>12/11/13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2D96EB-5A0D-4D2C-8084-11D15808BE89}" type="slidenum">
              <a:rPr lang="en-US" smtClean="0"/>
              <a:pPr/>
              <a:t>‹#›</a:t>
            </a:fld>
            <a:endParaRPr lang="en-US"/>
          </a:p>
        </p:txBody>
      </p:sp>
    </p:spTree>
    <p:extLst>
      <p:ext uri="{BB962C8B-B14F-4D97-AF65-F5344CB8AC3E}">
        <p14:creationId xmlns:p14="http://schemas.microsoft.com/office/powerpoint/2010/main" val="397499982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3"/>
            <a:ext cx="6400800" cy="1752600"/>
          </a:xfrm>
        </p:spPr>
        <p:txBody>
          <a:bodyPr/>
          <a:lstStyle>
            <a:lvl1pPr marL="0" indent="0" algn="ctr">
              <a:buNone/>
              <a:defRPr/>
            </a:lvl1pPr>
            <a:lvl2pPr marL="456846" indent="0" algn="ctr">
              <a:buNone/>
              <a:defRPr/>
            </a:lvl2pPr>
            <a:lvl3pPr marL="913694" indent="0" algn="ctr">
              <a:buNone/>
              <a:defRPr/>
            </a:lvl3pPr>
            <a:lvl4pPr marL="1370546" indent="0" algn="ctr">
              <a:buNone/>
              <a:defRPr/>
            </a:lvl4pPr>
            <a:lvl5pPr marL="1827393" indent="0" algn="ctr">
              <a:buNone/>
              <a:defRPr/>
            </a:lvl5pPr>
            <a:lvl6pPr marL="2284239" indent="0" algn="ctr">
              <a:buNone/>
              <a:defRPr/>
            </a:lvl6pPr>
            <a:lvl7pPr marL="2741091" indent="0" algn="ctr">
              <a:buNone/>
              <a:defRPr/>
            </a:lvl7pPr>
            <a:lvl8pPr marL="3197936" indent="0" algn="ctr">
              <a:buNone/>
              <a:defRPr/>
            </a:lvl8pPr>
            <a:lvl9pPr marL="3654785" indent="0" algn="ctr">
              <a:buNone/>
              <a:defRPr/>
            </a:lvl9pPr>
          </a:lstStyle>
          <a:p>
            <a:r>
              <a:rPr lang="en-US" smtClean="0"/>
              <a:t>Click to edit Master subtitle style</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5"/>
            <a:ext cx="7772400" cy="1500187"/>
          </a:xfrm>
        </p:spPr>
        <p:txBody>
          <a:bodyPr anchor="b"/>
          <a:lstStyle>
            <a:lvl1pPr marL="0" indent="0">
              <a:buNone/>
              <a:defRPr sz="2000"/>
            </a:lvl1pPr>
            <a:lvl2pPr marL="456846" indent="0">
              <a:buNone/>
              <a:defRPr sz="1800"/>
            </a:lvl2pPr>
            <a:lvl3pPr marL="913694" indent="0">
              <a:buNone/>
              <a:defRPr sz="1600"/>
            </a:lvl3pPr>
            <a:lvl4pPr marL="1370546" indent="0">
              <a:buNone/>
              <a:defRPr sz="1400"/>
            </a:lvl4pPr>
            <a:lvl5pPr marL="1827393" indent="0">
              <a:buNone/>
              <a:defRPr sz="1400"/>
            </a:lvl5pPr>
            <a:lvl6pPr marL="2284239" indent="0">
              <a:buNone/>
              <a:defRPr sz="1400"/>
            </a:lvl6pPr>
            <a:lvl7pPr marL="2741091" indent="0">
              <a:buNone/>
              <a:defRPr sz="1400"/>
            </a:lvl7pPr>
            <a:lvl8pPr marL="3197936" indent="0">
              <a:buNone/>
              <a:defRPr sz="1400"/>
            </a:lvl8pPr>
            <a:lvl9pPr marL="3654785" indent="0">
              <a:buNone/>
              <a:defRPr sz="1400"/>
            </a:lvl9pPr>
          </a:lstStyle>
          <a:p>
            <a:pPr lvl="0"/>
            <a:r>
              <a:rPr lang="en-US" smtClean="0"/>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 name="Picture 25"/>
          <p:cNvPicPr>
            <a:picLocks noChangeAspect="1" noChangeArrowheads="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 Box 23"/>
          <p:cNvSpPr txBox="1">
            <a:spLocks noChangeArrowheads="1"/>
          </p:cNvSpPr>
          <p:nvPr userDrawn="1"/>
        </p:nvSpPr>
        <p:spPr bwMode="auto">
          <a:xfrm>
            <a:off x="3505200" y="3048002"/>
            <a:ext cx="5410200" cy="369300"/>
          </a:xfrm>
          <a:prstGeom prst="rect">
            <a:avLst/>
          </a:prstGeom>
          <a:noFill/>
          <a:ln w="9525">
            <a:noFill/>
            <a:miter lim="800000"/>
            <a:headEnd/>
            <a:tailEnd/>
          </a:ln>
          <a:effectLst/>
        </p:spPr>
        <p:txBody>
          <a:bodyPr lIns="91407" tIns="45704" rIns="91407" bIns="45704">
            <a:spAutoFit/>
          </a:bodyPr>
          <a:lstStyle/>
          <a:p>
            <a:pPr algn="l">
              <a:spcBef>
                <a:spcPct val="0"/>
              </a:spcBef>
              <a:buClrTx/>
              <a:buSzTx/>
              <a:buFontTx/>
              <a:buNone/>
              <a:defRPr/>
            </a:pPr>
            <a:endParaRPr lang="en-US">
              <a:latin typeface="Arial Narrow" pitchFamily="34" charset="0"/>
            </a:endParaRPr>
          </a:p>
        </p:txBody>
      </p:sp>
      <p:sp>
        <p:nvSpPr>
          <p:cNvPr id="537614" name="Rectangle 14"/>
          <p:cNvSpPr>
            <a:spLocks noGrp="1" noChangeArrowheads="1"/>
          </p:cNvSpPr>
          <p:nvPr>
            <p:ph type="ctrTitle"/>
          </p:nvPr>
        </p:nvSpPr>
        <p:spPr>
          <a:xfrm>
            <a:off x="1219200" y="1600200"/>
            <a:ext cx="7772400" cy="1143000"/>
          </a:xfrm>
        </p:spPr>
        <p:txBody>
          <a:bodyPr anchor="b"/>
          <a:lstStyle>
            <a:lvl1pPr algn="r">
              <a:defRPr sz="4000"/>
            </a:lvl1pPr>
          </a:lstStyle>
          <a:p>
            <a:r>
              <a:rPr lang="en-US" dirty="0"/>
              <a:t>Click to edit Master title style</a:t>
            </a:r>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447802"/>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47802"/>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846" indent="0">
              <a:buNone/>
              <a:defRPr sz="2000" b="1"/>
            </a:lvl2pPr>
            <a:lvl3pPr marL="913694" indent="0">
              <a:buNone/>
              <a:defRPr sz="1800" b="1"/>
            </a:lvl3pPr>
            <a:lvl4pPr marL="1370546" indent="0">
              <a:buNone/>
              <a:defRPr sz="1600" b="1"/>
            </a:lvl4pPr>
            <a:lvl5pPr marL="1827393" indent="0">
              <a:buNone/>
              <a:defRPr sz="1600" b="1"/>
            </a:lvl5pPr>
            <a:lvl6pPr marL="2284239" indent="0">
              <a:buNone/>
              <a:defRPr sz="1600" b="1"/>
            </a:lvl6pPr>
            <a:lvl7pPr marL="2741091" indent="0">
              <a:buNone/>
              <a:defRPr sz="1600" b="1"/>
            </a:lvl7pPr>
            <a:lvl8pPr marL="3197936" indent="0">
              <a:buNone/>
              <a:defRPr sz="1600" b="1"/>
            </a:lvl8pPr>
            <a:lvl9pPr marL="365478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846" indent="0">
              <a:buNone/>
              <a:defRPr sz="2000" b="1"/>
            </a:lvl2pPr>
            <a:lvl3pPr marL="913694" indent="0">
              <a:buNone/>
              <a:defRPr sz="1800" b="1"/>
            </a:lvl3pPr>
            <a:lvl4pPr marL="1370546" indent="0">
              <a:buNone/>
              <a:defRPr sz="1600" b="1"/>
            </a:lvl4pPr>
            <a:lvl5pPr marL="1827393" indent="0">
              <a:buNone/>
              <a:defRPr sz="1600" b="1"/>
            </a:lvl5pPr>
            <a:lvl6pPr marL="2284239" indent="0">
              <a:buNone/>
              <a:defRPr sz="1600" b="1"/>
            </a:lvl6pPr>
            <a:lvl7pPr marL="2741091" indent="0">
              <a:buNone/>
              <a:defRPr sz="1600" b="1"/>
            </a:lvl7pPr>
            <a:lvl8pPr marL="3197936" indent="0">
              <a:buNone/>
              <a:defRPr sz="1600" b="1"/>
            </a:lvl8pPr>
            <a:lvl9pPr marL="365478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2"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6846" indent="0">
              <a:buNone/>
              <a:defRPr sz="1200"/>
            </a:lvl2pPr>
            <a:lvl3pPr marL="913694" indent="0">
              <a:buNone/>
              <a:defRPr sz="1000"/>
            </a:lvl3pPr>
            <a:lvl4pPr marL="1370546" indent="0">
              <a:buNone/>
              <a:defRPr sz="900"/>
            </a:lvl4pPr>
            <a:lvl5pPr marL="1827393" indent="0">
              <a:buNone/>
              <a:defRPr sz="900"/>
            </a:lvl5pPr>
            <a:lvl6pPr marL="2284239" indent="0">
              <a:buNone/>
              <a:defRPr sz="900"/>
            </a:lvl6pPr>
            <a:lvl7pPr marL="2741091" indent="0">
              <a:buNone/>
              <a:defRPr sz="900"/>
            </a:lvl7pPr>
            <a:lvl8pPr marL="3197936" indent="0">
              <a:buNone/>
              <a:defRPr sz="900"/>
            </a:lvl8pPr>
            <a:lvl9pPr marL="3654785"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46" indent="0">
              <a:buNone/>
              <a:defRPr sz="2800"/>
            </a:lvl2pPr>
            <a:lvl3pPr marL="913694" indent="0">
              <a:buNone/>
              <a:defRPr sz="2400"/>
            </a:lvl3pPr>
            <a:lvl4pPr marL="1370546" indent="0">
              <a:buNone/>
              <a:defRPr sz="2000"/>
            </a:lvl4pPr>
            <a:lvl5pPr marL="1827393" indent="0">
              <a:buNone/>
              <a:defRPr sz="2000"/>
            </a:lvl5pPr>
            <a:lvl6pPr marL="2284239" indent="0">
              <a:buNone/>
              <a:defRPr sz="2000"/>
            </a:lvl6pPr>
            <a:lvl7pPr marL="2741091" indent="0">
              <a:buNone/>
              <a:defRPr sz="2000"/>
            </a:lvl7pPr>
            <a:lvl8pPr marL="3197936" indent="0">
              <a:buNone/>
              <a:defRPr sz="2000"/>
            </a:lvl8pPr>
            <a:lvl9pPr marL="365478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46" indent="0">
              <a:buNone/>
              <a:defRPr sz="1200"/>
            </a:lvl2pPr>
            <a:lvl3pPr marL="913694" indent="0">
              <a:buNone/>
              <a:defRPr sz="1000"/>
            </a:lvl3pPr>
            <a:lvl4pPr marL="1370546" indent="0">
              <a:buNone/>
              <a:defRPr sz="900"/>
            </a:lvl4pPr>
            <a:lvl5pPr marL="1827393" indent="0">
              <a:buNone/>
              <a:defRPr sz="900"/>
            </a:lvl5pPr>
            <a:lvl6pPr marL="2284239" indent="0">
              <a:buNone/>
              <a:defRPr sz="900"/>
            </a:lvl6pPr>
            <a:lvl7pPr marL="2741091" indent="0">
              <a:buNone/>
              <a:defRPr sz="900"/>
            </a:lvl7pPr>
            <a:lvl8pPr marL="3197936" indent="0">
              <a:buNone/>
              <a:defRPr sz="900"/>
            </a:lvl8pPr>
            <a:lvl9pPr marL="3654785"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2" y="228600"/>
            <a:ext cx="20574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28600"/>
            <a:ext cx="60198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35" indent="0" algn="ctr">
              <a:buNone/>
              <a:defRPr/>
            </a:lvl2pPr>
            <a:lvl3pPr marL="914071" indent="0" algn="ctr">
              <a:buNone/>
              <a:defRPr/>
            </a:lvl3pPr>
            <a:lvl4pPr marL="1371110" indent="0" algn="ctr">
              <a:buNone/>
              <a:defRPr/>
            </a:lvl4pPr>
            <a:lvl5pPr marL="1828146" indent="0" algn="ctr">
              <a:buNone/>
              <a:defRPr/>
            </a:lvl5pPr>
            <a:lvl6pPr marL="2285181" indent="0" algn="ctr">
              <a:buNone/>
              <a:defRPr/>
            </a:lvl6pPr>
            <a:lvl7pPr marL="2742219" indent="0" algn="ctr">
              <a:buNone/>
              <a:defRPr/>
            </a:lvl7pPr>
            <a:lvl8pPr marL="3199252" indent="0" algn="ctr">
              <a:buNone/>
              <a:defRPr/>
            </a:lvl8pPr>
            <a:lvl9pPr marL="3656291"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May 2-3, 2012</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DOE Operations Review May 2012</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D09EB49-63E4-9F41-9F4E-79525CCDCEDE}" type="slidenum">
              <a:rPr lang="en-US"/>
              <a:pPr>
                <a:defRPr/>
              </a:pPr>
              <a:t>‹#›</a:t>
            </a:fld>
            <a:endParaRPr lang="en-US"/>
          </a:p>
        </p:txBody>
      </p:sp>
    </p:spTree>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May 2-3, 2012</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DOE Operations Review May 2012</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6E4915-E3CD-9C43-92EE-9A3F9ADF8431}"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smtClean="0"/>
            </a:lvl1pPr>
          </a:lstStyle>
          <a:p>
            <a:pPr>
              <a:defRPr/>
            </a:pPr>
            <a:r>
              <a:rPr lang="en-US" dirty="0"/>
              <a:t>Your Name, </a:t>
            </a:r>
            <a:r>
              <a:rPr lang="en-US" dirty="0" err="1"/>
              <a:t>Fermilab</a:t>
            </a:r>
            <a:r>
              <a:rPr lang="en-US" dirty="0"/>
              <a:t>  -  DOE Proton Accelerator-Based Physics Review, June 8-11, 2009</a:t>
            </a:r>
          </a:p>
        </p:txBody>
      </p:sp>
      <p:sp>
        <p:nvSpPr>
          <p:cNvPr id="5" name="Slide Number Placeholder 4"/>
          <p:cNvSpPr>
            <a:spLocks noGrp="1"/>
          </p:cNvSpPr>
          <p:nvPr>
            <p:ph type="sldNum" sz="quarter" idx="11"/>
          </p:nvPr>
        </p:nvSpPr>
        <p:spPr/>
        <p:txBody>
          <a:bodyPr/>
          <a:lstStyle>
            <a:lvl1pPr>
              <a:defRPr b="0"/>
            </a:lvl1pPr>
          </a:lstStyle>
          <a:p>
            <a:fld id="{3DD65DA7-1955-9245-8EB2-4945FAA2EBEF}" type="slidenum">
              <a:rPr lang="en-US"/>
              <a:pPr/>
              <a:t>‹#›</a:t>
            </a:fld>
            <a:endParaRPr lang="en-US" dirty="0"/>
          </a:p>
          <a:p>
            <a:endParaRPr lang="en-US" dirty="0"/>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lvl1pPr>
            <a:lvl2pPr marL="457035" indent="0">
              <a:buNone/>
              <a:defRPr sz="1800"/>
            </a:lvl2pPr>
            <a:lvl3pPr marL="914071" indent="0">
              <a:buNone/>
              <a:defRPr sz="1600"/>
            </a:lvl3pPr>
            <a:lvl4pPr marL="1371110" indent="0">
              <a:buNone/>
              <a:defRPr sz="1400"/>
            </a:lvl4pPr>
            <a:lvl5pPr marL="1828146" indent="0">
              <a:buNone/>
              <a:defRPr sz="1400"/>
            </a:lvl5pPr>
            <a:lvl6pPr marL="2285181" indent="0">
              <a:buNone/>
              <a:defRPr sz="1400"/>
            </a:lvl6pPr>
            <a:lvl7pPr marL="2742219" indent="0">
              <a:buNone/>
              <a:defRPr sz="1400"/>
            </a:lvl7pPr>
            <a:lvl8pPr marL="3199252" indent="0">
              <a:buNone/>
              <a:defRPr sz="1400"/>
            </a:lvl8pPr>
            <a:lvl9pPr marL="3656291"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May 2-3, 2012</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DOE Operations Review May 2012</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7B4A5B-8097-1C48-9C1E-4F71CD678720}" type="slidenum">
              <a:rPr lang="en-US"/>
              <a:pPr>
                <a:defRPr/>
              </a:pPr>
              <a:t>‹#›</a:t>
            </a:fld>
            <a:endParaRPr lang="en-US"/>
          </a:p>
        </p:txBody>
      </p:sp>
    </p:spTree>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t>May 2-3, 2012</a:t>
            </a: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DOE Operations Review May 2012</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5FF66F9-9BE9-0744-A548-93DB2B598231}" type="slidenum">
              <a:rPr lang="en-US"/>
              <a:pPr>
                <a:defRPr/>
              </a:pPr>
              <a:t>‹#›</a:t>
            </a:fld>
            <a:endParaRPr lang="en-US"/>
          </a:p>
        </p:txBody>
      </p:sp>
    </p:spTree>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smtClean="0"/>
              <a:t>May 2-3, 2012</a:t>
            </a: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smtClean="0"/>
              <a:t>DOE Operations Review May 2012</a:t>
            </a: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BE19235-A8E0-744E-9FA0-C88000F4DD8D}" type="slidenum">
              <a:rPr lang="en-US"/>
              <a:pPr>
                <a:defRPr/>
              </a:pPr>
              <a:t>‹#›</a:t>
            </a:fld>
            <a:endParaRPr lang="en-US"/>
          </a:p>
        </p:txBody>
      </p:sp>
    </p:spTree>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smtClean="0"/>
              <a:t>May 2-3, 2012</a:t>
            </a: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smtClean="0"/>
              <a:t>DOE Operations Review May 2012</a:t>
            </a: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08865E7-83A8-AD48-A4F5-B32EBA53BDC0}" type="slidenum">
              <a:rPr lang="en-US"/>
              <a:pPr>
                <a:defRPr/>
              </a:pPr>
              <a:t>‹#›</a:t>
            </a:fld>
            <a:endParaRPr lang="en-US"/>
          </a:p>
        </p:txBody>
      </p:sp>
    </p:spTree>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smtClean="0"/>
              <a:t>May 2-3, 2012</a:t>
            </a: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smtClean="0"/>
              <a:t>DOE Operations Review May 2012</a:t>
            </a: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8DF1BEC-B79A-0C4A-8C61-E7105C71477D}" type="slidenum">
              <a:rPr lang="en-US"/>
              <a:pPr>
                <a:defRPr/>
              </a:pPr>
              <a:t>‹#›</a:t>
            </a:fld>
            <a:endParaRPr lang="en-US"/>
          </a:p>
        </p:txBody>
      </p:sp>
    </p:spTree>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t>May 2-3, 2012</a:t>
            </a: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DOE Operations Review May 2012</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F6DA4DE-B11B-464D-A9D6-29ABDE37295D}" type="slidenum">
              <a:rPr lang="en-US"/>
              <a:pPr>
                <a:defRPr/>
              </a:pPr>
              <a:t>‹#›</a:t>
            </a:fld>
            <a:endParaRPr lang="en-US"/>
          </a:p>
        </p:txBody>
      </p:sp>
    </p:spTree>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35" indent="0">
              <a:buNone/>
              <a:defRPr sz="2800"/>
            </a:lvl2pPr>
            <a:lvl3pPr marL="914071" indent="0">
              <a:buNone/>
              <a:defRPr sz="2400"/>
            </a:lvl3pPr>
            <a:lvl4pPr marL="1371110" indent="0">
              <a:buNone/>
              <a:defRPr sz="2000"/>
            </a:lvl4pPr>
            <a:lvl5pPr marL="1828146" indent="0">
              <a:buNone/>
              <a:defRPr sz="2000"/>
            </a:lvl5pPr>
            <a:lvl6pPr marL="2285181" indent="0">
              <a:buNone/>
              <a:defRPr sz="2000"/>
            </a:lvl6pPr>
            <a:lvl7pPr marL="2742219" indent="0">
              <a:buNone/>
              <a:defRPr sz="2000"/>
            </a:lvl7pPr>
            <a:lvl8pPr marL="3199252" indent="0">
              <a:buNone/>
              <a:defRPr sz="2000"/>
            </a:lvl8pPr>
            <a:lvl9pPr marL="3656291"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t>May 2-3, 2012</a:t>
            </a: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DOE Operations Review May 2012</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0C7E3E7-D2BE-214F-B6B5-885B08425ADB}" type="slidenum">
              <a:rPr lang="en-US"/>
              <a:pPr>
                <a:defRPr/>
              </a:pPr>
              <a:t>‹#›</a:t>
            </a:fld>
            <a:endParaRPr lang="en-US"/>
          </a:p>
        </p:txBody>
      </p:sp>
    </p:spTree>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May 2-3, 2012</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DOE Operations Review May 2012</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A5E8383-2239-ED42-BA45-170182C8455F}" type="slidenum">
              <a:rPr lang="en-US"/>
              <a:pPr>
                <a:defRPr/>
              </a:pPr>
              <a:t>‹#›</a:t>
            </a:fld>
            <a:endParaRPr lang="en-US"/>
          </a:p>
        </p:txBody>
      </p:sp>
    </p:spTree>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6200"/>
            <a:ext cx="2057400" cy="6400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76200"/>
            <a:ext cx="6019800" cy="6400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May 2-3, 2012</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DOE Operations Review May 2012</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92BF70-DB92-1A41-BFED-50DA13DF8273}" type="slidenum">
              <a:rPr lang="en-US"/>
              <a:pPr>
                <a:defRPr/>
              </a:pPr>
              <a:t>‹#›</a:t>
            </a:fld>
            <a:endParaRPr lang="en-US"/>
          </a:p>
        </p:txBody>
      </p:sp>
    </p:spTree>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35" indent="0" algn="ctr">
              <a:buNone/>
              <a:defRPr/>
            </a:lvl2pPr>
            <a:lvl3pPr marL="914071" indent="0" algn="ctr">
              <a:buNone/>
              <a:defRPr/>
            </a:lvl3pPr>
            <a:lvl4pPr marL="1371110" indent="0" algn="ctr">
              <a:buNone/>
              <a:defRPr/>
            </a:lvl4pPr>
            <a:lvl5pPr marL="1828146" indent="0" algn="ctr">
              <a:buNone/>
              <a:defRPr/>
            </a:lvl5pPr>
            <a:lvl6pPr marL="2285181" indent="0" algn="ctr">
              <a:buNone/>
              <a:defRPr/>
            </a:lvl6pPr>
            <a:lvl7pPr marL="2742219" indent="0" algn="ctr">
              <a:buNone/>
              <a:defRPr/>
            </a:lvl7pPr>
            <a:lvl8pPr marL="3199252" indent="0" algn="ctr">
              <a:buNone/>
              <a:defRPr/>
            </a:lvl8pPr>
            <a:lvl9pPr marL="3656291"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pitchFamily="-108"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9DEFF2A-50CA-734B-99AA-C77E8F1A1045}"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lvl1pPr>
            <a:lvl2pPr marL="457035" indent="0">
              <a:buNone/>
              <a:defRPr sz="1800"/>
            </a:lvl2pPr>
            <a:lvl3pPr marL="914071" indent="0">
              <a:buNone/>
              <a:defRPr sz="1600"/>
            </a:lvl3pPr>
            <a:lvl4pPr marL="1371110" indent="0">
              <a:buNone/>
              <a:defRPr sz="1400"/>
            </a:lvl4pPr>
            <a:lvl5pPr marL="1828146" indent="0">
              <a:buNone/>
              <a:defRPr sz="1400"/>
            </a:lvl5pPr>
            <a:lvl6pPr marL="2285181" indent="0">
              <a:buNone/>
              <a:defRPr sz="1400"/>
            </a:lvl6pPr>
            <a:lvl7pPr marL="2742219" indent="0">
              <a:buNone/>
              <a:defRPr sz="1400"/>
            </a:lvl7pPr>
            <a:lvl8pPr marL="3199252" indent="0">
              <a:buNone/>
              <a:defRPr sz="1400"/>
            </a:lvl8pPr>
            <a:lvl9pPr marL="3656291"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smtClean="0"/>
            </a:lvl1pPr>
          </a:lstStyle>
          <a:p>
            <a:pPr>
              <a:defRPr/>
            </a:pPr>
            <a:r>
              <a:rPr lang="en-US"/>
              <a:t>Your Name, Fermilab  -  DOE Proton Accelerator-Based Physics Review, June 8-11, 2009</a:t>
            </a:r>
          </a:p>
        </p:txBody>
      </p:sp>
      <p:sp>
        <p:nvSpPr>
          <p:cNvPr id="5" name="Slide Number Placeholder 4"/>
          <p:cNvSpPr>
            <a:spLocks noGrp="1"/>
          </p:cNvSpPr>
          <p:nvPr>
            <p:ph type="sldNum" sz="quarter" idx="11"/>
          </p:nvPr>
        </p:nvSpPr>
        <p:spPr/>
        <p:txBody>
          <a:bodyPr/>
          <a:lstStyle>
            <a:lvl1pPr>
              <a:defRPr b="0"/>
            </a:lvl1pPr>
          </a:lstStyle>
          <a:p>
            <a:fld id="{8465EA62-8D80-F648-A2CF-03941FEEEF40}" type="slidenum">
              <a:rPr lang="en-US"/>
              <a:pPr/>
              <a:t>‹#›</a:t>
            </a:fld>
            <a:endParaRPr lang="en-US"/>
          </a:p>
          <a:p>
            <a:endParaRPr lang="en-US"/>
          </a:p>
        </p:txBody>
      </p:sp>
    </p:spTree>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4523630-2396-764F-B3E7-0782BEB248EA}" type="slidenum">
              <a:rPr lang="en-US"/>
              <a:pPr>
                <a:defRPr/>
              </a:pPr>
              <a:t>‹#›</a:t>
            </a:fld>
            <a:endParaRPr lang="en-US"/>
          </a:p>
        </p:txBody>
      </p:sp>
    </p:spTree>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lvl1pPr>
            <a:lvl2pPr marL="457035" indent="0">
              <a:buNone/>
              <a:defRPr sz="1800"/>
            </a:lvl2pPr>
            <a:lvl3pPr marL="914071" indent="0">
              <a:buNone/>
              <a:defRPr sz="1600"/>
            </a:lvl3pPr>
            <a:lvl4pPr marL="1371110" indent="0">
              <a:buNone/>
              <a:defRPr sz="1400"/>
            </a:lvl4pPr>
            <a:lvl5pPr marL="1828146" indent="0">
              <a:buNone/>
              <a:defRPr sz="1400"/>
            </a:lvl5pPr>
            <a:lvl6pPr marL="2285181" indent="0">
              <a:buNone/>
              <a:defRPr sz="1400"/>
            </a:lvl6pPr>
            <a:lvl7pPr marL="2742219" indent="0">
              <a:buNone/>
              <a:defRPr sz="1400"/>
            </a:lvl7pPr>
            <a:lvl8pPr marL="3199252" indent="0">
              <a:buNone/>
              <a:defRPr sz="1400"/>
            </a:lvl8pPr>
            <a:lvl9pPr marL="3656291"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8BA8856-C778-4E4A-8CC8-BFAC7D3A3E9B}" type="slidenum">
              <a:rPr lang="en-US"/>
              <a:pPr>
                <a:defRPr/>
              </a:pPr>
              <a:t>‹#›</a:t>
            </a:fld>
            <a:endParaRPr lang="en-US"/>
          </a:p>
        </p:txBody>
      </p:sp>
    </p:spTree>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r>
              <a:rPr lang="en-US"/>
              <a:t>John Peoples:  DOE-NSF Review 9 September, 2008</a:t>
            </a:r>
          </a:p>
        </p:txBody>
      </p:sp>
      <p:sp>
        <p:nvSpPr>
          <p:cNvPr id="7" name="Rectangle 6"/>
          <p:cNvSpPr>
            <a:spLocks noGrp="1" noChangeArrowheads="1"/>
          </p:cNvSpPr>
          <p:nvPr>
            <p:ph type="sldNum" sz="quarter" idx="12"/>
          </p:nvPr>
        </p:nvSpPr>
        <p:spPr/>
        <p:txBody>
          <a:bodyPr/>
          <a:lstStyle>
            <a:lvl1pPr>
              <a:defRPr/>
            </a:lvl1pPr>
          </a:lstStyle>
          <a:p>
            <a:pPr>
              <a:defRPr/>
            </a:pPr>
            <a:fld id="{E8545C32-BFC8-D147-8D08-F0CAA427F12A}" type="slidenum">
              <a:rPr lang="en-US"/>
              <a:pPr>
                <a:defRPr/>
              </a:pPr>
              <a:t>‹#›</a:t>
            </a:fld>
            <a:endParaRPr lang="en-US"/>
          </a:p>
        </p:txBody>
      </p:sp>
    </p:spTree>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r>
              <a:rPr lang="en-US"/>
              <a:t>John Peoples:  DOE-NSF Review 9 September, 2008</a:t>
            </a:r>
          </a:p>
        </p:txBody>
      </p:sp>
      <p:sp>
        <p:nvSpPr>
          <p:cNvPr id="9" name="Rectangle 6"/>
          <p:cNvSpPr>
            <a:spLocks noGrp="1" noChangeArrowheads="1"/>
          </p:cNvSpPr>
          <p:nvPr>
            <p:ph type="sldNum" sz="quarter" idx="12"/>
          </p:nvPr>
        </p:nvSpPr>
        <p:spPr/>
        <p:txBody>
          <a:bodyPr/>
          <a:lstStyle>
            <a:lvl1pPr>
              <a:defRPr/>
            </a:lvl1pPr>
          </a:lstStyle>
          <a:p>
            <a:pPr>
              <a:defRPr/>
            </a:pPr>
            <a:fld id="{E800B8E2-3435-0D4A-AC7D-EC46CD20F7D1}" type="slidenum">
              <a:rPr lang="en-US"/>
              <a:pPr>
                <a:defRPr/>
              </a:pPr>
              <a:t>‹#›</a:t>
            </a:fld>
            <a:endParaRPr lang="en-US"/>
          </a:p>
        </p:txBody>
      </p:sp>
    </p:spTree>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r>
              <a:rPr lang="en-US"/>
              <a:t>John Peoples:  DOE-NSF Review 9 September, 2008</a:t>
            </a:r>
          </a:p>
        </p:txBody>
      </p:sp>
      <p:sp>
        <p:nvSpPr>
          <p:cNvPr id="5" name="Rectangle 6"/>
          <p:cNvSpPr>
            <a:spLocks noGrp="1" noChangeArrowheads="1"/>
          </p:cNvSpPr>
          <p:nvPr>
            <p:ph type="sldNum" sz="quarter" idx="12"/>
          </p:nvPr>
        </p:nvSpPr>
        <p:spPr/>
        <p:txBody>
          <a:bodyPr/>
          <a:lstStyle>
            <a:lvl1pPr>
              <a:defRPr/>
            </a:lvl1pPr>
          </a:lstStyle>
          <a:p>
            <a:pPr>
              <a:defRPr/>
            </a:pPr>
            <a:fld id="{E94467ED-0D1F-BD42-AEF8-93AB4C8AEBBE}" type="slidenum">
              <a:rPr lang="en-US"/>
              <a:pPr>
                <a:defRPr/>
              </a:pPr>
              <a:t>‹#›</a:t>
            </a:fld>
            <a:endParaRPr lang="en-US"/>
          </a:p>
        </p:txBody>
      </p:sp>
    </p:spTree>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r>
              <a:rPr lang="en-US"/>
              <a:t>John Peoples:  DOE-NSF Review 9 September, 2008</a:t>
            </a:r>
          </a:p>
        </p:txBody>
      </p:sp>
      <p:sp>
        <p:nvSpPr>
          <p:cNvPr id="4" name="Rectangle 6"/>
          <p:cNvSpPr>
            <a:spLocks noGrp="1" noChangeArrowheads="1"/>
          </p:cNvSpPr>
          <p:nvPr>
            <p:ph type="sldNum" sz="quarter" idx="12"/>
          </p:nvPr>
        </p:nvSpPr>
        <p:spPr/>
        <p:txBody>
          <a:bodyPr/>
          <a:lstStyle>
            <a:lvl1pPr>
              <a:defRPr/>
            </a:lvl1pPr>
          </a:lstStyle>
          <a:p>
            <a:pPr>
              <a:defRPr/>
            </a:pPr>
            <a:fld id="{DD83B96A-5BCD-A747-BBD0-08F34B47557B}" type="slidenum">
              <a:rPr lang="en-US"/>
              <a:pPr>
                <a:defRPr/>
              </a:pPr>
              <a:t>‹#›</a:t>
            </a:fld>
            <a:endParaRPr lang="en-US"/>
          </a:p>
        </p:txBody>
      </p:sp>
    </p:spTree>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r>
              <a:rPr lang="en-US"/>
              <a:t>John Peoples:  DOE-NSF Review 9 September, 2008</a:t>
            </a:r>
          </a:p>
        </p:txBody>
      </p:sp>
      <p:sp>
        <p:nvSpPr>
          <p:cNvPr id="7" name="Rectangle 6"/>
          <p:cNvSpPr>
            <a:spLocks noGrp="1" noChangeArrowheads="1"/>
          </p:cNvSpPr>
          <p:nvPr>
            <p:ph type="sldNum" sz="quarter" idx="12"/>
          </p:nvPr>
        </p:nvSpPr>
        <p:spPr/>
        <p:txBody>
          <a:bodyPr/>
          <a:lstStyle>
            <a:lvl1pPr>
              <a:defRPr/>
            </a:lvl1pPr>
          </a:lstStyle>
          <a:p>
            <a:pPr>
              <a:defRPr/>
            </a:pPr>
            <a:fld id="{F68E50E4-6812-1141-85FF-3AADD2330156}" type="slidenum">
              <a:rPr lang="en-US"/>
              <a:pPr>
                <a:defRPr/>
              </a:pPr>
              <a:t>‹#›</a:t>
            </a:fld>
            <a:endParaRPr lang="en-US"/>
          </a:p>
        </p:txBody>
      </p:sp>
    </p:spTree>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35" indent="0">
              <a:buNone/>
              <a:defRPr sz="2800"/>
            </a:lvl2pPr>
            <a:lvl3pPr marL="914071" indent="0">
              <a:buNone/>
              <a:defRPr sz="2400"/>
            </a:lvl3pPr>
            <a:lvl4pPr marL="1371110" indent="0">
              <a:buNone/>
              <a:defRPr sz="2000"/>
            </a:lvl4pPr>
            <a:lvl5pPr marL="1828146" indent="0">
              <a:buNone/>
              <a:defRPr sz="2000"/>
            </a:lvl5pPr>
            <a:lvl6pPr marL="2285181" indent="0">
              <a:buNone/>
              <a:defRPr sz="2000"/>
            </a:lvl6pPr>
            <a:lvl7pPr marL="2742219" indent="0">
              <a:buNone/>
              <a:defRPr sz="2000"/>
            </a:lvl7pPr>
            <a:lvl8pPr marL="3199252" indent="0">
              <a:buNone/>
              <a:defRPr sz="2000"/>
            </a:lvl8pPr>
            <a:lvl9pPr marL="3656291"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r>
              <a:rPr lang="en-US"/>
              <a:t>John Peoples:  DOE-NSF Review 9 September, 2008</a:t>
            </a:r>
          </a:p>
        </p:txBody>
      </p:sp>
      <p:sp>
        <p:nvSpPr>
          <p:cNvPr id="7" name="Rectangle 6"/>
          <p:cNvSpPr>
            <a:spLocks noGrp="1" noChangeArrowheads="1"/>
          </p:cNvSpPr>
          <p:nvPr>
            <p:ph type="sldNum" sz="quarter" idx="12"/>
          </p:nvPr>
        </p:nvSpPr>
        <p:spPr/>
        <p:txBody>
          <a:bodyPr/>
          <a:lstStyle>
            <a:lvl1pPr>
              <a:defRPr/>
            </a:lvl1pPr>
          </a:lstStyle>
          <a:p>
            <a:pPr>
              <a:defRPr/>
            </a:pPr>
            <a:fld id="{04827FFC-FE89-5D4E-A5AB-09F746940530}" type="slidenum">
              <a:rPr lang="en-US"/>
              <a:pPr>
                <a:defRPr/>
              </a:pPr>
              <a:t>‹#›</a:t>
            </a:fld>
            <a:endParaRPr lang="en-US"/>
          </a:p>
        </p:txBody>
      </p:sp>
    </p:spTree>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r>
              <a:rPr lang="en-US"/>
              <a:t>John Peoples:  DOE-NSF Review 9 September, 2008</a:t>
            </a:r>
          </a:p>
        </p:txBody>
      </p:sp>
      <p:sp>
        <p:nvSpPr>
          <p:cNvPr id="6" name="Rectangle 6"/>
          <p:cNvSpPr>
            <a:spLocks noGrp="1" noChangeArrowheads="1"/>
          </p:cNvSpPr>
          <p:nvPr>
            <p:ph type="sldNum" sz="quarter" idx="12"/>
          </p:nvPr>
        </p:nvSpPr>
        <p:spPr/>
        <p:txBody>
          <a:bodyPr/>
          <a:lstStyle>
            <a:lvl1pPr>
              <a:defRPr/>
            </a:lvl1pPr>
          </a:lstStyle>
          <a:p>
            <a:pPr>
              <a:defRPr/>
            </a:pPr>
            <a:fld id="{D482F917-8388-EC40-80EE-2C5B005957A8}" type="slidenum">
              <a:rPr lang="en-US"/>
              <a:pPr>
                <a:defRPr/>
              </a:pPr>
              <a:t>‹#›</a:t>
            </a:fld>
            <a:endParaRPr lang="en-US"/>
          </a:p>
        </p:txBody>
      </p:sp>
    </p:spTree>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6201"/>
            <a:ext cx="2057400"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76201"/>
            <a:ext cx="60198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r>
              <a:rPr lang="en-US"/>
              <a:t>John Peoples:  DOE-NSF Review 9 September, 2008</a:t>
            </a:r>
          </a:p>
        </p:txBody>
      </p:sp>
      <p:sp>
        <p:nvSpPr>
          <p:cNvPr id="6" name="Rectangle 6"/>
          <p:cNvSpPr>
            <a:spLocks noGrp="1" noChangeArrowheads="1"/>
          </p:cNvSpPr>
          <p:nvPr>
            <p:ph type="sldNum" sz="quarter" idx="12"/>
          </p:nvPr>
        </p:nvSpPr>
        <p:spPr/>
        <p:txBody>
          <a:bodyPr/>
          <a:lstStyle>
            <a:lvl1pPr>
              <a:defRPr/>
            </a:lvl1pPr>
          </a:lstStyle>
          <a:p>
            <a:pPr>
              <a:defRPr/>
            </a:pPr>
            <a:fld id="{06B2C12D-FDA5-4D4B-8A82-8A46B3713115}"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lvl1pPr>
            <a:lvl2pPr marL="457035" indent="0">
              <a:buNone/>
              <a:defRPr sz="1800"/>
            </a:lvl2pPr>
            <a:lvl3pPr marL="914071" indent="0">
              <a:buNone/>
              <a:defRPr sz="1600"/>
            </a:lvl3pPr>
            <a:lvl4pPr marL="1371110" indent="0">
              <a:buNone/>
              <a:defRPr sz="1400"/>
            </a:lvl4pPr>
            <a:lvl5pPr marL="1828146" indent="0">
              <a:buNone/>
              <a:defRPr sz="1400"/>
            </a:lvl5pPr>
            <a:lvl6pPr marL="2285181" indent="0">
              <a:buNone/>
              <a:defRPr sz="1400"/>
            </a:lvl6pPr>
            <a:lvl7pPr marL="2742219" indent="0">
              <a:buNone/>
              <a:defRPr sz="1400"/>
            </a:lvl7pPr>
            <a:lvl8pPr marL="3199252" indent="0">
              <a:buNone/>
              <a:defRPr sz="1400"/>
            </a:lvl8pPr>
            <a:lvl9pPr marL="3656291"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smtClean="0"/>
            </a:lvl1pPr>
          </a:lstStyle>
          <a:p>
            <a:pPr>
              <a:defRPr/>
            </a:pPr>
            <a:r>
              <a:rPr lang="en-US"/>
              <a:t>Your Name, Fermilab  -  DOE Proton Accelerator-Based Physics Review, June 8-11, 2009</a:t>
            </a:r>
          </a:p>
        </p:txBody>
      </p:sp>
      <p:sp>
        <p:nvSpPr>
          <p:cNvPr id="5" name="Slide Number Placeholder 4"/>
          <p:cNvSpPr>
            <a:spLocks noGrp="1"/>
          </p:cNvSpPr>
          <p:nvPr>
            <p:ph type="sldNum" sz="quarter" idx="11"/>
          </p:nvPr>
        </p:nvSpPr>
        <p:spPr/>
        <p:txBody>
          <a:bodyPr/>
          <a:lstStyle>
            <a:lvl1pPr>
              <a:defRPr b="0"/>
            </a:lvl1pPr>
          </a:lstStyle>
          <a:p>
            <a:fld id="{8465EA62-8D80-F648-A2CF-03941FEEEF40}" type="slidenum">
              <a:rPr lang="en-US"/>
              <a:pPr/>
              <a:t>‹#›</a:t>
            </a:fld>
            <a:endParaRPr lang="en-US"/>
          </a:p>
          <a:p>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002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smtClean="0"/>
            </a:lvl1pPr>
          </a:lstStyle>
          <a:p>
            <a:pPr>
              <a:defRPr/>
            </a:pPr>
            <a:r>
              <a:rPr lang="en-US"/>
              <a:t>Your Name, Fermilab  -  DOE Proton Accelerator-Based Physics Review, June 8-11, 2009</a:t>
            </a:r>
          </a:p>
        </p:txBody>
      </p:sp>
      <p:sp>
        <p:nvSpPr>
          <p:cNvPr id="6" name="Slide Number Placeholder 5"/>
          <p:cNvSpPr>
            <a:spLocks noGrp="1"/>
          </p:cNvSpPr>
          <p:nvPr>
            <p:ph type="sldNum" sz="quarter" idx="11"/>
          </p:nvPr>
        </p:nvSpPr>
        <p:spPr/>
        <p:txBody>
          <a:bodyPr/>
          <a:lstStyle>
            <a:lvl1pPr>
              <a:defRPr b="0"/>
            </a:lvl1pPr>
          </a:lstStyle>
          <a:p>
            <a:fld id="{CF7A74A8-B30E-B84B-8290-586C12EC7B8A}" type="slidenum">
              <a:rPr lang="en-US"/>
              <a:pPr/>
              <a:t>‹#›</a:t>
            </a:fld>
            <a:endParaRPr lang="en-US"/>
          </a:p>
          <a:p>
            <a:endParaRPr lang="en-US"/>
          </a:p>
        </p:txBody>
      </p:sp>
    </p:spTree>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76200"/>
            <a:ext cx="5867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7"/>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7"/>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r>
              <a:rPr lang="en-US"/>
              <a:t>John Peoples:  DOE-NSF Review 9 September, 2008</a:t>
            </a:r>
          </a:p>
        </p:txBody>
      </p:sp>
      <p:sp>
        <p:nvSpPr>
          <p:cNvPr id="7" name="Rectangle 6"/>
          <p:cNvSpPr>
            <a:spLocks noGrp="1" noChangeArrowheads="1"/>
          </p:cNvSpPr>
          <p:nvPr>
            <p:ph type="sldNum" sz="quarter" idx="12"/>
          </p:nvPr>
        </p:nvSpPr>
        <p:spPr/>
        <p:txBody>
          <a:bodyPr/>
          <a:lstStyle>
            <a:lvl1pPr>
              <a:defRPr/>
            </a:lvl1pPr>
          </a:lstStyle>
          <a:p>
            <a:pPr>
              <a:defRPr/>
            </a:pPr>
            <a:fld id="{85F7FE7B-121A-0B44-9CE0-F5B93F24E832}" type="slidenum">
              <a:rPr lang="en-US"/>
              <a:pPr>
                <a:defRPr/>
              </a:pPr>
              <a:t>‹#›</a:t>
            </a:fld>
            <a:endParaRPr lang="en-US"/>
          </a:p>
        </p:txBody>
      </p:sp>
    </p:spTree>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54"/>
            <a:ext cx="6400354" cy="1752451"/>
          </a:xfrm>
        </p:spPr>
        <p:txBody>
          <a:bodyPr/>
          <a:lstStyle>
            <a:lvl1pPr marL="0" indent="0" algn="ctr">
              <a:buNone/>
              <a:defRPr/>
            </a:lvl1pPr>
            <a:lvl2pPr marL="321341" indent="0" algn="ctr">
              <a:buNone/>
              <a:defRPr/>
            </a:lvl2pPr>
            <a:lvl3pPr marL="642684" indent="0" algn="ctr">
              <a:buNone/>
              <a:defRPr/>
            </a:lvl3pPr>
            <a:lvl4pPr marL="964025" indent="0" algn="ctr">
              <a:buNone/>
              <a:defRPr/>
            </a:lvl4pPr>
            <a:lvl5pPr marL="1285368" indent="0" algn="ctr">
              <a:buNone/>
              <a:defRPr/>
            </a:lvl5pPr>
            <a:lvl6pPr marL="1606711" indent="0" algn="ctr">
              <a:buNone/>
              <a:defRPr/>
            </a:lvl6pPr>
            <a:lvl7pPr marL="1928052" indent="0" algn="ctr">
              <a:buNone/>
              <a:defRPr/>
            </a:lvl7pPr>
            <a:lvl8pPr marL="2249396" indent="0" algn="ctr">
              <a:buNone/>
              <a:defRPr/>
            </a:lvl8pPr>
            <a:lvl9pPr marL="2570738" indent="0" algn="ctr">
              <a:buNone/>
              <a:defRPr/>
            </a:lvl9pPr>
          </a:lstStyle>
          <a:p>
            <a:r>
              <a:rPr lang="en-US" smtClean="0"/>
              <a:t>Click to edit Master subtitle style</a:t>
            </a:r>
            <a:endParaRPr lang="en-US"/>
          </a:p>
        </p:txBody>
      </p:sp>
    </p:spTree>
  </p:cSld>
  <p:clrMapOvr>
    <a:masterClrMapping/>
  </p:clrMapOvr>
  <p:transition xmlns:p14="http://schemas.microsoft.com/office/powerpoint/2010/main"/>
</p:sldLayout>
</file>

<file path=ppt/slideLayouts/slideLayout3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sldLayout>
</file>

<file path=ppt/slideLayouts/slideLayout3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341" indent="0">
              <a:buNone/>
              <a:defRPr sz="1300"/>
            </a:lvl2pPr>
            <a:lvl3pPr marL="642684" indent="0">
              <a:buNone/>
              <a:defRPr sz="1100"/>
            </a:lvl3pPr>
            <a:lvl4pPr marL="964025" indent="0">
              <a:buNone/>
              <a:defRPr sz="1000"/>
            </a:lvl4pPr>
            <a:lvl5pPr marL="1285368" indent="0">
              <a:buNone/>
              <a:defRPr sz="1000"/>
            </a:lvl5pPr>
            <a:lvl6pPr marL="1606711" indent="0">
              <a:buNone/>
              <a:defRPr sz="1000"/>
            </a:lvl6pPr>
            <a:lvl7pPr marL="1928052" indent="0">
              <a:buNone/>
              <a:defRPr sz="1000"/>
            </a:lvl7pPr>
            <a:lvl8pPr marL="2249396" indent="0">
              <a:buNone/>
              <a:defRPr sz="1000"/>
            </a:lvl8pPr>
            <a:lvl9pPr marL="2570738" indent="0">
              <a:buNone/>
              <a:defRPr sz="1000"/>
            </a:lvl9pPr>
          </a:lstStyle>
          <a:p>
            <a:pPr lvl="0"/>
            <a:r>
              <a:rPr lang="en-US" smtClean="0"/>
              <a:t>Click to edit Master text styles</a:t>
            </a:r>
          </a:p>
        </p:txBody>
      </p:sp>
    </p:spTree>
  </p:cSld>
  <p:clrMapOvr>
    <a:masterClrMapping/>
  </p:clrMapOvr>
  <p:transition xmlns:p14="http://schemas.microsoft.com/office/powerpoint/2010/main"/>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2970" y="1946679"/>
            <a:ext cx="3625453" cy="401835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8" y="1946679"/>
            <a:ext cx="3625453" cy="401835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sldLayout>
</file>

<file path=ppt/slideLayouts/slideLayout3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341" indent="0">
              <a:buNone/>
              <a:defRPr sz="1400" b="1"/>
            </a:lvl2pPr>
            <a:lvl3pPr marL="642684" indent="0">
              <a:buNone/>
              <a:defRPr sz="1300" b="1"/>
            </a:lvl3pPr>
            <a:lvl4pPr marL="964025" indent="0">
              <a:buNone/>
              <a:defRPr sz="1100" b="1"/>
            </a:lvl4pPr>
            <a:lvl5pPr marL="1285368" indent="0">
              <a:buNone/>
              <a:defRPr sz="1100" b="1"/>
            </a:lvl5pPr>
            <a:lvl6pPr marL="1606711" indent="0">
              <a:buNone/>
              <a:defRPr sz="1100" b="1"/>
            </a:lvl6pPr>
            <a:lvl7pPr marL="1928052" indent="0">
              <a:buNone/>
              <a:defRPr sz="1100" b="1"/>
            </a:lvl7pPr>
            <a:lvl8pPr marL="2249396" indent="0">
              <a:buNone/>
              <a:defRPr sz="1100" b="1"/>
            </a:lvl8pPr>
            <a:lvl9pPr marL="2570738"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341" indent="0">
              <a:buNone/>
              <a:defRPr sz="1400" b="1"/>
            </a:lvl2pPr>
            <a:lvl3pPr marL="642684" indent="0">
              <a:buNone/>
              <a:defRPr sz="1300" b="1"/>
            </a:lvl3pPr>
            <a:lvl4pPr marL="964025" indent="0">
              <a:buNone/>
              <a:defRPr sz="1100" b="1"/>
            </a:lvl4pPr>
            <a:lvl5pPr marL="1285368" indent="0">
              <a:buNone/>
              <a:defRPr sz="1100" b="1"/>
            </a:lvl5pPr>
            <a:lvl6pPr marL="1606711" indent="0">
              <a:buNone/>
              <a:defRPr sz="1100" b="1"/>
            </a:lvl6pPr>
            <a:lvl7pPr marL="1928052" indent="0">
              <a:buNone/>
              <a:defRPr sz="1100" b="1"/>
            </a:lvl7pPr>
            <a:lvl8pPr marL="2249396" indent="0">
              <a:buNone/>
              <a:defRPr sz="1100" b="1"/>
            </a:lvl8pPr>
            <a:lvl9pPr marL="2570738"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xmlns:p14="http://schemas.microsoft.com/office/powerpoint/2010/main"/>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xmlns:p14="http://schemas.microsoft.com/office/powerpoint/2010/main"/>
</p:sldLayout>
</file>

<file path=ppt/slideLayouts/slideLayout3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54" y="273480"/>
            <a:ext cx="3008189" cy="1161975"/>
          </a:xfrm>
        </p:spPr>
        <p:txBody>
          <a:bodyPr anchor="b"/>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54" y="1435448"/>
            <a:ext cx="3008189" cy="4690318"/>
          </a:xfrm>
        </p:spPr>
        <p:txBody>
          <a:bodyPr/>
          <a:lstStyle>
            <a:lvl1pPr marL="0" indent="0">
              <a:buNone/>
              <a:defRPr sz="1000"/>
            </a:lvl1pPr>
            <a:lvl2pPr marL="321341" indent="0">
              <a:buNone/>
              <a:defRPr sz="800"/>
            </a:lvl2pPr>
            <a:lvl3pPr marL="642684" indent="0">
              <a:buNone/>
              <a:defRPr sz="700"/>
            </a:lvl3pPr>
            <a:lvl4pPr marL="964025" indent="0">
              <a:buNone/>
              <a:defRPr sz="600"/>
            </a:lvl4pPr>
            <a:lvl5pPr marL="1285368" indent="0">
              <a:buNone/>
              <a:defRPr sz="600"/>
            </a:lvl5pPr>
            <a:lvl6pPr marL="1606711" indent="0">
              <a:buNone/>
              <a:defRPr sz="600"/>
            </a:lvl6pPr>
            <a:lvl7pPr marL="1928052" indent="0">
              <a:buNone/>
              <a:defRPr sz="600"/>
            </a:lvl7pPr>
            <a:lvl8pPr marL="2249396" indent="0">
              <a:buNone/>
              <a:defRPr sz="600"/>
            </a:lvl8pPr>
            <a:lvl9pPr marL="2570738" indent="0">
              <a:buNone/>
              <a:defRPr sz="600"/>
            </a:lvl9pPr>
          </a:lstStyle>
          <a:p>
            <a:pPr lvl="0"/>
            <a:r>
              <a:rPr lang="en-US" smtClean="0"/>
              <a:t>Click to edit Master text styles</a:t>
            </a:r>
          </a:p>
        </p:txBody>
      </p:sp>
    </p:spTree>
  </p:cSld>
  <p:clrMapOvr>
    <a:masterClrMapping/>
  </p:clrMapOvr>
  <p:transition xmlns:p14="http://schemas.microsoft.com/office/powerpoint/2010/main"/>
</p:sldLayout>
</file>

<file path=ppt/slideLayouts/slideLayout3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42" y="4800824"/>
            <a:ext cx="5486177" cy="567035"/>
          </a:xfrm>
        </p:spPr>
        <p:txBody>
          <a:bodyPr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42" y="612800"/>
            <a:ext cx="5486177" cy="4114354"/>
          </a:xfrm>
        </p:spPr>
        <p:txBody>
          <a:bodyPr/>
          <a:lstStyle>
            <a:lvl1pPr marL="0" indent="0">
              <a:buNone/>
              <a:defRPr sz="2200"/>
            </a:lvl1pPr>
            <a:lvl2pPr marL="321341" indent="0">
              <a:buNone/>
              <a:defRPr sz="2000"/>
            </a:lvl2pPr>
            <a:lvl3pPr marL="642684" indent="0">
              <a:buNone/>
              <a:defRPr sz="1700"/>
            </a:lvl3pPr>
            <a:lvl4pPr marL="964025" indent="0">
              <a:buNone/>
              <a:defRPr sz="1400"/>
            </a:lvl4pPr>
            <a:lvl5pPr marL="1285368" indent="0">
              <a:buNone/>
              <a:defRPr sz="1400"/>
            </a:lvl5pPr>
            <a:lvl6pPr marL="1606711" indent="0">
              <a:buNone/>
              <a:defRPr sz="1400"/>
            </a:lvl6pPr>
            <a:lvl7pPr marL="1928052" indent="0">
              <a:buNone/>
              <a:defRPr sz="1400"/>
            </a:lvl7pPr>
            <a:lvl8pPr marL="2249396" indent="0">
              <a:buNone/>
              <a:defRPr sz="1400"/>
            </a:lvl8pPr>
            <a:lvl9pPr marL="2570738" indent="0">
              <a:buNone/>
              <a:defRPr sz="1400"/>
            </a:lvl9pPr>
          </a:lstStyle>
          <a:p>
            <a:pPr lvl="0"/>
            <a:endParaRPr lang="en-US" noProof="0" smtClean="0">
              <a:sym typeface="Gill Sans" charset="0"/>
            </a:endParaRPr>
          </a:p>
        </p:txBody>
      </p:sp>
      <p:sp>
        <p:nvSpPr>
          <p:cNvPr id="4" name="Text Placeholder 3"/>
          <p:cNvSpPr>
            <a:spLocks noGrp="1"/>
          </p:cNvSpPr>
          <p:nvPr>
            <p:ph type="body" sz="half" idx="2"/>
          </p:nvPr>
        </p:nvSpPr>
        <p:spPr>
          <a:xfrm>
            <a:off x="1792642" y="5367860"/>
            <a:ext cx="5486177" cy="804788"/>
          </a:xfrm>
        </p:spPr>
        <p:txBody>
          <a:bodyPr/>
          <a:lstStyle>
            <a:lvl1pPr marL="0" indent="0">
              <a:buNone/>
              <a:defRPr sz="1000"/>
            </a:lvl1pPr>
            <a:lvl2pPr marL="321341" indent="0">
              <a:buNone/>
              <a:defRPr sz="800"/>
            </a:lvl2pPr>
            <a:lvl3pPr marL="642684" indent="0">
              <a:buNone/>
              <a:defRPr sz="700"/>
            </a:lvl3pPr>
            <a:lvl4pPr marL="964025" indent="0">
              <a:buNone/>
              <a:defRPr sz="600"/>
            </a:lvl4pPr>
            <a:lvl5pPr marL="1285368" indent="0">
              <a:buNone/>
              <a:defRPr sz="600"/>
            </a:lvl5pPr>
            <a:lvl6pPr marL="1606711" indent="0">
              <a:buNone/>
              <a:defRPr sz="600"/>
            </a:lvl6pPr>
            <a:lvl7pPr marL="1928052" indent="0">
              <a:buNone/>
              <a:defRPr sz="600"/>
            </a:lvl7pPr>
            <a:lvl8pPr marL="2249396" indent="0">
              <a:buNone/>
              <a:defRPr sz="600"/>
            </a:lvl8pPr>
            <a:lvl9pPr marL="2570738" indent="0">
              <a:buNone/>
              <a:defRPr sz="600"/>
            </a:lvl9pPr>
          </a:lstStyle>
          <a:p>
            <a:pPr lvl="0"/>
            <a:r>
              <a:rPr lang="en-US" smtClean="0"/>
              <a:t>Click to edit Master text styles</a:t>
            </a:r>
          </a:p>
        </p:txBody>
      </p:sp>
    </p:spTree>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smtClean="0"/>
            </a:lvl1pPr>
          </a:lstStyle>
          <a:p>
            <a:pPr>
              <a:defRPr/>
            </a:pPr>
            <a:r>
              <a:rPr lang="en-US"/>
              <a:t>Your Name, Fermilab  -  DOE Proton Accelerator-Based Physics Review, June 8-11, 2009</a:t>
            </a:r>
          </a:p>
        </p:txBody>
      </p:sp>
      <p:sp>
        <p:nvSpPr>
          <p:cNvPr id="8" name="Slide Number Placeholder 7"/>
          <p:cNvSpPr>
            <a:spLocks noGrp="1"/>
          </p:cNvSpPr>
          <p:nvPr>
            <p:ph type="sldNum" sz="quarter" idx="11"/>
          </p:nvPr>
        </p:nvSpPr>
        <p:spPr/>
        <p:txBody>
          <a:bodyPr/>
          <a:lstStyle>
            <a:lvl1pPr>
              <a:defRPr b="0"/>
            </a:lvl1pPr>
          </a:lstStyle>
          <a:p>
            <a:fld id="{CAB5731F-1611-5849-9639-D34521C4BB6D}" type="slidenum">
              <a:rPr lang="en-US"/>
              <a:pPr/>
              <a:t>‹#›</a:t>
            </a:fld>
            <a:endParaRPr lang="en-US"/>
          </a:p>
          <a:p>
            <a:endParaRPr lang="en-US"/>
          </a:p>
        </p:txBody>
      </p:sp>
    </p:spTree>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5" y="178594"/>
            <a:ext cx="1839516" cy="5786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2976" y="178594"/>
            <a:ext cx="5411391" cy="5786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1"/>
        </a:solidFill>
        <a:effectLst/>
      </p:bgPr>
    </p:bg>
    <p:spTree>
      <p:nvGrpSpPr>
        <p:cNvPr id="1" name=""/>
        <p:cNvGrpSpPr/>
        <p:nvPr/>
      </p:nvGrpSpPr>
      <p:grpSpPr>
        <a:xfrm>
          <a:off x="0" y="0"/>
          <a:ext cx="0" cy="0"/>
          <a:chOff x="0" y="0"/>
          <a:chExt cx="0" cy="0"/>
        </a:xfrm>
      </p:grpSpPr>
      <p:sp>
        <p:nvSpPr>
          <p:cNvPr id="4" name="Text Box 23"/>
          <p:cNvSpPr txBox="1">
            <a:spLocks noChangeArrowheads="1"/>
          </p:cNvSpPr>
          <p:nvPr userDrawn="1"/>
        </p:nvSpPr>
        <p:spPr bwMode="auto">
          <a:xfrm>
            <a:off x="3505200" y="3048000"/>
            <a:ext cx="5410200" cy="457200"/>
          </a:xfrm>
          <a:prstGeom prst="rect">
            <a:avLst/>
          </a:prstGeom>
          <a:noFill/>
          <a:ln w="9525">
            <a:noFill/>
            <a:miter lim="800000"/>
            <a:headEnd/>
            <a:tailEnd/>
          </a:ln>
          <a:effectLst/>
        </p:spPr>
        <p:txBody>
          <a:bodyPr>
            <a:spAutoFit/>
          </a:bodyPr>
          <a:lstStyle/>
          <a:p>
            <a:pPr algn="l">
              <a:spcBef>
                <a:spcPct val="0"/>
              </a:spcBef>
              <a:buClrTx/>
              <a:buSzTx/>
              <a:buFontTx/>
              <a:buNone/>
              <a:defRPr/>
            </a:pPr>
            <a:endParaRPr lang="en-US">
              <a:latin typeface="Arial Narrow" pitchFamily="34" charset="0"/>
            </a:endParaRPr>
          </a:p>
        </p:txBody>
      </p:sp>
      <p:sp>
        <p:nvSpPr>
          <p:cNvPr id="537614" name="Rectangle 14"/>
          <p:cNvSpPr>
            <a:spLocks noGrp="1" noChangeArrowheads="1"/>
          </p:cNvSpPr>
          <p:nvPr>
            <p:ph type="ctrTitle"/>
          </p:nvPr>
        </p:nvSpPr>
        <p:spPr>
          <a:xfrm>
            <a:off x="685800" y="533400"/>
            <a:ext cx="7772400" cy="1143000"/>
          </a:xfrm>
        </p:spPr>
        <p:txBody>
          <a:bodyPr anchor="b"/>
          <a:lstStyle>
            <a:lvl1pPr algn="ctr">
              <a:defRPr sz="4000">
                <a:solidFill>
                  <a:schemeClr val="bg1"/>
                </a:solidFill>
                <a:latin typeface="Arial"/>
                <a:cs typeface="Arial"/>
              </a:defRPr>
            </a:lvl1pPr>
          </a:lstStyle>
          <a:p>
            <a:r>
              <a:rPr lang="en-US" dirty="0"/>
              <a:t>Click to edit Master title style</a:t>
            </a:r>
          </a:p>
        </p:txBody>
      </p:sp>
      <p:sp>
        <p:nvSpPr>
          <p:cNvPr id="10" name="Rectangle 9"/>
          <p:cNvSpPr/>
          <p:nvPr userDrawn="1"/>
        </p:nvSpPr>
        <p:spPr>
          <a:xfrm>
            <a:off x="76200" y="6477000"/>
            <a:ext cx="457200" cy="27699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fld id="{3DD65DA7-1955-9245-8EB2-4945FAA2EBEF}" type="slidenum">
              <a:rPr kumimoji="0" lang="en-US" sz="1200" b="1" i="0" u="none" strike="noStrike" kern="1200" cap="none" spc="0" normalizeH="0" baseline="0" noProof="0" smtClean="0">
                <a:ln>
                  <a:noFill/>
                </a:ln>
                <a:solidFill>
                  <a:schemeClr val="bg1"/>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sz="1200" b="1" i="0" u="none" strike="noStrike" kern="1200" cap="none" spc="0" normalizeH="0" baseline="0" noProof="0" dirty="0" smtClean="0">
              <a:ln>
                <a:noFill/>
              </a:ln>
              <a:solidFill>
                <a:schemeClr val="bg1"/>
              </a:solidFill>
              <a:effectLst/>
              <a:uLnTx/>
              <a:uFillTx/>
              <a:latin typeface="Arial" charset="0"/>
              <a:ea typeface="+mn-ea"/>
              <a:cs typeface="+mn-cs"/>
            </a:endParaRPr>
          </a:p>
        </p:txBody>
      </p:sp>
      <p:sp>
        <p:nvSpPr>
          <p:cNvPr id="14" name="Text Placeholder 13"/>
          <p:cNvSpPr>
            <a:spLocks noGrp="1"/>
          </p:cNvSpPr>
          <p:nvPr>
            <p:ph type="body" sz="quarter" idx="10"/>
          </p:nvPr>
        </p:nvSpPr>
        <p:spPr>
          <a:xfrm>
            <a:off x="1752600" y="2362200"/>
            <a:ext cx="5715000" cy="28956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1" name="Picture 5"/>
          <p:cNvPicPr>
            <a:picLocks noChangeArrowheads="1"/>
          </p:cNvPicPr>
          <p:nvPr userDrawn="1"/>
        </p:nvPicPr>
        <p:blipFill>
          <a:blip r:embed="rId2"/>
          <a:srcRect/>
          <a:stretch>
            <a:fillRect/>
          </a:stretch>
        </p:blipFill>
        <p:spPr bwMode="auto">
          <a:xfrm>
            <a:off x="0" y="0"/>
            <a:ext cx="914400" cy="1219200"/>
          </a:xfrm>
          <a:prstGeom prst="rect">
            <a:avLst/>
          </a:prstGeom>
          <a:noFill/>
          <a:ln w="9525">
            <a:noFill/>
            <a:miter lim="800000"/>
            <a:headEnd/>
            <a:tailEnd/>
          </a:ln>
        </p:spPr>
      </p:pic>
    </p:spTree>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4" name="Text Box 23"/>
          <p:cNvSpPr txBox="1">
            <a:spLocks noChangeArrowheads="1"/>
          </p:cNvSpPr>
          <p:nvPr userDrawn="1"/>
        </p:nvSpPr>
        <p:spPr bwMode="auto">
          <a:xfrm>
            <a:off x="3505200" y="3048000"/>
            <a:ext cx="5410200" cy="457200"/>
          </a:xfrm>
          <a:prstGeom prst="rect">
            <a:avLst/>
          </a:prstGeom>
          <a:noFill/>
          <a:ln w="9525">
            <a:noFill/>
            <a:miter lim="800000"/>
            <a:headEnd/>
            <a:tailEnd/>
          </a:ln>
          <a:effectLst/>
        </p:spPr>
        <p:txBody>
          <a:bodyPr>
            <a:spAutoFit/>
          </a:bodyPr>
          <a:lstStyle/>
          <a:p>
            <a:pPr algn="l">
              <a:spcBef>
                <a:spcPct val="0"/>
              </a:spcBef>
              <a:buClrTx/>
              <a:buSzTx/>
              <a:buFontTx/>
              <a:buNone/>
              <a:defRPr/>
            </a:pPr>
            <a:endParaRPr lang="en-US">
              <a:latin typeface="Arial Narrow" pitchFamily="34" charset="0"/>
            </a:endParaRPr>
          </a:p>
        </p:txBody>
      </p:sp>
      <p:sp>
        <p:nvSpPr>
          <p:cNvPr id="537614" name="Rectangle 14"/>
          <p:cNvSpPr>
            <a:spLocks noGrp="1" noChangeArrowheads="1"/>
          </p:cNvSpPr>
          <p:nvPr>
            <p:ph type="ctrTitle"/>
          </p:nvPr>
        </p:nvSpPr>
        <p:spPr>
          <a:xfrm>
            <a:off x="685800" y="533400"/>
            <a:ext cx="7772400" cy="1143000"/>
          </a:xfrm>
        </p:spPr>
        <p:txBody>
          <a:bodyPr anchor="b"/>
          <a:lstStyle>
            <a:lvl1pPr algn="ctr">
              <a:defRPr sz="4000">
                <a:solidFill>
                  <a:schemeClr val="bg1"/>
                </a:solidFill>
                <a:latin typeface="Arial"/>
                <a:cs typeface="Arial"/>
              </a:defRPr>
            </a:lvl1pPr>
          </a:lstStyle>
          <a:p>
            <a:r>
              <a:rPr lang="en-US" dirty="0"/>
              <a:t>Click to edit Master title style</a:t>
            </a:r>
          </a:p>
        </p:txBody>
      </p:sp>
      <p:sp>
        <p:nvSpPr>
          <p:cNvPr id="9" name="Rectangle 8"/>
          <p:cNvSpPr/>
          <p:nvPr userDrawn="1"/>
        </p:nvSpPr>
        <p:spPr>
          <a:xfrm>
            <a:off x="2438400" y="6320135"/>
            <a:ext cx="4572000" cy="276999"/>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chemeClr val="bg1"/>
                </a:solidFill>
                <a:effectLst/>
                <a:uLnTx/>
                <a:uFillTx/>
                <a:latin typeface="Arial" charset="0"/>
                <a:ea typeface="+mn-ea"/>
                <a:cs typeface="+mn-cs"/>
              </a:rPr>
              <a:t>                    </a:t>
            </a:r>
            <a:endParaRPr kumimoji="0" lang="en-US" sz="1200" b="1" i="0" u="none" strike="noStrike" kern="1200" cap="none" spc="0" normalizeH="0" baseline="0" noProof="0" dirty="0">
              <a:ln>
                <a:noFill/>
              </a:ln>
              <a:solidFill>
                <a:schemeClr val="bg1"/>
              </a:solidFill>
              <a:effectLst/>
              <a:uLnTx/>
              <a:uFillTx/>
              <a:latin typeface="Arial" charset="0"/>
              <a:ea typeface="+mn-ea"/>
              <a:cs typeface="+mn-cs"/>
            </a:endParaRPr>
          </a:p>
        </p:txBody>
      </p:sp>
      <p:sp>
        <p:nvSpPr>
          <p:cNvPr id="10" name="Rectangle 9"/>
          <p:cNvSpPr/>
          <p:nvPr userDrawn="1"/>
        </p:nvSpPr>
        <p:spPr>
          <a:xfrm>
            <a:off x="76200" y="6477000"/>
            <a:ext cx="457200" cy="27699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fld id="{3DD65DA7-1955-9245-8EB2-4945FAA2EBEF}" type="slidenum">
              <a:rPr kumimoji="0" lang="en-US" sz="1200" b="1" i="0" u="none" strike="noStrike" kern="1200" cap="none" spc="0" normalizeH="0" baseline="0" noProof="0" smtClean="0">
                <a:ln>
                  <a:noFill/>
                </a:ln>
                <a:solidFill>
                  <a:schemeClr val="bg1"/>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sz="1200" b="1" i="0" u="none" strike="noStrike" kern="1200" cap="none" spc="0" normalizeH="0" baseline="0" noProof="0" dirty="0" smtClean="0">
              <a:ln>
                <a:noFill/>
              </a:ln>
              <a:solidFill>
                <a:schemeClr val="bg1"/>
              </a:solidFill>
              <a:effectLst/>
              <a:uLnTx/>
              <a:uFillTx/>
              <a:latin typeface="Arial" charset="0"/>
              <a:ea typeface="+mn-ea"/>
              <a:cs typeface="+mn-cs"/>
            </a:endParaRPr>
          </a:p>
        </p:txBody>
      </p:sp>
      <p:sp>
        <p:nvSpPr>
          <p:cNvPr id="14" name="Text Placeholder 13"/>
          <p:cNvSpPr>
            <a:spLocks noGrp="1"/>
          </p:cNvSpPr>
          <p:nvPr>
            <p:ph type="body" sz="quarter" idx="10"/>
          </p:nvPr>
        </p:nvSpPr>
        <p:spPr>
          <a:xfrm>
            <a:off x="1752600" y="2362200"/>
            <a:ext cx="5715000" cy="28956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tx1"/>
        </a:solidFill>
        <a:effectLst/>
      </p:bgPr>
    </p:bg>
    <p:spTree>
      <p:nvGrpSpPr>
        <p:cNvPr id="1" name=""/>
        <p:cNvGrpSpPr/>
        <p:nvPr/>
      </p:nvGrpSpPr>
      <p:grpSpPr>
        <a:xfrm>
          <a:off x="0" y="0"/>
          <a:ext cx="0" cy="0"/>
          <a:chOff x="0" y="0"/>
          <a:chExt cx="0" cy="0"/>
        </a:xfrm>
      </p:grpSpPr>
      <p:sp>
        <p:nvSpPr>
          <p:cNvPr id="4" name="Text Box 23"/>
          <p:cNvSpPr txBox="1">
            <a:spLocks noChangeArrowheads="1"/>
          </p:cNvSpPr>
          <p:nvPr userDrawn="1"/>
        </p:nvSpPr>
        <p:spPr bwMode="auto">
          <a:xfrm>
            <a:off x="3505200" y="3048000"/>
            <a:ext cx="5410200" cy="457200"/>
          </a:xfrm>
          <a:prstGeom prst="rect">
            <a:avLst/>
          </a:prstGeom>
          <a:noFill/>
          <a:ln w="9525">
            <a:noFill/>
            <a:miter lim="800000"/>
            <a:headEnd/>
            <a:tailEnd/>
          </a:ln>
          <a:effectLst/>
        </p:spPr>
        <p:txBody>
          <a:bodyPr>
            <a:spAutoFit/>
          </a:bodyPr>
          <a:lstStyle/>
          <a:p>
            <a:pPr algn="l">
              <a:spcBef>
                <a:spcPct val="0"/>
              </a:spcBef>
              <a:buClrTx/>
              <a:buSzTx/>
              <a:buFontTx/>
              <a:buNone/>
              <a:defRPr/>
            </a:pPr>
            <a:endParaRPr lang="en-US">
              <a:latin typeface="Arial Narrow" pitchFamily="34" charset="0"/>
            </a:endParaRPr>
          </a:p>
        </p:txBody>
      </p:sp>
      <p:sp>
        <p:nvSpPr>
          <p:cNvPr id="537614" name="Rectangle 14"/>
          <p:cNvSpPr>
            <a:spLocks noGrp="1" noChangeArrowheads="1"/>
          </p:cNvSpPr>
          <p:nvPr>
            <p:ph type="ctrTitle"/>
          </p:nvPr>
        </p:nvSpPr>
        <p:spPr>
          <a:xfrm>
            <a:off x="685800" y="533400"/>
            <a:ext cx="7772400" cy="1143000"/>
          </a:xfrm>
        </p:spPr>
        <p:txBody>
          <a:bodyPr anchor="b"/>
          <a:lstStyle>
            <a:lvl1pPr algn="ctr">
              <a:defRPr sz="4000">
                <a:solidFill>
                  <a:schemeClr val="bg1"/>
                </a:solidFill>
                <a:latin typeface="Arial"/>
                <a:cs typeface="Arial"/>
              </a:defRPr>
            </a:lvl1pPr>
          </a:lstStyle>
          <a:p>
            <a:r>
              <a:rPr lang="en-US" dirty="0"/>
              <a:t>Click to edit Master title style</a:t>
            </a:r>
          </a:p>
        </p:txBody>
      </p:sp>
      <p:sp>
        <p:nvSpPr>
          <p:cNvPr id="14" name="Text Placeholder 13"/>
          <p:cNvSpPr>
            <a:spLocks noGrp="1"/>
          </p:cNvSpPr>
          <p:nvPr>
            <p:ph type="body" sz="quarter" idx="10"/>
          </p:nvPr>
        </p:nvSpPr>
        <p:spPr>
          <a:xfrm>
            <a:off x="1752600" y="2362200"/>
            <a:ext cx="5715000" cy="28956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endParaRPr lang="en-US" dirty="0"/>
          </a:p>
        </p:txBody>
      </p:sp>
      <p:pic>
        <p:nvPicPr>
          <p:cNvPr id="6" name="Picture 5"/>
          <p:cNvPicPr>
            <a:picLocks noChangeArrowheads="1"/>
          </p:cNvPicPr>
          <p:nvPr userDrawn="1"/>
        </p:nvPicPr>
        <p:blipFill>
          <a:blip r:embed="rId2"/>
          <a:srcRect/>
          <a:stretch>
            <a:fillRect/>
          </a:stretch>
        </p:blipFill>
        <p:spPr bwMode="auto">
          <a:xfrm>
            <a:off x="0" y="0"/>
            <a:ext cx="914400" cy="1219200"/>
          </a:xfrm>
          <a:prstGeom prst="rect">
            <a:avLst/>
          </a:prstGeom>
          <a:noFill/>
          <a:ln w="9525">
            <a:noFill/>
            <a:miter lim="800000"/>
            <a:headEnd/>
            <a:tailEnd/>
          </a:ln>
        </p:spPr>
      </p:pic>
    </p:spTree>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7106" indent="0" algn="ctr">
              <a:buNone/>
              <a:defRPr/>
            </a:lvl2pPr>
            <a:lvl3pPr marL="914210" indent="0" algn="ctr">
              <a:buNone/>
              <a:defRPr/>
            </a:lvl3pPr>
            <a:lvl4pPr marL="1371316" indent="0" algn="ctr">
              <a:buNone/>
              <a:defRPr/>
            </a:lvl4pPr>
            <a:lvl5pPr marL="1828421" indent="0" algn="ctr">
              <a:buNone/>
              <a:defRPr/>
            </a:lvl5pPr>
            <a:lvl6pPr marL="2285526" indent="0" algn="ctr">
              <a:buNone/>
              <a:defRPr/>
            </a:lvl6pPr>
            <a:lvl7pPr marL="2742630" indent="0" algn="ctr">
              <a:buNone/>
              <a:defRPr/>
            </a:lvl7pPr>
            <a:lvl8pPr marL="3199736" indent="0" algn="ctr">
              <a:buNone/>
              <a:defRPr/>
            </a:lvl8pPr>
            <a:lvl9pPr marL="3656841"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p>
          <a:p>
            <a:pPr>
              <a:defRPr/>
            </a:pPr>
            <a:fld id="{82BD82DE-B634-FC49-B861-B4240986EEF6}" type="slidenum">
              <a:rPr lang="en-US"/>
              <a:pPr>
                <a:defRPr/>
              </a:pPr>
              <a:t>‹#›</a:t>
            </a:fld>
            <a:endParaRPr lang="en-US"/>
          </a:p>
        </p:txBody>
      </p:sp>
    </p:spTree>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p>
          <a:p>
            <a:pPr>
              <a:defRPr/>
            </a:pPr>
            <a:fld id="{3FB4F397-917F-B049-8EDB-46AA639ACEA0}" type="slidenum">
              <a:rPr lang="en-US"/>
              <a:pPr>
                <a:defRPr/>
              </a:pPr>
              <a:t>‹#›</a:t>
            </a:fld>
            <a:endParaRPr lang="en-US"/>
          </a:p>
        </p:txBody>
      </p:sp>
    </p:spTree>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06" indent="0">
              <a:buNone/>
              <a:defRPr sz="1800"/>
            </a:lvl2pPr>
            <a:lvl3pPr marL="914210" indent="0">
              <a:buNone/>
              <a:defRPr sz="1600"/>
            </a:lvl3pPr>
            <a:lvl4pPr marL="1371316" indent="0">
              <a:buNone/>
              <a:defRPr sz="1400"/>
            </a:lvl4pPr>
            <a:lvl5pPr marL="1828421" indent="0">
              <a:buNone/>
              <a:defRPr sz="1400"/>
            </a:lvl5pPr>
            <a:lvl6pPr marL="2285526" indent="0">
              <a:buNone/>
              <a:defRPr sz="1400"/>
            </a:lvl6pPr>
            <a:lvl7pPr marL="2742630" indent="0">
              <a:buNone/>
              <a:defRPr sz="1400"/>
            </a:lvl7pPr>
            <a:lvl8pPr marL="3199736" indent="0">
              <a:buNone/>
              <a:defRPr sz="1400"/>
            </a:lvl8pPr>
            <a:lvl9pPr marL="3656841"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p>
          <a:p>
            <a:pPr>
              <a:defRPr/>
            </a:pPr>
            <a:fld id="{5059A090-0721-CB4F-B19B-3EC789438C5A}" type="slidenum">
              <a:rPr lang="en-US"/>
              <a:pPr>
                <a:defRPr/>
              </a:pPr>
              <a:t>‹#›</a:t>
            </a:fld>
            <a:endParaRPr lang="en-US"/>
          </a:p>
        </p:txBody>
      </p:sp>
    </p:spTree>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p>
          <a:p>
            <a:pPr>
              <a:defRPr/>
            </a:pPr>
            <a:fld id="{9762D863-53FD-9040-BED1-0EFC38FEC720}" type="slidenum">
              <a:rPr lang="en-US"/>
              <a:pPr>
                <a:defRPr/>
              </a:pPr>
              <a:t>‹#›</a:t>
            </a:fld>
            <a:endParaRPr lang="en-US"/>
          </a:p>
        </p:txBody>
      </p:sp>
    </p:spTree>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endParaRPr lang="en-US"/>
          </a:p>
          <a:p>
            <a:pPr>
              <a:defRPr/>
            </a:pPr>
            <a:fld id="{385E7828-5705-A144-B323-BB45239AC99A}"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smtClean="0"/>
            </a:lvl1pPr>
          </a:lstStyle>
          <a:p>
            <a:pPr>
              <a:defRPr/>
            </a:pPr>
            <a:r>
              <a:rPr lang="en-US"/>
              <a:t>Your Name, Fermilab  -  DOE Proton Accelerator-Based Physics Review, June 8-11, 2009</a:t>
            </a:r>
          </a:p>
        </p:txBody>
      </p:sp>
      <p:sp>
        <p:nvSpPr>
          <p:cNvPr id="4" name="Slide Number Placeholder 3"/>
          <p:cNvSpPr>
            <a:spLocks noGrp="1"/>
          </p:cNvSpPr>
          <p:nvPr>
            <p:ph type="sldNum" sz="quarter" idx="11"/>
          </p:nvPr>
        </p:nvSpPr>
        <p:spPr/>
        <p:txBody>
          <a:bodyPr/>
          <a:lstStyle>
            <a:lvl1pPr>
              <a:defRPr b="0"/>
            </a:lvl1pPr>
          </a:lstStyle>
          <a:p>
            <a:fld id="{3C8E7300-1118-134C-A850-139FA5955810}" type="slidenum">
              <a:rPr lang="en-US"/>
              <a:pPr/>
              <a:t>‹#›</a:t>
            </a:fld>
            <a:endParaRPr lang="en-US"/>
          </a:p>
          <a:p>
            <a:endParaRPr lang="en-US"/>
          </a:p>
        </p:txBody>
      </p:sp>
    </p:spTree>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endParaRPr lang="en-US"/>
          </a:p>
          <a:p>
            <a:pPr>
              <a:defRPr/>
            </a:pPr>
            <a:fld id="{5BEFA92E-F35F-E849-8128-269EE24D157A}" type="slidenum">
              <a:rPr lang="en-US"/>
              <a:pPr>
                <a:defRPr/>
              </a:pPr>
              <a:t>‹#›</a:t>
            </a:fld>
            <a:endParaRPr lang="en-US"/>
          </a:p>
        </p:txBody>
      </p:sp>
    </p:spTree>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endParaRPr lang="en-US"/>
          </a:p>
          <a:p>
            <a:pPr>
              <a:defRPr/>
            </a:pPr>
            <a:fld id="{7910DFFD-8703-DD44-B0D3-2E08ADF8F127}" type="slidenum">
              <a:rPr lang="en-US"/>
              <a:pPr>
                <a:defRPr/>
              </a:pPr>
              <a:t>‹#›</a:t>
            </a:fld>
            <a:endParaRPr lang="en-US"/>
          </a:p>
        </p:txBody>
      </p:sp>
    </p:spTree>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2"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p>
          <a:p>
            <a:pPr>
              <a:defRPr/>
            </a:pPr>
            <a:fld id="{63301350-95E1-8245-B5B3-47C5041E0D6A}" type="slidenum">
              <a:rPr lang="en-US"/>
              <a:pPr>
                <a:defRPr/>
              </a:pPr>
              <a:t>‹#›</a:t>
            </a:fld>
            <a:endParaRPr lang="en-US"/>
          </a:p>
        </p:txBody>
      </p:sp>
    </p:spTree>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6" indent="0">
              <a:buNone/>
              <a:defRPr sz="2800"/>
            </a:lvl2pPr>
            <a:lvl3pPr marL="914210" indent="0">
              <a:buNone/>
              <a:defRPr sz="2400"/>
            </a:lvl3pPr>
            <a:lvl4pPr marL="1371316" indent="0">
              <a:buNone/>
              <a:defRPr sz="2000"/>
            </a:lvl4pPr>
            <a:lvl5pPr marL="1828421" indent="0">
              <a:buNone/>
              <a:defRPr sz="2000"/>
            </a:lvl5pPr>
            <a:lvl6pPr marL="2285526" indent="0">
              <a:buNone/>
              <a:defRPr sz="2000"/>
            </a:lvl6pPr>
            <a:lvl7pPr marL="2742630" indent="0">
              <a:buNone/>
              <a:defRPr sz="2000"/>
            </a:lvl7pPr>
            <a:lvl8pPr marL="3199736" indent="0">
              <a:buNone/>
              <a:defRPr sz="2000"/>
            </a:lvl8pPr>
            <a:lvl9pPr marL="3656841"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p>
          <a:p>
            <a:pPr>
              <a:defRPr/>
            </a:pPr>
            <a:fld id="{1538805D-BF30-C84F-8B54-D66F9B1B17E2}" type="slidenum">
              <a:rPr lang="en-US"/>
              <a:pPr>
                <a:defRPr/>
              </a:pPr>
              <a:t>‹#›</a:t>
            </a:fld>
            <a:endParaRPr lang="en-US"/>
          </a:p>
        </p:txBody>
      </p:sp>
    </p:spTree>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p>
          <a:p>
            <a:pPr>
              <a:defRPr/>
            </a:pPr>
            <a:fld id="{4AF87E13-E3DB-3646-BA3D-36753967EBAD}" type="slidenum">
              <a:rPr lang="en-US"/>
              <a:pPr>
                <a:defRPr/>
              </a:pPr>
              <a:t>‹#›</a:t>
            </a:fld>
            <a:endParaRPr lang="en-US"/>
          </a:p>
        </p:txBody>
      </p:sp>
    </p:spTree>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p>
          <a:p>
            <a:pPr>
              <a:defRPr/>
            </a:pPr>
            <a:fld id="{BC223180-FCD0-8749-8F73-9EFCA2CF3BE7}" type="slidenum">
              <a:rPr lang="en-US"/>
              <a:pPr>
                <a:defRPr/>
              </a:pPr>
              <a:t>‹#›</a:t>
            </a:fld>
            <a:endParaRPr lang="en-US"/>
          </a:p>
        </p:txBody>
      </p:sp>
    </p:spTree>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p>
          <a:p>
            <a:pPr>
              <a:defRPr/>
            </a:pPr>
            <a:fld id="{CC483F3F-2488-0C4F-BDC9-FEA2B57E0468}" type="slidenum">
              <a:rPr lang="en-US"/>
              <a:pPr>
                <a:defRPr/>
              </a:pPr>
              <a:t>‹#›</a:t>
            </a:fld>
            <a:endParaRPr lang="en-US"/>
          </a:p>
        </p:txBody>
      </p:sp>
    </p:spTree>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219200" y="76200"/>
            <a:ext cx="5867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2"/>
            <a:ext cx="8229600" cy="4525963"/>
          </a:xfrm>
        </p:spPr>
        <p:txBody>
          <a:bodyPr/>
          <a:lstStyle/>
          <a:p>
            <a:pPr lvl="0"/>
            <a:endParaRPr lang="en-US" noProof="0" smtClean="0"/>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fld id="{95151716-1AE2-4C42-A83B-634672330AF6}" type="datetime1">
              <a:rPr lang="en-US"/>
              <a:pPr>
                <a:defRPr/>
              </a:pPr>
              <a:t>12/11/13</a:t>
            </a:fld>
            <a:endParaRPr lang="en-US"/>
          </a:p>
        </p:txBody>
      </p:sp>
      <p:sp>
        <p:nvSpPr>
          <p:cNvPr id="5" name="Rectangle 5"/>
          <p:cNvSpPr>
            <a:spLocks noGrp="1" noChangeArrowheads="1"/>
          </p:cNvSpPr>
          <p:nvPr>
            <p:ph type="ftr" sz="quarter" idx="11"/>
          </p:nvPr>
        </p:nvSpPr>
        <p:spPr>
          <a:xfrm>
            <a:off x="533400" y="5638800"/>
            <a:ext cx="8077200" cy="47625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a:p>
            <a:pPr>
              <a:defRPr/>
            </a:pPr>
            <a:fld id="{624044A1-247C-434E-9105-3566C636892D}" type="slidenum">
              <a:rPr lang="en-US"/>
              <a:pPr>
                <a:defRPr/>
              </a:pPr>
              <a:t>‹#›</a:t>
            </a:fld>
            <a:endParaRPr lang="en-US"/>
          </a:p>
        </p:txBody>
      </p:sp>
    </p:spTree>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7500" y="722313"/>
            <a:ext cx="8637588"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28613" y="1941513"/>
            <a:ext cx="402748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08500" y="1941513"/>
            <a:ext cx="4029075"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3429000" y="6400800"/>
            <a:ext cx="1905000" cy="457200"/>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5943600" y="6400800"/>
            <a:ext cx="2895600" cy="457200"/>
          </a:xfrm>
          <a:prstGeom prst="rect">
            <a:avLst/>
          </a:prstGeom>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solidFill>
                <a:srgbClr val="000000"/>
              </a:solidFill>
              <a:latin typeface="Times"/>
            </a:endParaRPr>
          </a:p>
        </p:txBody>
      </p:sp>
    </p:spTree>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98021" name="Rectangle 5"/>
          <p:cNvSpPr>
            <a:spLocks noGrp="1" noChangeArrowheads="1"/>
          </p:cNvSpPr>
          <p:nvPr>
            <p:ph type="ctrTitle"/>
          </p:nvPr>
        </p:nvSpPr>
        <p:spPr>
          <a:xfrm>
            <a:off x="990600" y="1905001"/>
            <a:ext cx="7772400" cy="774008"/>
          </a:xfrm>
        </p:spPr>
        <p:txBody>
          <a:bodyPr/>
          <a:lstStyle>
            <a:lvl1pPr algn="r">
              <a:defRPr/>
            </a:lvl1pPr>
          </a:lstStyle>
          <a:p>
            <a:r>
              <a:rPr lang="en-US"/>
              <a:t>Click to edit Master title style</a:t>
            </a:r>
          </a:p>
        </p:txBody>
      </p:sp>
      <p:sp>
        <p:nvSpPr>
          <p:cNvPr id="598022" name="Rectangle 6"/>
          <p:cNvSpPr>
            <a:spLocks noGrp="1" noChangeArrowheads="1"/>
          </p:cNvSpPr>
          <p:nvPr>
            <p:ph type="subTitle" idx="1"/>
          </p:nvPr>
        </p:nvSpPr>
        <p:spPr>
          <a:xfrm>
            <a:off x="2686050" y="3492500"/>
            <a:ext cx="6102350" cy="1752600"/>
          </a:xfrm>
        </p:spPr>
        <p:txBody>
          <a:bodyPr/>
          <a:lstStyle>
            <a:lvl1pPr marL="0" indent="0" algn="r">
              <a:buFont typeface="Wingdings" pitchFamily="-106" charset="2"/>
              <a:buNone/>
              <a:defRPr/>
            </a:lvl1pPr>
          </a:lstStyle>
          <a:p>
            <a:r>
              <a:rPr lang="en-US"/>
              <a:t>Click to edit Master subtitle style</a:t>
            </a:r>
          </a:p>
        </p:txBody>
      </p:sp>
      <p:sp>
        <p:nvSpPr>
          <p:cNvPr id="4" name="Rectangle 7"/>
          <p:cNvSpPr>
            <a:spLocks noGrp="1" noChangeArrowheads="1"/>
          </p:cNvSpPr>
          <p:nvPr>
            <p:ph type="dt" sz="half" idx="10"/>
          </p:nvPr>
        </p:nvSpPr>
        <p:spPr>
          <a:xfrm>
            <a:off x="381000" y="6400800"/>
            <a:ext cx="1905000" cy="457200"/>
          </a:xfrm>
        </p:spPr>
        <p:txBody>
          <a:bodyPr/>
          <a:lstStyle>
            <a:lvl1pPr>
              <a:defRPr sz="1400"/>
            </a:lvl1pPr>
          </a:lstStyle>
          <a:p>
            <a:pPr>
              <a:defRPr/>
            </a:pPr>
            <a:endParaRPr lang="en-US"/>
          </a:p>
        </p:txBody>
      </p:sp>
      <p:sp>
        <p:nvSpPr>
          <p:cNvPr id="5" name="Rectangle 8"/>
          <p:cNvSpPr>
            <a:spLocks noGrp="1" noChangeArrowheads="1"/>
          </p:cNvSpPr>
          <p:nvPr>
            <p:ph type="ftr" sz="quarter" idx="11"/>
          </p:nvPr>
        </p:nvSpPr>
        <p:spPr>
          <a:xfrm>
            <a:off x="3733800" y="6400800"/>
            <a:ext cx="1066800" cy="457200"/>
          </a:xfrm>
        </p:spPr>
        <p:txBody>
          <a:bodyPr/>
          <a:lstStyle>
            <a:lvl1pPr>
              <a:defRPr sz="1400">
                <a:solidFill>
                  <a:schemeClr val="tx1"/>
                </a:solidFill>
              </a:defRPr>
            </a:lvl1pPr>
          </a:lstStyle>
          <a:p>
            <a:pPr>
              <a:defRPr/>
            </a:pPr>
            <a:endParaRPr lang="en-US"/>
          </a:p>
          <a:p>
            <a:pPr>
              <a:defRPr/>
            </a:pPr>
            <a:endParaRPr lang="en-US"/>
          </a:p>
        </p:txBody>
      </p:sp>
      <p:sp>
        <p:nvSpPr>
          <p:cNvPr id="6" name="Rectangle 9"/>
          <p:cNvSpPr>
            <a:spLocks noGrp="1" noChangeArrowheads="1"/>
          </p:cNvSpPr>
          <p:nvPr>
            <p:ph type="sldNum" sz="quarter" idx="12"/>
          </p:nvPr>
        </p:nvSpPr>
        <p:spPr>
          <a:xfrm>
            <a:off x="6629400" y="6400800"/>
            <a:ext cx="1905000" cy="457200"/>
          </a:xfrm>
        </p:spPr>
        <p:txBody>
          <a:bodyPr/>
          <a:lstStyle>
            <a:lvl1pPr>
              <a:defRPr/>
            </a:lvl1pPr>
          </a:lstStyle>
          <a:p>
            <a:pPr>
              <a:defRPr/>
            </a:pPr>
            <a:r>
              <a:rPr lang="en-US"/>
              <a:t>                                     &lt;#&gt;</a:t>
            </a:r>
          </a:p>
        </p:txBody>
      </p:sp>
    </p:spTree>
  </p:cSld>
  <p:clrMapOvr>
    <a:overrideClrMapping bg1="dk2" tx1="lt1" bg2="dk1"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smtClean="0"/>
            </a:lvl1pPr>
          </a:lstStyle>
          <a:p>
            <a:pPr>
              <a:defRPr/>
            </a:pPr>
            <a:r>
              <a:rPr lang="en-US"/>
              <a:t>Your Name, Fermilab  -  DOE Proton Accelerator-Based Physics Review, June 8-11, 2009</a:t>
            </a:r>
          </a:p>
        </p:txBody>
      </p:sp>
      <p:sp>
        <p:nvSpPr>
          <p:cNvPr id="3" name="Slide Number Placeholder 2"/>
          <p:cNvSpPr>
            <a:spLocks noGrp="1"/>
          </p:cNvSpPr>
          <p:nvPr>
            <p:ph type="sldNum" sz="quarter" idx="11"/>
          </p:nvPr>
        </p:nvSpPr>
        <p:spPr/>
        <p:txBody>
          <a:bodyPr/>
          <a:lstStyle>
            <a:lvl1pPr>
              <a:defRPr b="0"/>
            </a:lvl1pPr>
          </a:lstStyle>
          <a:p>
            <a:fld id="{0FCAF22D-5A70-3846-AF40-7BCCC6C3E692}" type="slidenum">
              <a:rPr lang="en-US"/>
              <a:pPr/>
              <a:t>‹#›</a:t>
            </a:fld>
            <a:endParaRPr lang="en-US"/>
          </a:p>
          <a:p>
            <a:endParaRPr lang="en-US"/>
          </a:p>
        </p:txBody>
      </p:sp>
    </p:spTree>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7"/>
            <a:ext cx="7772400" cy="1500187"/>
          </a:xfrm>
        </p:spPr>
        <p:txBody>
          <a:bodyPr anchor="b"/>
          <a:lstStyle>
            <a:lvl1pPr marL="0" indent="0">
              <a:buNone/>
              <a:defRPr sz="2000"/>
            </a:lvl1pPr>
            <a:lvl2pPr marL="457106" indent="0">
              <a:buNone/>
              <a:defRPr sz="1800"/>
            </a:lvl2pPr>
            <a:lvl3pPr marL="914212" indent="0">
              <a:buNone/>
              <a:defRPr sz="1600"/>
            </a:lvl3pPr>
            <a:lvl4pPr marL="1371320" indent="0">
              <a:buNone/>
              <a:defRPr sz="1400"/>
            </a:lvl4pPr>
            <a:lvl5pPr marL="1828426" indent="0">
              <a:buNone/>
              <a:defRPr sz="1400"/>
            </a:lvl5pPr>
            <a:lvl6pPr marL="2285532" indent="0">
              <a:buNone/>
              <a:defRPr sz="1400"/>
            </a:lvl6pPr>
            <a:lvl7pPr marL="2742640" indent="0">
              <a:buNone/>
              <a:defRPr sz="1400"/>
            </a:lvl7pPr>
            <a:lvl8pPr marL="3199744" indent="0">
              <a:buNone/>
              <a:defRPr sz="1400"/>
            </a:lvl8pPr>
            <a:lvl9pPr marL="3656852"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28613" y="1941513"/>
            <a:ext cx="402748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08501" y="1941513"/>
            <a:ext cx="40290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4008"/>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6" indent="0">
              <a:buNone/>
              <a:defRPr sz="2000" b="1"/>
            </a:lvl2pPr>
            <a:lvl3pPr marL="914212" indent="0">
              <a:buNone/>
              <a:defRPr sz="1800" b="1"/>
            </a:lvl3pPr>
            <a:lvl4pPr marL="1371320" indent="0">
              <a:buNone/>
              <a:defRPr sz="1600" b="1"/>
            </a:lvl4pPr>
            <a:lvl5pPr marL="1828426" indent="0">
              <a:buNone/>
              <a:defRPr sz="1600" b="1"/>
            </a:lvl5pPr>
            <a:lvl6pPr marL="2285532" indent="0">
              <a:buNone/>
              <a:defRPr sz="1600" b="1"/>
            </a:lvl6pPr>
            <a:lvl7pPr marL="2742640" indent="0">
              <a:buNone/>
              <a:defRPr sz="1600" b="1"/>
            </a:lvl7pPr>
            <a:lvl8pPr marL="3199744" indent="0">
              <a:buNone/>
              <a:defRPr sz="1600" b="1"/>
            </a:lvl8pPr>
            <a:lvl9pPr marL="36568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06" indent="0">
              <a:buNone/>
              <a:defRPr sz="2000" b="1"/>
            </a:lvl2pPr>
            <a:lvl3pPr marL="914212" indent="0">
              <a:buNone/>
              <a:defRPr sz="1800" b="1"/>
            </a:lvl3pPr>
            <a:lvl4pPr marL="1371320" indent="0">
              <a:buNone/>
              <a:defRPr sz="1600" b="1"/>
            </a:lvl4pPr>
            <a:lvl5pPr marL="1828426" indent="0">
              <a:buNone/>
              <a:defRPr sz="1600" b="1"/>
            </a:lvl5pPr>
            <a:lvl6pPr marL="2285532" indent="0">
              <a:buNone/>
              <a:defRPr sz="1600" b="1"/>
            </a:lvl6pPr>
            <a:lvl7pPr marL="2742640" indent="0">
              <a:buNone/>
              <a:defRPr sz="1600" b="1"/>
            </a:lvl7pPr>
            <a:lvl8pPr marL="3199744" indent="0">
              <a:buNone/>
              <a:defRPr sz="1600" b="1"/>
            </a:lvl8pPr>
            <a:lvl9pPr marL="36568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707882"/>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06" indent="0">
              <a:buNone/>
              <a:defRPr sz="1200"/>
            </a:lvl2pPr>
            <a:lvl3pPr marL="914212" indent="0">
              <a:buNone/>
              <a:defRPr sz="1000"/>
            </a:lvl3pPr>
            <a:lvl4pPr marL="1371320" indent="0">
              <a:buNone/>
              <a:defRPr sz="900"/>
            </a:lvl4pPr>
            <a:lvl5pPr marL="1828426" indent="0">
              <a:buNone/>
              <a:defRPr sz="900"/>
            </a:lvl5pPr>
            <a:lvl6pPr marL="2285532" indent="0">
              <a:buNone/>
              <a:defRPr sz="900"/>
            </a:lvl6pPr>
            <a:lvl7pPr marL="2742640" indent="0">
              <a:buNone/>
              <a:defRPr sz="900"/>
            </a:lvl7pPr>
            <a:lvl8pPr marL="3199744" indent="0">
              <a:buNone/>
              <a:defRPr sz="900"/>
            </a:lvl8pPr>
            <a:lvl9pPr marL="3656852"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400105"/>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6" indent="0">
              <a:buNone/>
              <a:defRPr sz="2800"/>
            </a:lvl2pPr>
            <a:lvl3pPr marL="914212" indent="0">
              <a:buNone/>
              <a:defRPr sz="2400"/>
            </a:lvl3pPr>
            <a:lvl4pPr marL="1371320" indent="0">
              <a:buNone/>
              <a:defRPr sz="2000"/>
            </a:lvl4pPr>
            <a:lvl5pPr marL="1828426" indent="0">
              <a:buNone/>
              <a:defRPr sz="2000"/>
            </a:lvl5pPr>
            <a:lvl6pPr marL="2285532" indent="0">
              <a:buNone/>
              <a:defRPr sz="2000"/>
            </a:lvl6pPr>
            <a:lvl7pPr marL="2742640" indent="0">
              <a:buNone/>
              <a:defRPr sz="2000"/>
            </a:lvl7pPr>
            <a:lvl8pPr marL="3199744" indent="0">
              <a:buNone/>
              <a:defRPr sz="2000"/>
            </a:lvl8pPr>
            <a:lvl9pPr marL="365685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2" indent="0">
              <a:buNone/>
              <a:defRPr sz="1000"/>
            </a:lvl3pPr>
            <a:lvl4pPr marL="1371320" indent="0">
              <a:buNone/>
              <a:defRPr sz="900"/>
            </a:lvl4pPr>
            <a:lvl5pPr marL="1828426" indent="0">
              <a:buNone/>
              <a:defRPr sz="900"/>
            </a:lvl5pPr>
            <a:lvl6pPr marL="2285532" indent="0">
              <a:buNone/>
              <a:defRPr sz="900"/>
            </a:lvl6pPr>
            <a:lvl7pPr marL="2742640" indent="0">
              <a:buNone/>
              <a:defRPr sz="900"/>
            </a:lvl7pPr>
            <a:lvl8pPr marL="3199744" indent="0">
              <a:buNone/>
              <a:defRPr sz="900"/>
            </a:lvl8pPr>
            <a:lvl9pPr marL="3656852"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16249" y="722314"/>
            <a:ext cx="1538844"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17501" y="722314"/>
            <a:ext cx="6326188"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smtClean="0"/>
            </a:lvl1pPr>
          </a:lstStyle>
          <a:p>
            <a:pPr>
              <a:defRPr/>
            </a:pPr>
            <a:r>
              <a:rPr lang="en-US"/>
              <a:t>Your Name, Fermilab  -  DOE Proton Accelerator-Based Physics Review, June 8-11, 2009</a:t>
            </a:r>
          </a:p>
        </p:txBody>
      </p:sp>
      <p:sp>
        <p:nvSpPr>
          <p:cNvPr id="6" name="Slide Number Placeholder 5"/>
          <p:cNvSpPr>
            <a:spLocks noGrp="1"/>
          </p:cNvSpPr>
          <p:nvPr>
            <p:ph type="sldNum" sz="quarter" idx="11"/>
          </p:nvPr>
        </p:nvSpPr>
        <p:spPr/>
        <p:txBody>
          <a:bodyPr/>
          <a:lstStyle>
            <a:lvl1pPr>
              <a:defRPr b="0"/>
            </a:lvl1pPr>
          </a:lstStyle>
          <a:p>
            <a:fld id="{B2E36529-05ED-4248-9B60-BDE8C134EE96}" type="slidenum">
              <a:rPr lang="en-US"/>
              <a:pPr/>
              <a:t>‹#›</a:t>
            </a:fld>
            <a:endParaRPr lang="en-US"/>
          </a:p>
          <a:p>
            <a:endParaRPr lang="en-US"/>
          </a:p>
        </p:txBody>
      </p:sp>
    </p:spTree>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17500" y="722314"/>
            <a:ext cx="8637588" cy="774008"/>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328613" y="1941513"/>
            <a:ext cx="4027487" cy="4114800"/>
          </a:xfrm>
        </p:spPr>
        <p:txBody>
          <a:bodyPr/>
          <a:lstStyle/>
          <a:p>
            <a:pPr lvl="0"/>
            <a:endParaRPr lang="en-US" noProof="0"/>
          </a:p>
        </p:txBody>
      </p:sp>
      <p:sp>
        <p:nvSpPr>
          <p:cNvPr id="4" name="Text Placeholder 3"/>
          <p:cNvSpPr>
            <a:spLocks noGrp="1"/>
          </p:cNvSpPr>
          <p:nvPr>
            <p:ph type="body" sz="half" idx="2"/>
          </p:nvPr>
        </p:nvSpPr>
        <p:spPr>
          <a:xfrm>
            <a:off x="4508501" y="1941513"/>
            <a:ext cx="4029075"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17500" y="722314"/>
            <a:ext cx="8637588" cy="774008"/>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28613" y="1941514"/>
            <a:ext cx="8208962"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28613" y="4075113"/>
            <a:ext cx="8208962"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8258" name="Rectangle 2"/>
          <p:cNvSpPr>
            <a:spLocks noGrp="1" noChangeArrowheads="1"/>
          </p:cNvSpPr>
          <p:nvPr>
            <p:ph type="ctrTitle"/>
          </p:nvPr>
        </p:nvSpPr>
        <p:spPr>
          <a:xfrm>
            <a:off x="685800" y="762000"/>
            <a:ext cx="7772400" cy="1143000"/>
          </a:xfrm>
        </p:spPr>
        <p:txBody>
          <a:bodyPr/>
          <a:lstStyle>
            <a:lvl1pPr>
              <a:defRPr sz="6600"/>
            </a:lvl1pPr>
          </a:lstStyle>
          <a:p>
            <a:r>
              <a:rPr lang="en-US"/>
              <a:t>Click to edit Master title style</a:t>
            </a:r>
          </a:p>
        </p:txBody>
      </p:sp>
      <p:sp>
        <p:nvSpPr>
          <p:cNvPr id="608259" name="Rectangle 3"/>
          <p:cNvSpPr>
            <a:spLocks noGrp="1" noChangeArrowheads="1"/>
          </p:cNvSpPr>
          <p:nvPr>
            <p:ph type="subTitle" idx="1"/>
          </p:nvPr>
        </p:nvSpPr>
        <p:spPr>
          <a:xfrm>
            <a:off x="1371600" y="25527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sz="1400">
                <a:solidFill>
                  <a:schemeClr val="tx1"/>
                </a:solidFill>
              </a:defRPr>
            </a:lvl1pPr>
          </a:lstStyle>
          <a:p>
            <a:pPr>
              <a:defRPr/>
            </a:pPr>
            <a:endParaRPr lang="en-US"/>
          </a:p>
          <a:p>
            <a:pPr>
              <a:defRPr/>
            </a:pPr>
            <a:endParaRPr lang="en-US"/>
          </a:p>
        </p:txBody>
      </p:sp>
      <p:sp>
        <p:nvSpPr>
          <p:cNvPr id="5" name="Rectangle 5"/>
          <p:cNvSpPr>
            <a:spLocks noGrp="1" noChangeArrowheads="1"/>
          </p:cNvSpPr>
          <p:nvPr>
            <p:ph type="ftr" sz="quarter" idx="11"/>
          </p:nvPr>
        </p:nvSpPr>
        <p:spPr/>
        <p:txBody>
          <a:bodyPr/>
          <a:lstStyle>
            <a:lvl1pPr>
              <a:defRPr sz="1200"/>
            </a:lvl1pPr>
          </a:lstStyle>
          <a:p>
            <a:pPr>
              <a:defRPr/>
            </a:pPr>
            <a:endParaRPr lang="en-US"/>
          </a:p>
        </p:txBody>
      </p:sp>
      <p:sp>
        <p:nvSpPr>
          <p:cNvPr id="6" name="Rectangle 6"/>
          <p:cNvSpPr>
            <a:spLocks noGrp="1" noChangeArrowheads="1"/>
          </p:cNvSpPr>
          <p:nvPr>
            <p:ph type="sldNum" sz="quarter" idx="12"/>
          </p:nvPr>
        </p:nvSpPr>
        <p:spPr>
          <a:xfrm>
            <a:off x="6781800" y="6400800"/>
            <a:ext cx="1905000" cy="457200"/>
          </a:xfrm>
        </p:spPr>
        <p:txBody>
          <a:bodyPr/>
          <a:lstStyle>
            <a:lvl1pPr>
              <a:defRPr sz="1200">
                <a:latin typeface="+mn-lt"/>
              </a:defRPr>
            </a:lvl1pPr>
          </a:lstStyle>
          <a:p>
            <a:pPr>
              <a:defRPr/>
            </a:pPr>
            <a:endParaRPr lang="en-US"/>
          </a:p>
          <a:p>
            <a:pPr>
              <a:defRPr/>
            </a:pPr>
            <a:fld id="{08B98360-0621-CB47-86EE-6B93DBD6A625}" type="slidenum">
              <a:rPr lang="en-US"/>
              <a:pPr>
                <a:defRPr/>
              </a:pPr>
              <a:t>‹#›</a:t>
            </a:fld>
            <a:endParaRPr lang="en-US"/>
          </a:p>
        </p:txBody>
      </p:sp>
    </p:spTree>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z="1400">
                <a:latin typeface="+mn-lt"/>
              </a:defRPr>
            </a:lvl1pPr>
          </a:lstStyle>
          <a:p>
            <a:pPr>
              <a:defRPr/>
            </a:pPr>
            <a:endParaRPr lang="en-US"/>
          </a:p>
          <a:p>
            <a:pPr>
              <a:defRPr/>
            </a:pPr>
            <a:fld id="{1A4A1B48-D907-3441-9477-99FAB19F95EA}" type="slidenum">
              <a:rPr lang="en-US"/>
              <a:pPr>
                <a:defRPr/>
              </a:pPr>
              <a:t>‹#›</a:t>
            </a:fld>
            <a:endParaRPr lang="en-US"/>
          </a:p>
        </p:txBody>
      </p:sp>
    </p:spTree>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7"/>
            <a:ext cx="7772400" cy="1500187"/>
          </a:xfrm>
        </p:spPr>
        <p:txBody>
          <a:bodyPr anchor="b"/>
          <a:lstStyle>
            <a:lvl1pPr marL="0" indent="0">
              <a:buNone/>
              <a:defRPr sz="2000"/>
            </a:lvl1pPr>
            <a:lvl2pPr marL="457106" indent="0">
              <a:buNone/>
              <a:defRPr sz="1800"/>
            </a:lvl2pPr>
            <a:lvl3pPr marL="914212" indent="0">
              <a:buNone/>
              <a:defRPr sz="1600"/>
            </a:lvl3pPr>
            <a:lvl4pPr marL="1371320" indent="0">
              <a:buNone/>
              <a:defRPr sz="1400"/>
            </a:lvl4pPr>
            <a:lvl5pPr marL="1828426" indent="0">
              <a:buNone/>
              <a:defRPr sz="1400"/>
            </a:lvl5pPr>
            <a:lvl6pPr marL="2285532" indent="0">
              <a:buNone/>
              <a:defRPr sz="1400"/>
            </a:lvl6pPr>
            <a:lvl7pPr marL="2742640" indent="0">
              <a:buNone/>
              <a:defRPr sz="1400"/>
            </a:lvl7pPr>
            <a:lvl8pPr marL="3199744" indent="0">
              <a:buNone/>
              <a:defRPr sz="1400"/>
            </a:lvl8pPr>
            <a:lvl9pPr marL="3656852"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z="1400">
                <a:latin typeface="+mn-lt"/>
              </a:defRPr>
            </a:lvl1pPr>
          </a:lstStyle>
          <a:p>
            <a:pPr>
              <a:defRPr/>
            </a:pPr>
            <a:endParaRPr lang="en-US"/>
          </a:p>
          <a:p>
            <a:pPr>
              <a:defRPr/>
            </a:pPr>
            <a:fld id="{25B2E85B-F1FC-2845-B619-BE00BCC07A24}" type="slidenum">
              <a:rPr lang="en-US"/>
              <a:pPr>
                <a:defRPr/>
              </a:pPr>
              <a:t>‹#›</a:t>
            </a:fld>
            <a:endParaRPr lang="en-US"/>
          </a:p>
        </p:txBody>
      </p:sp>
    </p:spTree>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1" y="1981200"/>
            <a:ext cx="3962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0"/>
            <a:ext cx="3962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sz="1400">
                <a:latin typeface="+mn-lt"/>
              </a:defRPr>
            </a:lvl1pPr>
          </a:lstStyle>
          <a:p>
            <a:pPr>
              <a:defRPr/>
            </a:pPr>
            <a:endParaRPr lang="en-US"/>
          </a:p>
          <a:p>
            <a:pPr>
              <a:defRPr/>
            </a:pPr>
            <a:fld id="{EF93DC0E-B1FF-8C42-8BBA-932DFF5D1E22}" type="slidenum">
              <a:rPr lang="en-US"/>
              <a:pPr>
                <a:defRPr/>
              </a:pPr>
              <a:t>‹#›</a:t>
            </a:fld>
            <a:endParaRPr lang="en-US"/>
          </a:p>
        </p:txBody>
      </p:sp>
    </p:spTree>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6" indent="0">
              <a:buNone/>
              <a:defRPr sz="2000" b="1"/>
            </a:lvl2pPr>
            <a:lvl3pPr marL="914212" indent="0">
              <a:buNone/>
              <a:defRPr sz="1800" b="1"/>
            </a:lvl3pPr>
            <a:lvl4pPr marL="1371320" indent="0">
              <a:buNone/>
              <a:defRPr sz="1600" b="1"/>
            </a:lvl4pPr>
            <a:lvl5pPr marL="1828426" indent="0">
              <a:buNone/>
              <a:defRPr sz="1600" b="1"/>
            </a:lvl5pPr>
            <a:lvl6pPr marL="2285532" indent="0">
              <a:buNone/>
              <a:defRPr sz="1600" b="1"/>
            </a:lvl6pPr>
            <a:lvl7pPr marL="2742640" indent="0">
              <a:buNone/>
              <a:defRPr sz="1600" b="1"/>
            </a:lvl7pPr>
            <a:lvl8pPr marL="3199744" indent="0">
              <a:buNone/>
              <a:defRPr sz="1600" b="1"/>
            </a:lvl8pPr>
            <a:lvl9pPr marL="36568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06" indent="0">
              <a:buNone/>
              <a:defRPr sz="2000" b="1"/>
            </a:lvl2pPr>
            <a:lvl3pPr marL="914212" indent="0">
              <a:buNone/>
              <a:defRPr sz="1800" b="1"/>
            </a:lvl3pPr>
            <a:lvl4pPr marL="1371320" indent="0">
              <a:buNone/>
              <a:defRPr sz="1600" b="1"/>
            </a:lvl4pPr>
            <a:lvl5pPr marL="1828426" indent="0">
              <a:buNone/>
              <a:defRPr sz="1600" b="1"/>
            </a:lvl5pPr>
            <a:lvl6pPr marL="2285532" indent="0">
              <a:buNone/>
              <a:defRPr sz="1600" b="1"/>
            </a:lvl6pPr>
            <a:lvl7pPr marL="2742640" indent="0">
              <a:buNone/>
              <a:defRPr sz="1600" b="1"/>
            </a:lvl7pPr>
            <a:lvl8pPr marL="3199744" indent="0">
              <a:buNone/>
              <a:defRPr sz="1600" b="1"/>
            </a:lvl8pPr>
            <a:lvl9pPr marL="36568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sz="1400">
                <a:latin typeface="+mn-lt"/>
              </a:defRPr>
            </a:lvl1pPr>
          </a:lstStyle>
          <a:p>
            <a:pPr>
              <a:defRPr/>
            </a:pPr>
            <a:endParaRPr lang="en-US"/>
          </a:p>
          <a:p>
            <a:pPr>
              <a:defRPr/>
            </a:pPr>
            <a:fld id="{1DA62076-7C00-3144-B928-31AA47D5A98C}" type="slidenum">
              <a:rPr lang="en-US"/>
              <a:pPr>
                <a:defRPr/>
              </a:pPr>
              <a:t>‹#›</a:t>
            </a:fld>
            <a:endParaRPr lang="en-US"/>
          </a:p>
        </p:txBody>
      </p:sp>
    </p:spTree>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sz="1400">
                <a:latin typeface="+mn-lt"/>
              </a:defRPr>
            </a:lvl1pPr>
          </a:lstStyle>
          <a:p>
            <a:pPr>
              <a:defRPr/>
            </a:pPr>
            <a:endParaRPr lang="en-US"/>
          </a:p>
          <a:p>
            <a:pPr>
              <a:defRPr/>
            </a:pPr>
            <a:fld id="{C80BCF70-9FEE-2A46-BE0F-777736729205}" type="slidenum">
              <a:rPr lang="en-US"/>
              <a:pPr>
                <a:defRPr/>
              </a:pPr>
              <a:t>‹#›</a:t>
            </a:fld>
            <a:endParaRPr lang="en-US"/>
          </a:p>
        </p:txBody>
      </p:sp>
    </p:spTree>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sz="1400">
                <a:latin typeface="+mn-lt"/>
              </a:defRPr>
            </a:lvl1pPr>
          </a:lstStyle>
          <a:p>
            <a:pPr>
              <a:defRPr/>
            </a:pPr>
            <a:endParaRPr lang="en-US"/>
          </a:p>
          <a:p>
            <a:pPr>
              <a:defRPr/>
            </a:pPr>
            <a:fld id="{597A6A5F-4B22-BF47-875C-84ADF2F33442}" type="slidenum">
              <a:rPr lang="en-US"/>
              <a:pPr>
                <a:defRPr/>
              </a:pPr>
              <a:t>‹#›</a:t>
            </a:fld>
            <a:endParaRPr lang="en-US"/>
          </a:p>
        </p:txBody>
      </p:sp>
    </p:spTree>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06" indent="0">
              <a:buNone/>
              <a:defRPr sz="1200"/>
            </a:lvl2pPr>
            <a:lvl3pPr marL="914212" indent="0">
              <a:buNone/>
              <a:defRPr sz="1000"/>
            </a:lvl3pPr>
            <a:lvl4pPr marL="1371320" indent="0">
              <a:buNone/>
              <a:defRPr sz="900"/>
            </a:lvl4pPr>
            <a:lvl5pPr marL="1828426" indent="0">
              <a:buNone/>
              <a:defRPr sz="900"/>
            </a:lvl5pPr>
            <a:lvl6pPr marL="2285532" indent="0">
              <a:buNone/>
              <a:defRPr sz="900"/>
            </a:lvl6pPr>
            <a:lvl7pPr marL="2742640" indent="0">
              <a:buNone/>
              <a:defRPr sz="900"/>
            </a:lvl7pPr>
            <a:lvl8pPr marL="3199744" indent="0">
              <a:buNone/>
              <a:defRPr sz="900"/>
            </a:lvl8pPr>
            <a:lvl9pPr marL="365685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sz="1400">
                <a:latin typeface="+mn-lt"/>
              </a:defRPr>
            </a:lvl1pPr>
          </a:lstStyle>
          <a:p>
            <a:pPr>
              <a:defRPr/>
            </a:pPr>
            <a:endParaRPr lang="en-US"/>
          </a:p>
          <a:p>
            <a:pPr>
              <a:defRPr/>
            </a:pPr>
            <a:fld id="{24AC476B-986A-4A4B-823C-7CB8FAF5320B}"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35" indent="0">
              <a:buNone/>
              <a:defRPr sz="2800"/>
            </a:lvl2pPr>
            <a:lvl3pPr marL="914071" indent="0">
              <a:buNone/>
              <a:defRPr sz="2400"/>
            </a:lvl3pPr>
            <a:lvl4pPr marL="1371110" indent="0">
              <a:buNone/>
              <a:defRPr sz="2000"/>
            </a:lvl4pPr>
            <a:lvl5pPr marL="1828146" indent="0">
              <a:buNone/>
              <a:defRPr sz="2000"/>
            </a:lvl5pPr>
            <a:lvl6pPr marL="2285181" indent="0">
              <a:buNone/>
              <a:defRPr sz="2000"/>
            </a:lvl6pPr>
            <a:lvl7pPr marL="2742219" indent="0">
              <a:buNone/>
              <a:defRPr sz="2000"/>
            </a:lvl7pPr>
            <a:lvl8pPr marL="3199252" indent="0">
              <a:buNone/>
              <a:defRPr sz="2000"/>
            </a:lvl8pPr>
            <a:lvl9pPr marL="3656291"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smtClean="0"/>
            </a:lvl1pPr>
          </a:lstStyle>
          <a:p>
            <a:pPr>
              <a:defRPr/>
            </a:pPr>
            <a:r>
              <a:rPr lang="en-US"/>
              <a:t>Your Name, Fermilab  -  DOE Proton Accelerator-Based Physics Review, June 8-11, 2009</a:t>
            </a:r>
          </a:p>
        </p:txBody>
      </p:sp>
      <p:sp>
        <p:nvSpPr>
          <p:cNvPr id="6" name="Slide Number Placeholder 5"/>
          <p:cNvSpPr>
            <a:spLocks noGrp="1"/>
          </p:cNvSpPr>
          <p:nvPr>
            <p:ph type="sldNum" sz="quarter" idx="11"/>
          </p:nvPr>
        </p:nvSpPr>
        <p:spPr/>
        <p:txBody>
          <a:bodyPr/>
          <a:lstStyle>
            <a:lvl1pPr>
              <a:defRPr b="0"/>
            </a:lvl1pPr>
          </a:lstStyle>
          <a:p>
            <a:fld id="{145C7414-24DC-DC4E-8524-038C13A367A0}" type="slidenum">
              <a:rPr lang="en-US"/>
              <a:pPr/>
              <a:t>‹#›</a:t>
            </a:fld>
            <a:endParaRPr lang="en-US"/>
          </a:p>
          <a:p>
            <a:endParaRPr lang="en-US"/>
          </a:p>
        </p:txBody>
      </p:sp>
    </p:spTree>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6" indent="0">
              <a:buNone/>
              <a:defRPr sz="2800"/>
            </a:lvl2pPr>
            <a:lvl3pPr marL="914212" indent="0">
              <a:buNone/>
              <a:defRPr sz="2400"/>
            </a:lvl3pPr>
            <a:lvl4pPr marL="1371320" indent="0">
              <a:buNone/>
              <a:defRPr sz="2000"/>
            </a:lvl4pPr>
            <a:lvl5pPr marL="1828426" indent="0">
              <a:buNone/>
              <a:defRPr sz="2000"/>
            </a:lvl5pPr>
            <a:lvl6pPr marL="2285532" indent="0">
              <a:buNone/>
              <a:defRPr sz="2000"/>
            </a:lvl6pPr>
            <a:lvl7pPr marL="2742640" indent="0">
              <a:buNone/>
              <a:defRPr sz="2000"/>
            </a:lvl7pPr>
            <a:lvl8pPr marL="3199744" indent="0">
              <a:buNone/>
              <a:defRPr sz="2000"/>
            </a:lvl8pPr>
            <a:lvl9pPr marL="365685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2" indent="0">
              <a:buNone/>
              <a:defRPr sz="1000"/>
            </a:lvl3pPr>
            <a:lvl4pPr marL="1371320" indent="0">
              <a:buNone/>
              <a:defRPr sz="900"/>
            </a:lvl4pPr>
            <a:lvl5pPr marL="1828426" indent="0">
              <a:buNone/>
              <a:defRPr sz="900"/>
            </a:lvl5pPr>
            <a:lvl6pPr marL="2285532" indent="0">
              <a:buNone/>
              <a:defRPr sz="900"/>
            </a:lvl6pPr>
            <a:lvl7pPr marL="2742640" indent="0">
              <a:buNone/>
              <a:defRPr sz="900"/>
            </a:lvl7pPr>
            <a:lvl8pPr marL="3199744" indent="0">
              <a:buNone/>
              <a:defRPr sz="900"/>
            </a:lvl8pPr>
            <a:lvl9pPr marL="365685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sz="1400">
                <a:latin typeface="+mn-lt"/>
              </a:defRPr>
            </a:lvl1pPr>
          </a:lstStyle>
          <a:p>
            <a:pPr>
              <a:defRPr/>
            </a:pPr>
            <a:endParaRPr lang="en-US"/>
          </a:p>
          <a:p>
            <a:pPr>
              <a:defRPr/>
            </a:pPr>
            <a:fld id="{E7704349-15B1-0B4E-94F0-8F055CAECB9D}" type="slidenum">
              <a:rPr lang="en-US"/>
              <a:pPr>
                <a:defRPr/>
              </a:pPr>
              <a:t>‹#›</a:t>
            </a:fld>
            <a:endParaRPr lang="en-US"/>
          </a:p>
        </p:txBody>
      </p:sp>
    </p:spTree>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z="1400">
                <a:latin typeface="+mn-lt"/>
              </a:defRPr>
            </a:lvl1pPr>
          </a:lstStyle>
          <a:p>
            <a:pPr>
              <a:defRPr/>
            </a:pPr>
            <a:endParaRPr lang="en-US"/>
          </a:p>
          <a:p>
            <a:pPr>
              <a:defRPr/>
            </a:pPr>
            <a:fld id="{07A59760-3894-3A4A-A111-8941FF355B6D}" type="slidenum">
              <a:rPr lang="en-US"/>
              <a:pPr>
                <a:defRPr/>
              </a:pPr>
              <a:t>‹#›</a:t>
            </a:fld>
            <a:endParaRPr lang="en-US"/>
          </a:p>
        </p:txBody>
      </p:sp>
    </p:spTree>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1301" y="0"/>
            <a:ext cx="20193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3401" y="0"/>
            <a:ext cx="59055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z="1400">
                <a:latin typeface="+mn-lt"/>
              </a:defRPr>
            </a:lvl1pPr>
          </a:lstStyle>
          <a:p>
            <a:pPr>
              <a:defRPr/>
            </a:pPr>
            <a:endParaRPr lang="en-US"/>
          </a:p>
          <a:p>
            <a:pPr>
              <a:defRPr/>
            </a:pPr>
            <a:fld id="{B4A33729-F1EF-FF42-A2B6-69EB8169D045}" type="slidenum">
              <a:rPr lang="en-US"/>
              <a:pPr>
                <a:defRPr/>
              </a:pPr>
              <a:t>‹#›</a:t>
            </a:fld>
            <a:endParaRPr lang="en-US"/>
          </a:p>
        </p:txBody>
      </p:sp>
    </p:spTree>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solidFill>
                  <a:schemeClr val="tx1"/>
                </a:solidFill>
              </a:defRPr>
            </a:lvl1pPr>
          </a:lstStyle>
          <a:p>
            <a:pPr>
              <a:defRPr/>
            </a:pPr>
            <a:endParaRPr lang="en-US"/>
          </a:p>
          <a:p>
            <a:pPr>
              <a:defRPr/>
            </a:pPr>
            <a:fld id="{A98EEE2E-3BB5-EB44-A2CD-A826A3D5001A}" type="slidenum">
              <a:rPr lang="en-US"/>
              <a:pPr>
                <a:defRPr/>
              </a:pPr>
              <a:t>‹#›</a:t>
            </a:fld>
            <a:endParaRPr lang="en-US"/>
          </a:p>
        </p:txBody>
      </p:sp>
    </p:spTree>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solidFill>
                  <a:schemeClr val="tx1"/>
                </a:solidFill>
              </a:defRPr>
            </a:lvl1pPr>
          </a:lstStyle>
          <a:p>
            <a:pPr>
              <a:defRPr/>
            </a:pPr>
            <a:endParaRPr lang="en-US"/>
          </a:p>
          <a:p>
            <a:pPr>
              <a:defRPr/>
            </a:pPr>
            <a:fld id="{7B920EB8-68E5-D543-9B64-7BB8590268FE}" type="slidenum">
              <a:rPr lang="en-US"/>
              <a:pPr>
                <a:defRPr/>
              </a:pPr>
              <a:t>‹#›</a:t>
            </a:fld>
            <a:endParaRPr lang="en-US"/>
          </a:p>
        </p:txBody>
      </p:sp>
    </p:spTree>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solidFill>
                  <a:schemeClr val="tx1"/>
                </a:solidFill>
              </a:defRPr>
            </a:lvl1pPr>
          </a:lstStyle>
          <a:p>
            <a:pPr>
              <a:defRPr/>
            </a:pPr>
            <a:endParaRPr lang="en-US"/>
          </a:p>
          <a:p>
            <a:pPr>
              <a:defRPr/>
            </a:pPr>
            <a:fld id="{57A60F2B-0432-AE45-9492-0F8C1B7BE912}" type="slidenum">
              <a:rPr lang="en-US"/>
              <a:pPr>
                <a:defRPr/>
              </a:pPr>
              <a:t>‹#›</a:t>
            </a:fld>
            <a:endParaRPr lang="en-US"/>
          </a:p>
        </p:txBody>
      </p:sp>
    </p:spTree>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solidFill>
                  <a:schemeClr val="tx1"/>
                </a:solidFill>
              </a:defRPr>
            </a:lvl1pPr>
          </a:lstStyle>
          <a:p>
            <a:pPr>
              <a:defRPr/>
            </a:pPr>
            <a:endParaRPr lang="en-US"/>
          </a:p>
          <a:p>
            <a:pPr>
              <a:defRPr/>
            </a:pPr>
            <a:fld id="{F7CAB1C4-0E99-4B40-8820-7D0011A9E900}" type="slidenum">
              <a:rPr lang="en-US"/>
              <a:pPr>
                <a:defRPr/>
              </a:pPr>
              <a:t>‹#›</a:t>
            </a:fld>
            <a:endParaRPr lang="en-US"/>
          </a:p>
        </p:txBody>
      </p:sp>
    </p:spTree>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solidFill>
                  <a:schemeClr val="tx1"/>
                </a:solidFill>
              </a:defRPr>
            </a:lvl1pPr>
          </a:lstStyle>
          <a:p>
            <a:pPr>
              <a:defRPr/>
            </a:pPr>
            <a:endParaRPr lang="en-US"/>
          </a:p>
          <a:p>
            <a:pPr>
              <a:defRPr/>
            </a:pPr>
            <a:fld id="{B647CB3A-09C6-A44D-917E-B56442CEC8CE}" type="slidenum">
              <a:rPr lang="en-US"/>
              <a:pPr>
                <a:defRPr/>
              </a:pPr>
              <a:t>‹#›</a:t>
            </a:fld>
            <a:endParaRPr lang="en-US"/>
          </a:p>
        </p:txBody>
      </p:sp>
    </p:spTree>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solidFill>
                  <a:schemeClr val="tx1"/>
                </a:solidFill>
              </a:defRPr>
            </a:lvl1pPr>
          </a:lstStyle>
          <a:p>
            <a:pPr>
              <a:defRPr/>
            </a:pPr>
            <a:endParaRPr lang="en-US"/>
          </a:p>
          <a:p>
            <a:pPr>
              <a:defRPr/>
            </a:pPr>
            <a:fld id="{CF527F61-1663-564D-9B0F-02F180C5ACD6}" type="slidenum">
              <a:rPr lang="en-US"/>
              <a:pPr>
                <a:defRPr/>
              </a:pPr>
              <a:t>‹#›</a:t>
            </a:fld>
            <a:endParaRPr lang="en-US"/>
          </a:p>
        </p:txBody>
      </p:sp>
    </p:spTree>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tx1"/>
                </a:solidFill>
              </a:defRPr>
            </a:lvl1pPr>
          </a:lstStyle>
          <a:p>
            <a:pPr>
              <a:defRPr/>
            </a:pPr>
            <a:endParaRPr lang="en-US"/>
          </a:p>
          <a:p>
            <a:pPr>
              <a:defRPr/>
            </a:pPr>
            <a:fld id="{31363558-F257-D345-9585-4202D8151647}"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smtClean="0"/>
            </a:lvl1pPr>
          </a:lstStyle>
          <a:p>
            <a:pPr>
              <a:defRPr/>
            </a:pPr>
            <a:r>
              <a:rPr lang="en-US"/>
              <a:t>Your Name, Fermilab  -  DOE Proton Accelerator-Based Physics Review, June 8-11, 2009</a:t>
            </a:r>
          </a:p>
        </p:txBody>
      </p:sp>
      <p:sp>
        <p:nvSpPr>
          <p:cNvPr id="5" name="Slide Number Placeholder 4"/>
          <p:cNvSpPr>
            <a:spLocks noGrp="1"/>
          </p:cNvSpPr>
          <p:nvPr>
            <p:ph type="sldNum" sz="quarter" idx="11"/>
          </p:nvPr>
        </p:nvSpPr>
        <p:spPr/>
        <p:txBody>
          <a:bodyPr/>
          <a:lstStyle>
            <a:lvl1pPr>
              <a:defRPr b="0"/>
            </a:lvl1pPr>
          </a:lstStyle>
          <a:p>
            <a:fld id="{0DEAA986-C63F-B64F-BA46-DBA0F18BAB61}" type="slidenum">
              <a:rPr lang="en-US"/>
              <a:pPr/>
              <a:t>‹#›</a:t>
            </a:fld>
            <a:endParaRPr lang="en-US"/>
          </a:p>
          <a:p>
            <a:endParaRPr lang="en-US"/>
          </a:p>
        </p:txBody>
      </p:sp>
    </p:spTree>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solidFill>
                  <a:schemeClr val="tx1"/>
                </a:solidFill>
              </a:defRPr>
            </a:lvl1pPr>
          </a:lstStyle>
          <a:p>
            <a:pPr>
              <a:defRPr/>
            </a:pPr>
            <a:endParaRPr lang="en-US"/>
          </a:p>
          <a:p>
            <a:pPr>
              <a:defRPr/>
            </a:pPr>
            <a:fld id="{A2FF501F-1332-1746-A9E3-3BF1323CE4D0}" type="slidenum">
              <a:rPr lang="en-US"/>
              <a:pPr>
                <a:defRPr/>
              </a:pPr>
              <a:t>‹#›</a:t>
            </a:fld>
            <a:endParaRPr lang="en-US"/>
          </a:p>
        </p:txBody>
      </p:sp>
    </p:spTree>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solidFill>
                  <a:schemeClr val="tx1"/>
                </a:solidFill>
              </a:defRPr>
            </a:lvl1pPr>
          </a:lstStyle>
          <a:p>
            <a:pPr>
              <a:defRPr/>
            </a:pPr>
            <a:endParaRPr lang="en-US"/>
          </a:p>
          <a:p>
            <a:pPr>
              <a:defRPr/>
            </a:pPr>
            <a:fld id="{1E4E3558-E0F8-8745-9A88-B2B0C8B276A2}" type="slidenum">
              <a:rPr lang="en-US"/>
              <a:pPr>
                <a:defRPr/>
              </a:pPr>
              <a:t>‹#›</a:t>
            </a:fld>
            <a:endParaRPr lang="en-US"/>
          </a:p>
        </p:txBody>
      </p:sp>
    </p:spTree>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solidFill>
                  <a:schemeClr val="tx1"/>
                </a:solidFill>
              </a:defRPr>
            </a:lvl1pPr>
          </a:lstStyle>
          <a:p>
            <a:pPr>
              <a:defRPr/>
            </a:pPr>
            <a:endParaRPr lang="en-US"/>
          </a:p>
          <a:p>
            <a:pPr>
              <a:defRPr/>
            </a:pPr>
            <a:fld id="{EB2ADCF2-4516-A043-AB35-42333FC86F65}" type="slidenum">
              <a:rPr lang="en-US"/>
              <a:pPr>
                <a:defRPr/>
              </a:pPr>
              <a:t>‹#›</a:t>
            </a:fld>
            <a:endParaRPr lang="en-US"/>
          </a:p>
        </p:txBody>
      </p:sp>
    </p:spTree>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solidFill>
                  <a:schemeClr val="tx1"/>
                </a:solidFill>
              </a:defRPr>
            </a:lvl1pPr>
          </a:lstStyle>
          <a:p>
            <a:pPr>
              <a:defRPr/>
            </a:pPr>
            <a:endParaRPr lang="en-US"/>
          </a:p>
          <a:p>
            <a:pPr>
              <a:defRPr/>
            </a:pPr>
            <a:fld id="{5D3B42FF-7EAC-1444-B28D-6FAF07C24C39}" type="slidenum">
              <a:rPr lang="en-US"/>
              <a:pPr>
                <a:defRPr/>
              </a:pPr>
              <a:t>‹#›</a:t>
            </a:fld>
            <a:endParaRPr lang="en-US"/>
          </a:p>
        </p:txBody>
      </p:sp>
    </p:spTree>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6" indent="0" algn="ctr">
              <a:buNone/>
              <a:defRPr/>
            </a:lvl2pPr>
            <a:lvl3pPr marL="914212" indent="0" algn="ctr">
              <a:buNone/>
              <a:defRPr/>
            </a:lvl3pPr>
            <a:lvl4pPr marL="1371320" indent="0" algn="ctr">
              <a:buNone/>
              <a:defRPr/>
            </a:lvl4pPr>
            <a:lvl5pPr marL="1828426" indent="0" algn="ctr">
              <a:buNone/>
              <a:defRPr/>
            </a:lvl5pPr>
            <a:lvl6pPr marL="2285532" indent="0" algn="ctr">
              <a:buNone/>
              <a:defRPr/>
            </a:lvl6pPr>
            <a:lvl7pPr marL="2742640" indent="0" algn="ctr">
              <a:buNone/>
              <a:defRPr/>
            </a:lvl7pPr>
            <a:lvl8pPr marL="3199744" indent="0" algn="ctr">
              <a:buNone/>
              <a:defRPr/>
            </a:lvl8pPr>
            <a:lvl9pPr marL="3656852"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solidFill>
                  <a:schemeClr val="tx1"/>
                </a:solidFill>
              </a:defRPr>
            </a:lvl1pPr>
          </a:lstStyle>
          <a:p>
            <a:pPr>
              <a:defRPr/>
            </a:pPr>
            <a:endParaRPr lang="en-US"/>
          </a:p>
          <a:p>
            <a:pPr>
              <a:defRPr/>
            </a:pPr>
            <a:fld id="{2C71532F-3DE8-5141-A741-BE5F51427578}" type="slidenum">
              <a:rPr lang="en-US"/>
              <a:pPr>
                <a:defRPr/>
              </a:pPr>
              <a:t>‹#›</a:t>
            </a:fld>
            <a:endParaRPr lang="en-US"/>
          </a:p>
        </p:txBody>
      </p:sp>
    </p:spTree>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solidFill>
                  <a:schemeClr val="tx1"/>
                </a:solidFill>
              </a:defRPr>
            </a:lvl1pPr>
          </a:lstStyle>
          <a:p>
            <a:pPr>
              <a:defRPr/>
            </a:pPr>
            <a:endParaRPr lang="en-US"/>
          </a:p>
          <a:p>
            <a:pPr>
              <a:defRPr/>
            </a:pPr>
            <a:fld id="{F3185A4E-98A6-814A-A8CC-3936E113251F}" type="slidenum">
              <a:rPr lang="en-US"/>
              <a:pPr>
                <a:defRPr/>
              </a:pPr>
              <a:t>‹#›</a:t>
            </a:fld>
            <a:endParaRPr lang="en-US"/>
          </a:p>
        </p:txBody>
      </p:sp>
    </p:spTree>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7"/>
            <a:ext cx="7772400" cy="1500187"/>
          </a:xfrm>
        </p:spPr>
        <p:txBody>
          <a:bodyPr anchor="b"/>
          <a:lstStyle>
            <a:lvl1pPr marL="0" indent="0">
              <a:buNone/>
              <a:defRPr sz="2000"/>
            </a:lvl1pPr>
            <a:lvl2pPr marL="457106" indent="0">
              <a:buNone/>
              <a:defRPr sz="1800"/>
            </a:lvl2pPr>
            <a:lvl3pPr marL="914212" indent="0">
              <a:buNone/>
              <a:defRPr sz="1600"/>
            </a:lvl3pPr>
            <a:lvl4pPr marL="1371320" indent="0">
              <a:buNone/>
              <a:defRPr sz="1400"/>
            </a:lvl4pPr>
            <a:lvl5pPr marL="1828426" indent="0">
              <a:buNone/>
              <a:defRPr sz="1400"/>
            </a:lvl5pPr>
            <a:lvl6pPr marL="2285532" indent="0">
              <a:buNone/>
              <a:defRPr sz="1400"/>
            </a:lvl6pPr>
            <a:lvl7pPr marL="2742640" indent="0">
              <a:buNone/>
              <a:defRPr sz="1400"/>
            </a:lvl7pPr>
            <a:lvl8pPr marL="3199744" indent="0">
              <a:buNone/>
              <a:defRPr sz="1400"/>
            </a:lvl8pPr>
            <a:lvl9pPr marL="3656852"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solidFill>
                  <a:schemeClr val="tx1"/>
                </a:solidFill>
              </a:defRPr>
            </a:lvl1pPr>
          </a:lstStyle>
          <a:p>
            <a:pPr>
              <a:defRPr/>
            </a:pPr>
            <a:endParaRPr lang="en-US"/>
          </a:p>
          <a:p>
            <a:pPr>
              <a:defRPr/>
            </a:pPr>
            <a:fld id="{A9B596B6-FECC-C648-B474-88226E3049DD}" type="slidenum">
              <a:rPr lang="en-US"/>
              <a:pPr>
                <a:defRPr/>
              </a:pPr>
              <a:t>‹#›</a:t>
            </a:fld>
            <a:endParaRPr lang="en-US"/>
          </a:p>
        </p:txBody>
      </p:sp>
    </p:spTree>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solidFill>
                  <a:schemeClr val="tx1"/>
                </a:solidFill>
              </a:defRPr>
            </a:lvl1pPr>
          </a:lstStyle>
          <a:p>
            <a:pPr>
              <a:defRPr/>
            </a:pPr>
            <a:endParaRPr lang="en-US"/>
          </a:p>
          <a:p>
            <a:pPr>
              <a:defRPr/>
            </a:pPr>
            <a:fld id="{04854D7E-432F-1643-A9DD-BE88CC20E7A7}" type="slidenum">
              <a:rPr lang="en-US"/>
              <a:pPr>
                <a:defRPr/>
              </a:pPr>
              <a:t>‹#›</a:t>
            </a:fld>
            <a:endParaRPr lang="en-US"/>
          </a:p>
        </p:txBody>
      </p:sp>
    </p:spTree>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6" indent="0">
              <a:buNone/>
              <a:defRPr sz="2000" b="1"/>
            </a:lvl2pPr>
            <a:lvl3pPr marL="914212" indent="0">
              <a:buNone/>
              <a:defRPr sz="1800" b="1"/>
            </a:lvl3pPr>
            <a:lvl4pPr marL="1371320" indent="0">
              <a:buNone/>
              <a:defRPr sz="1600" b="1"/>
            </a:lvl4pPr>
            <a:lvl5pPr marL="1828426" indent="0">
              <a:buNone/>
              <a:defRPr sz="1600" b="1"/>
            </a:lvl5pPr>
            <a:lvl6pPr marL="2285532" indent="0">
              <a:buNone/>
              <a:defRPr sz="1600" b="1"/>
            </a:lvl6pPr>
            <a:lvl7pPr marL="2742640" indent="0">
              <a:buNone/>
              <a:defRPr sz="1600" b="1"/>
            </a:lvl7pPr>
            <a:lvl8pPr marL="3199744" indent="0">
              <a:buNone/>
              <a:defRPr sz="1600" b="1"/>
            </a:lvl8pPr>
            <a:lvl9pPr marL="36568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06" indent="0">
              <a:buNone/>
              <a:defRPr sz="2000" b="1"/>
            </a:lvl2pPr>
            <a:lvl3pPr marL="914212" indent="0">
              <a:buNone/>
              <a:defRPr sz="1800" b="1"/>
            </a:lvl3pPr>
            <a:lvl4pPr marL="1371320" indent="0">
              <a:buNone/>
              <a:defRPr sz="1600" b="1"/>
            </a:lvl4pPr>
            <a:lvl5pPr marL="1828426" indent="0">
              <a:buNone/>
              <a:defRPr sz="1600" b="1"/>
            </a:lvl5pPr>
            <a:lvl6pPr marL="2285532" indent="0">
              <a:buNone/>
              <a:defRPr sz="1600" b="1"/>
            </a:lvl6pPr>
            <a:lvl7pPr marL="2742640" indent="0">
              <a:buNone/>
              <a:defRPr sz="1600" b="1"/>
            </a:lvl7pPr>
            <a:lvl8pPr marL="3199744" indent="0">
              <a:buNone/>
              <a:defRPr sz="1600" b="1"/>
            </a:lvl8pPr>
            <a:lvl9pPr marL="36568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solidFill>
                  <a:schemeClr val="tx1"/>
                </a:solidFill>
              </a:defRPr>
            </a:lvl1pPr>
          </a:lstStyle>
          <a:p>
            <a:pPr>
              <a:defRPr/>
            </a:pPr>
            <a:endParaRPr lang="en-US"/>
          </a:p>
          <a:p>
            <a:pPr>
              <a:defRPr/>
            </a:pPr>
            <a:fld id="{04B5BFDC-1703-7E48-B189-65B951D051A1}" type="slidenum">
              <a:rPr lang="en-US"/>
              <a:pPr>
                <a:defRPr/>
              </a:pPr>
              <a:t>‹#›</a:t>
            </a:fld>
            <a:endParaRPr lang="en-US"/>
          </a:p>
        </p:txBody>
      </p:sp>
    </p:spTree>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solidFill>
                  <a:schemeClr val="tx1"/>
                </a:solidFill>
              </a:defRPr>
            </a:lvl1pPr>
          </a:lstStyle>
          <a:p>
            <a:pPr>
              <a:defRPr/>
            </a:pPr>
            <a:endParaRPr lang="en-US"/>
          </a:p>
          <a:p>
            <a:pPr>
              <a:defRPr/>
            </a:pPr>
            <a:fld id="{904761DA-49E9-B249-B330-3BABDDEFC305}"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17145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00200" y="609600"/>
            <a:ext cx="49911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smtClean="0"/>
            </a:lvl1pPr>
          </a:lstStyle>
          <a:p>
            <a:pPr>
              <a:defRPr/>
            </a:pPr>
            <a:r>
              <a:rPr lang="en-US"/>
              <a:t>Your Name, Fermilab  -  DOE Proton Accelerator-Based Physics Review, June 8-11, 2009</a:t>
            </a:r>
          </a:p>
        </p:txBody>
      </p:sp>
      <p:sp>
        <p:nvSpPr>
          <p:cNvPr id="5" name="Slide Number Placeholder 4"/>
          <p:cNvSpPr>
            <a:spLocks noGrp="1"/>
          </p:cNvSpPr>
          <p:nvPr>
            <p:ph type="sldNum" sz="quarter" idx="11"/>
          </p:nvPr>
        </p:nvSpPr>
        <p:spPr/>
        <p:txBody>
          <a:bodyPr/>
          <a:lstStyle>
            <a:lvl1pPr>
              <a:defRPr b="0"/>
            </a:lvl1pPr>
          </a:lstStyle>
          <a:p>
            <a:fld id="{56EC1FC7-2675-304F-81B1-CBF763799A22}" type="slidenum">
              <a:rPr lang="en-US"/>
              <a:pPr/>
              <a:t>‹#›</a:t>
            </a:fld>
            <a:endParaRPr lang="en-US"/>
          </a:p>
          <a:p>
            <a:endParaRPr lang="en-US"/>
          </a:p>
        </p:txBody>
      </p:sp>
    </p:spTree>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tx1"/>
                </a:solidFill>
              </a:defRPr>
            </a:lvl1pPr>
          </a:lstStyle>
          <a:p>
            <a:pPr>
              <a:defRPr/>
            </a:pPr>
            <a:endParaRPr lang="en-US"/>
          </a:p>
          <a:p>
            <a:pPr>
              <a:defRPr/>
            </a:pPr>
            <a:fld id="{CC6CB17E-8A03-974F-9F50-E468835F9A6A}" type="slidenum">
              <a:rPr lang="en-US"/>
              <a:pPr>
                <a:defRPr/>
              </a:pPr>
              <a:t>‹#›</a:t>
            </a:fld>
            <a:endParaRPr lang="en-US"/>
          </a:p>
        </p:txBody>
      </p:sp>
    </p:spTree>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06" indent="0">
              <a:buNone/>
              <a:defRPr sz="1200"/>
            </a:lvl2pPr>
            <a:lvl3pPr marL="914212" indent="0">
              <a:buNone/>
              <a:defRPr sz="1000"/>
            </a:lvl3pPr>
            <a:lvl4pPr marL="1371320" indent="0">
              <a:buNone/>
              <a:defRPr sz="900"/>
            </a:lvl4pPr>
            <a:lvl5pPr marL="1828426" indent="0">
              <a:buNone/>
              <a:defRPr sz="900"/>
            </a:lvl5pPr>
            <a:lvl6pPr marL="2285532" indent="0">
              <a:buNone/>
              <a:defRPr sz="900"/>
            </a:lvl6pPr>
            <a:lvl7pPr marL="2742640" indent="0">
              <a:buNone/>
              <a:defRPr sz="900"/>
            </a:lvl7pPr>
            <a:lvl8pPr marL="3199744" indent="0">
              <a:buNone/>
              <a:defRPr sz="900"/>
            </a:lvl8pPr>
            <a:lvl9pPr marL="3656852"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solidFill>
                  <a:schemeClr val="tx1"/>
                </a:solidFill>
              </a:defRPr>
            </a:lvl1pPr>
          </a:lstStyle>
          <a:p>
            <a:pPr>
              <a:defRPr/>
            </a:pPr>
            <a:endParaRPr lang="en-US"/>
          </a:p>
          <a:p>
            <a:pPr>
              <a:defRPr/>
            </a:pPr>
            <a:fld id="{6C604932-8F10-D241-B14C-6A90243BD6DD}" type="slidenum">
              <a:rPr lang="en-US"/>
              <a:pPr>
                <a:defRPr/>
              </a:pPr>
              <a:t>‹#›</a:t>
            </a:fld>
            <a:endParaRPr lang="en-US"/>
          </a:p>
        </p:txBody>
      </p:sp>
    </p:spTree>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6" indent="0">
              <a:buNone/>
              <a:defRPr sz="2800"/>
            </a:lvl2pPr>
            <a:lvl3pPr marL="914212" indent="0">
              <a:buNone/>
              <a:defRPr sz="2400"/>
            </a:lvl3pPr>
            <a:lvl4pPr marL="1371320" indent="0">
              <a:buNone/>
              <a:defRPr sz="2000"/>
            </a:lvl4pPr>
            <a:lvl5pPr marL="1828426" indent="0">
              <a:buNone/>
              <a:defRPr sz="2000"/>
            </a:lvl5pPr>
            <a:lvl6pPr marL="2285532" indent="0">
              <a:buNone/>
              <a:defRPr sz="2000"/>
            </a:lvl6pPr>
            <a:lvl7pPr marL="2742640" indent="0">
              <a:buNone/>
              <a:defRPr sz="2000"/>
            </a:lvl7pPr>
            <a:lvl8pPr marL="3199744" indent="0">
              <a:buNone/>
              <a:defRPr sz="2000"/>
            </a:lvl8pPr>
            <a:lvl9pPr marL="365685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2" indent="0">
              <a:buNone/>
              <a:defRPr sz="1000"/>
            </a:lvl3pPr>
            <a:lvl4pPr marL="1371320" indent="0">
              <a:buNone/>
              <a:defRPr sz="900"/>
            </a:lvl4pPr>
            <a:lvl5pPr marL="1828426" indent="0">
              <a:buNone/>
              <a:defRPr sz="900"/>
            </a:lvl5pPr>
            <a:lvl6pPr marL="2285532" indent="0">
              <a:buNone/>
              <a:defRPr sz="900"/>
            </a:lvl6pPr>
            <a:lvl7pPr marL="2742640" indent="0">
              <a:buNone/>
              <a:defRPr sz="900"/>
            </a:lvl7pPr>
            <a:lvl8pPr marL="3199744" indent="0">
              <a:buNone/>
              <a:defRPr sz="900"/>
            </a:lvl8pPr>
            <a:lvl9pPr marL="3656852"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solidFill>
                  <a:schemeClr val="tx1"/>
                </a:solidFill>
              </a:defRPr>
            </a:lvl1pPr>
          </a:lstStyle>
          <a:p>
            <a:pPr>
              <a:defRPr/>
            </a:pPr>
            <a:endParaRPr lang="en-US"/>
          </a:p>
          <a:p>
            <a:pPr>
              <a:defRPr/>
            </a:pPr>
            <a:fld id="{6578A713-60C7-F640-AE6B-7205017F9F8B}" type="slidenum">
              <a:rPr lang="en-US"/>
              <a:pPr>
                <a:defRPr/>
              </a:pPr>
              <a:t>‹#›</a:t>
            </a:fld>
            <a:endParaRPr lang="en-US"/>
          </a:p>
        </p:txBody>
      </p:sp>
    </p:spTree>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solidFill>
                  <a:schemeClr val="tx1"/>
                </a:solidFill>
              </a:defRPr>
            </a:lvl1pPr>
          </a:lstStyle>
          <a:p>
            <a:pPr>
              <a:defRPr/>
            </a:pPr>
            <a:endParaRPr lang="en-US"/>
          </a:p>
          <a:p>
            <a:pPr>
              <a:defRPr/>
            </a:pPr>
            <a:fld id="{A5FF19EB-CCC0-3F48-BC32-16C140496B7A}" type="slidenum">
              <a:rPr lang="en-US"/>
              <a:pPr>
                <a:defRPr/>
              </a:pPr>
              <a:t>‹#›</a:t>
            </a:fld>
            <a:endParaRPr lang="en-US"/>
          </a:p>
        </p:txBody>
      </p:sp>
    </p:spTree>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solidFill>
                  <a:schemeClr val="tx1"/>
                </a:solidFill>
              </a:defRPr>
            </a:lvl1pPr>
          </a:lstStyle>
          <a:p>
            <a:pPr>
              <a:defRPr/>
            </a:pPr>
            <a:endParaRPr lang="en-US"/>
          </a:p>
          <a:p>
            <a:pPr>
              <a:defRPr/>
            </a:pPr>
            <a:fld id="{FC245CE1-0D35-B744-BA1E-DA38946DB78E}" type="slidenum">
              <a:rPr lang="en-US"/>
              <a:pPr>
                <a:defRPr/>
              </a:pPr>
              <a:t>‹#›</a:t>
            </a:fld>
            <a:endParaRPr lang="en-US"/>
          </a:p>
        </p:txBody>
      </p:sp>
    </p:spTree>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1"/>
        </a:solidFill>
        <a:effectLst/>
      </p:bgPr>
    </p:bg>
    <p:spTree>
      <p:nvGrpSpPr>
        <p:cNvPr id="1" name=""/>
        <p:cNvGrpSpPr/>
        <p:nvPr/>
      </p:nvGrpSpPr>
      <p:grpSpPr>
        <a:xfrm>
          <a:off x="0" y="0"/>
          <a:ext cx="0" cy="0"/>
          <a:chOff x="0" y="0"/>
          <a:chExt cx="0" cy="0"/>
        </a:xfrm>
      </p:grpSpPr>
      <p:sp>
        <p:nvSpPr>
          <p:cNvPr id="4" name="Text Box 23"/>
          <p:cNvSpPr txBox="1">
            <a:spLocks noChangeArrowheads="1"/>
          </p:cNvSpPr>
          <p:nvPr userDrawn="1"/>
        </p:nvSpPr>
        <p:spPr bwMode="auto">
          <a:xfrm>
            <a:off x="3505200" y="3048000"/>
            <a:ext cx="5410200" cy="457200"/>
          </a:xfrm>
          <a:prstGeom prst="rect">
            <a:avLst/>
          </a:prstGeom>
          <a:noFill/>
          <a:ln w="9525">
            <a:noFill/>
            <a:miter lim="800000"/>
            <a:headEnd/>
            <a:tailEnd/>
          </a:ln>
          <a:effectLst/>
        </p:spPr>
        <p:txBody>
          <a:bodyPr>
            <a:spAutoFit/>
          </a:bodyPr>
          <a:lstStyle/>
          <a:p>
            <a:pPr>
              <a:defRPr/>
            </a:pPr>
            <a:endParaRPr lang="en-US">
              <a:latin typeface="Arial Narrow" pitchFamily="34" charset="0"/>
            </a:endParaRPr>
          </a:p>
        </p:txBody>
      </p:sp>
      <p:sp>
        <p:nvSpPr>
          <p:cNvPr id="537614" name="Rectangle 14"/>
          <p:cNvSpPr>
            <a:spLocks noGrp="1" noChangeArrowheads="1"/>
          </p:cNvSpPr>
          <p:nvPr>
            <p:ph type="ctrTitle"/>
          </p:nvPr>
        </p:nvSpPr>
        <p:spPr>
          <a:xfrm>
            <a:off x="685800" y="533400"/>
            <a:ext cx="7772400" cy="1143000"/>
          </a:xfrm>
        </p:spPr>
        <p:txBody>
          <a:bodyPr anchor="b"/>
          <a:lstStyle>
            <a:lvl1pPr algn="ctr">
              <a:defRPr sz="4000">
                <a:solidFill>
                  <a:schemeClr val="bg1"/>
                </a:solidFill>
                <a:latin typeface="Arial"/>
                <a:cs typeface="Arial"/>
              </a:defRPr>
            </a:lvl1pPr>
          </a:lstStyle>
          <a:p>
            <a:r>
              <a:rPr lang="en-US" dirty="0"/>
              <a:t>Click to edit Master title style</a:t>
            </a:r>
          </a:p>
        </p:txBody>
      </p:sp>
      <p:sp>
        <p:nvSpPr>
          <p:cNvPr id="10" name="Rectangle 9"/>
          <p:cNvSpPr/>
          <p:nvPr userDrawn="1"/>
        </p:nvSpPr>
        <p:spPr>
          <a:xfrm>
            <a:off x="76200" y="6477000"/>
            <a:ext cx="457200" cy="276999"/>
          </a:xfrm>
          <a:prstGeom prst="rect">
            <a:avLst/>
          </a:prstGeom>
        </p:spPr>
        <p:txBody>
          <a:bodyPr wrap="square">
            <a:spAutoFit/>
          </a:bodyPr>
          <a:lstStyle/>
          <a:p>
            <a:pPr>
              <a:defRPr/>
            </a:pPr>
            <a:fld id="{3DD65DA7-1955-9245-8EB2-4945FAA2EBEF}" type="slidenum">
              <a:rPr lang="en-US" sz="1200" b="1" smtClean="0">
                <a:solidFill>
                  <a:srgbClr val="FFFFFF"/>
                </a:solidFill>
                <a:latin typeface="Arial" charset="0"/>
              </a:rPr>
              <a:pPr>
                <a:defRPr/>
              </a:pPr>
              <a:t>‹#›</a:t>
            </a:fld>
            <a:endParaRPr lang="en-US" sz="1200" b="1" dirty="0" smtClean="0">
              <a:solidFill>
                <a:srgbClr val="FFFFFF"/>
              </a:solidFill>
              <a:latin typeface="Arial" charset="0"/>
            </a:endParaRPr>
          </a:p>
        </p:txBody>
      </p:sp>
      <p:sp>
        <p:nvSpPr>
          <p:cNvPr id="14" name="Text Placeholder 13"/>
          <p:cNvSpPr>
            <a:spLocks noGrp="1"/>
          </p:cNvSpPr>
          <p:nvPr>
            <p:ph type="body" sz="quarter" idx="10"/>
          </p:nvPr>
        </p:nvSpPr>
        <p:spPr>
          <a:xfrm>
            <a:off x="1752600" y="2362200"/>
            <a:ext cx="5715000" cy="28956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1" name="Picture 5"/>
          <p:cNvPicPr>
            <a:picLocks noChangeArrowheads="1"/>
          </p:cNvPicPr>
          <p:nvPr userDrawn="1"/>
        </p:nvPicPr>
        <p:blipFill>
          <a:blip r:embed="rId2"/>
          <a:srcRect/>
          <a:stretch>
            <a:fillRect/>
          </a:stretch>
        </p:blipFill>
        <p:spPr bwMode="auto">
          <a:xfrm>
            <a:off x="0" y="0"/>
            <a:ext cx="914400" cy="1219200"/>
          </a:xfrm>
          <a:prstGeom prst="rect">
            <a:avLst/>
          </a:prstGeom>
          <a:noFill/>
          <a:ln w="9525">
            <a:noFill/>
            <a:miter lim="800000"/>
            <a:headEnd/>
            <a:tailEnd/>
          </a:ln>
        </p:spPr>
      </p:pic>
    </p:spTree>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4" name="Text Box 23"/>
          <p:cNvSpPr txBox="1">
            <a:spLocks noChangeArrowheads="1"/>
          </p:cNvSpPr>
          <p:nvPr userDrawn="1"/>
        </p:nvSpPr>
        <p:spPr bwMode="auto">
          <a:xfrm>
            <a:off x="3505200" y="3048000"/>
            <a:ext cx="5410200" cy="457200"/>
          </a:xfrm>
          <a:prstGeom prst="rect">
            <a:avLst/>
          </a:prstGeom>
          <a:noFill/>
          <a:ln w="9525">
            <a:noFill/>
            <a:miter lim="800000"/>
            <a:headEnd/>
            <a:tailEnd/>
          </a:ln>
          <a:effectLst/>
        </p:spPr>
        <p:txBody>
          <a:bodyPr>
            <a:spAutoFit/>
          </a:bodyPr>
          <a:lstStyle/>
          <a:p>
            <a:pPr>
              <a:defRPr/>
            </a:pPr>
            <a:endParaRPr lang="en-US">
              <a:latin typeface="Arial Narrow" pitchFamily="34" charset="0"/>
            </a:endParaRPr>
          </a:p>
        </p:txBody>
      </p:sp>
      <p:sp>
        <p:nvSpPr>
          <p:cNvPr id="537614" name="Rectangle 14"/>
          <p:cNvSpPr>
            <a:spLocks noGrp="1" noChangeArrowheads="1"/>
          </p:cNvSpPr>
          <p:nvPr>
            <p:ph type="ctrTitle"/>
          </p:nvPr>
        </p:nvSpPr>
        <p:spPr>
          <a:xfrm>
            <a:off x="685800" y="533400"/>
            <a:ext cx="7772400" cy="1143000"/>
          </a:xfrm>
        </p:spPr>
        <p:txBody>
          <a:bodyPr anchor="b"/>
          <a:lstStyle>
            <a:lvl1pPr algn="ctr">
              <a:defRPr sz="4000">
                <a:solidFill>
                  <a:schemeClr val="bg1"/>
                </a:solidFill>
                <a:latin typeface="Arial"/>
                <a:cs typeface="Arial"/>
              </a:defRPr>
            </a:lvl1pPr>
          </a:lstStyle>
          <a:p>
            <a:r>
              <a:rPr lang="en-US" dirty="0"/>
              <a:t>Click to edit Master title style</a:t>
            </a:r>
          </a:p>
        </p:txBody>
      </p:sp>
      <p:sp>
        <p:nvSpPr>
          <p:cNvPr id="9" name="Rectangle 8"/>
          <p:cNvSpPr/>
          <p:nvPr userDrawn="1"/>
        </p:nvSpPr>
        <p:spPr>
          <a:xfrm>
            <a:off x="2438400" y="6320135"/>
            <a:ext cx="4572000" cy="276999"/>
          </a:xfrm>
          <a:prstGeom prst="rect">
            <a:avLst/>
          </a:prstGeom>
        </p:spPr>
        <p:txBody>
          <a:bodyPr>
            <a:spAutoFit/>
          </a:bodyPr>
          <a:lstStyle/>
          <a:p>
            <a:pPr>
              <a:defRPr/>
            </a:pPr>
            <a:r>
              <a:rPr lang="en-US" sz="1200" b="1" dirty="0" smtClean="0">
                <a:solidFill>
                  <a:srgbClr val="FFFFFF"/>
                </a:solidFill>
                <a:latin typeface="Arial" charset="0"/>
              </a:rPr>
              <a:t>                    </a:t>
            </a:r>
            <a:endParaRPr lang="en-US" sz="1200" b="1" dirty="0">
              <a:solidFill>
                <a:srgbClr val="FFFFFF"/>
              </a:solidFill>
              <a:latin typeface="Arial" charset="0"/>
            </a:endParaRPr>
          </a:p>
        </p:txBody>
      </p:sp>
      <p:sp>
        <p:nvSpPr>
          <p:cNvPr id="10" name="Rectangle 9"/>
          <p:cNvSpPr/>
          <p:nvPr userDrawn="1"/>
        </p:nvSpPr>
        <p:spPr>
          <a:xfrm>
            <a:off x="76200" y="6477000"/>
            <a:ext cx="457200" cy="276999"/>
          </a:xfrm>
          <a:prstGeom prst="rect">
            <a:avLst/>
          </a:prstGeom>
        </p:spPr>
        <p:txBody>
          <a:bodyPr wrap="square">
            <a:spAutoFit/>
          </a:bodyPr>
          <a:lstStyle/>
          <a:p>
            <a:pPr>
              <a:defRPr/>
            </a:pPr>
            <a:fld id="{3DD65DA7-1955-9245-8EB2-4945FAA2EBEF}" type="slidenum">
              <a:rPr lang="en-US" sz="1200" b="1" smtClean="0">
                <a:solidFill>
                  <a:srgbClr val="FFFFFF"/>
                </a:solidFill>
                <a:latin typeface="Arial" charset="0"/>
              </a:rPr>
              <a:pPr>
                <a:defRPr/>
              </a:pPr>
              <a:t>‹#›</a:t>
            </a:fld>
            <a:endParaRPr lang="en-US" sz="1200" b="1" dirty="0" smtClean="0">
              <a:solidFill>
                <a:srgbClr val="FFFFFF"/>
              </a:solidFill>
              <a:latin typeface="Arial" charset="0"/>
            </a:endParaRPr>
          </a:p>
        </p:txBody>
      </p:sp>
      <p:sp>
        <p:nvSpPr>
          <p:cNvPr id="14" name="Text Placeholder 13"/>
          <p:cNvSpPr>
            <a:spLocks noGrp="1"/>
          </p:cNvSpPr>
          <p:nvPr>
            <p:ph type="body" sz="quarter" idx="10"/>
          </p:nvPr>
        </p:nvSpPr>
        <p:spPr>
          <a:xfrm>
            <a:off x="1752600" y="2362200"/>
            <a:ext cx="5715000" cy="28956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tx1"/>
        </a:solidFill>
        <a:effectLst/>
      </p:bgPr>
    </p:bg>
    <p:spTree>
      <p:nvGrpSpPr>
        <p:cNvPr id="1" name=""/>
        <p:cNvGrpSpPr/>
        <p:nvPr/>
      </p:nvGrpSpPr>
      <p:grpSpPr>
        <a:xfrm>
          <a:off x="0" y="0"/>
          <a:ext cx="0" cy="0"/>
          <a:chOff x="0" y="0"/>
          <a:chExt cx="0" cy="0"/>
        </a:xfrm>
      </p:grpSpPr>
      <p:sp>
        <p:nvSpPr>
          <p:cNvPr id="4" name="Text Box 23"/>
          <p:cNvSpPr txBox="1">
            <a:spLocks noChangeArrowheads="1"/>
          </p:cNvSpPr>
          <p:nvPr userDrawn="1"/>
        </p:nvSpPr>
        <p:spPr bwMode="auto">
          <a:xfrm>
            <a:off x="3505200" y="3048000"/>
            <a:ext cx="5410200" cy="457200"/>
          </a:xfrm>
          <a:prstGeom prst="rect">
            <a:avLst/>
          </a:prstGeom>
          <a:noFill/>
          <a:ln w="9525">
            <a:noFill/>
            <a:miter lim="800000"/>
            <a:headEnd/>
            <a:tailEnd/>
          </a:ln>
          <a:effectLst/>
        </p:spPr>
        <p:txBody>
          <a:bodyPr>
            <a:spAutoFit/>
          </a:bodyPr>
          <a:lstStyle/>
          <a:p>
            <a:pPr>
              <a:defRPr/>
            </a:pPr>
            <a:endParaRPr lang="en-US">
              <a:latin typeface="Arial Narrow" pitchFamily="34" charset="0"/>
            </a:endParaRPr>
          </a:p>
        </p:txBody>
      </p:sp>
      <p:sp>
        <p:nvSpPr>
          <p:cNvPr id="537614" name="Rectangle 14"/>
          <p:cNvSpPr>
            <a:spLocks noGrp="1" noChangeArrowheads="1"/>
          </p:cNvSpPr>
          <p:nvPr>
            <p:ph type="ctrTitle"/>
          </p:nvPr>
        </p:nvSpPr>
        <p:spPr>
          <a:xfrm>
            <a:off x="685800" y="533400"/>
            <a:ext cx="7772400" cy="1143000"/>
          </a:xfrm>
        </p:spPr>
        <p:txBody>
          <a:bodyPr anchor="b"/>
          <a:lstStyle>
            <a:lvl1pPr algn="ctr">
              <a:defRPr sz="4000">
                <a:solidFill>
                  <a:schemeClr val="bg1"/>
                </a:solidFill>
                <a:latin typeface="Arial"/>
                <a:cs typeface="Arial"/>
              </a:defRPr>
            </a:lvl1pPr>
          </a:lstStyle>
          <a:p>
            <a:r>
              <a:rPr lang="en-US" dirty="0"/>
              <a:t>Click to edit Master title style</a:t>
            </a:r>
          </a:p>
        </p:txBody>
      </p:sp>
      <p:sp>
        <p:nvSpPr>
          <p:cNvPr id="14" name="Text Placeholder 13"/>
          <p:cNvSpPr>
            <a:spLocks noGrp="1"/>
          </p:cNvSpPr>
          <p:nvPr>
            <p:ph type="body" sz="quarter" idx="10"/>
          </p:nvPr>
        </p:nvSpPr>
        <p:spPr>
          <a:xfrm>
            <a:off x="1752600" y="2362200"/>
            <a:ext cx="5715000" cy="28956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endParaRPr lang="en-US" dirty="0"/>
          </a:p>
        </p:txBody>
      </p:sp>
      <p:pic>
        <p:nvPicPr>
          <p:cNvPr id="6" name="Picture 5"/>
          <p:cNvPicPr>
            <a:picLocks noChangeArrowheads="1"/>
          </p:cNvPicPr>
          <p:nvPr userDrawn="1"/>
        </p:nvPicPr>
        <p:blipFill>
          <a:blip r:embed="rId2"/>
          <a:srcRect/>
          <a:stretch>
            <a:fillRect/>
          </a:stretch>
        </p:blipFill>
        <p:spPr bwMode="auto">
          <a:xfrm>
            <a:off x="0" y="0"/>
            <a:ext cx="914400" cy="1219200"/>
          </a:xfrm>
          <a:prstGeom prst="rect">
            <a:avLst/>
          </a:prstGeom>
          <a:noFill/>
          <a:ln w="9525">
            <a:noFill/>
            <a:miter lim="800000"/>
            <a:headEnd/>
            <a:tailEnd/>
          </a:ln>
        </p:spPr>
      </p:pic>
    </p:spTree>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7106" indent="0" algn="ctr">
              <a:buNone/>
              <a:defRPr/>
            </a:lvl2pPr>
            <a:lvl3pPr marL="914210" indent="0" algn="ctr">
              <a:buNone/>
              <a:defRPr/>
            </a:lvl3pPr>
            <a:lvl4pPr marL="1371316" indent="0" algn="ctr">
              <a:buNone/>
              <a:defRPr/>
            </a:lvl4pPr>
            <a:lvl5pPr marL="1828421" indent="0" algn="ctr">
              <a:buNone/>
              <a:defRPr/>
            </a:lvl5pPr>
            <a:lvl6pPr marL="2285526" indent="0" algn="ctr">
              <a:buNone/>
              <a:defRPr/>
            </a:lvl6pPr>
            <a:lvl7pPr marL="2742630" indent="0" algn="ctr">
              <a:buNone/>
              <a:defRPr/>
            </a:lvl7pPr>
            <a:lvl8pPr marL="3199736" indent="0" algn="ctr">
              <a:buNone/>
              <a:defRPr/>
            </a:lvl8pPr>
            <a:lvl9pPr marL="3656841"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82BD82DE-B634-FC49-B861-B4240986EEF6}"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3FB4F397-917F-B049-8EDB-46AA639ACEA0}"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3"/>
            <a:ext cx="6400800" cy="1752600"/>
          </a:xfrm>
        </p:spPr>
        <p:txBody>
          <a:bodyPr/>
          <a:lstStyle>
            <a:lvl1pPr marL="0" indent="0" algn="ctr">
              <a:buNone/>
              <a:defRPr/>
            </a:lvl1pPr>
            <a:lvl2pPr marL="456940" indent="0" algn="ctr">
              <a:buNone/>
              <a:defRPr/>
            </a:lvl2pPr>
            <a:lvl3pPr marL="913881" indent="0" algn="ctr">
              <a:buNone/>
              <a:defRPr/>
            </a:lvl3pPr>
            <a:lvl4pPr marL="1370826" indent="0" algn="ctr">
              <a:buNone/>
              <a:defRPr/>
            </a:lvl4pPr>
            <a:lvl5pPr marL="1827766" indent="0" algn="ctr">
              <a:buNone/>
              <a:defRPr/>
            </a:lvl5pPr>
            <a:lvl6pPr marL="2284707" indent="0" algn="ctr">
              <a:buNone/>
              <a:defRPr/>
            </a:lvl6pPr>
            <a:lvl7pPr marL="2741648" indent="0" algn="ctr">
              <a:buNone/>
              <a:defRPr/>
            </a:lvl7pPr>
            <a:lvl8pPr marL="3198590" indent="0" algn="ctr">
              <a:buNone/>
              <a:defRPr/>
            </a:lvl8pPr>
            <a:lvl9pPr marL="3655532" indent="0" algn="ctr">
              <a:buNone/>
              <a:defRPr/>
            </a:lvl9pPr>
          </a:lstStyle>
          <a:p>
            <a:r>
              <a:rPr lang="en-US" smtClean="0"/>
              <a:t>Click to edit Master subtitle style</a:t>
            </a:r>
            <a:endParaRPr lang="en-US"/>
          </a:p>
        </p:txBody>
      </p:sp>
      <p:sp>
        <p:nvSpPr>
          <p:cNvPr id="4" name="Text Box 4"/>
          <p:cNvSpPr txBox="1">
            <a:spLocks noGrp="1" noChangeArrowheads="1"/>
          </p:cNvSpPr>
          <p:nvPr>
            <p:ph type="sldNum" sz="quarter" idx="10"/>
          </p:nvPr>
        </p:nvSpPr>
        <p:spPr>
          <a:ln/>
        </p:spPr>
        <p:txBody>
          <a:bodyPr/>
          <a:lstStyle>
            <a:lvl1pPr>
              <a:defRPr/>
            </a:lvl1pPr>
          </a:lstStyle>
          <a:p>
            <a:pPr>
              <a:defRPr/>
            </a:pPr>
            <a:endParaRPr lang="en-US"/>
          </a:p>
        </p:txBody>
      </p:sp>
      <p:sp>
        <p:nvSpPr>
          <p:cNvPr id="5" name="Rectangle 7"/>
          <p:cNvSpPr>
            <a:spLocks noGrp="1" noChangeArrowheads="1"/>
          </p:cNvSpPr>
          <p:nvPr>
            <p:ph type="dt" sz="half" idx="11"/>
          </p:nvPr>
        </p:nvSpPr>
        <p:spPr>
          <a:ln/>
        </p:spPr>
        <p:txBody>
          <a:bodyPr/>
          <a:lstStyle>
            <a:lvl1pPr>
              <a:defRPr/>
            </a:lvl1pPr>
          </a:lstStyle>
          <a:p>
            <a:pPr>
              <a:defRPr/>
            </a:pPr>
            <a:endParaRPr lang="en-US"/>
          </a:p>
          <a:p>
            <a:pPr>
              <a:defRPr/>
            </a:pPr>
            <a:r>
              <a:rPr lang="en-US"/>
              <a:t>Nov. 2, 2005</a:t>
            </a:r>
          </a:p>
        </p:txBody>
      </p:sp>
      <p:sp>
        <p:nvSpPr>
          <p:cNvPr id="6" name="Rectangle 8"/>
          <p:cNvSpPr>
            <a:spLocks noGrp="1" noChangeArrowheads="1"/>
          </p:cNvSpPr>
          <p:nvPr>
            <p:ph type="ftr" sz="quarter" idx="12"/>
          </p:nvPr>
        </p:nvSpPr>
        <p:spPr>
          <a:ln/>
        </p:spPr>
        <p:txBody>
          <a:bodyPr/>
          <a:lstStyle>
            <a:lvl1pPr>
              <a:defRPr/>
            </a:lvl1pPr>
          </a:lstStyle>
          <a:p>
            <a:pPr>
              <a:defRPr/>
            </a:pPr>
            <a:endParaRPr lang="en-US"/>
          </a:p>
          <a:p>
            <a:pPr>
              <a:defRPr/>
            </a:pPr>
            <a:r>
              <a:rPr lang="en-US"/>
              <a:t>University of Pennsylvania</a:t>
            </a:r>
          </a:p>
        </p:txBody>
      </p:sp>
    </p:spTree>
  </p:cSld>
  <p:clrMapOvr>
    <a:masterClrMapping/>
  </p:clrMapOvr>
  <p:transition xmlns:p14="http://schemas.microsoft.com/office/powerpoint/2010/main"/>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06" indent="0">
              <a:buNone/>
              <a:defRPr sz="1800"/>
            </a:lvl2pPr>
            <a:lvl3pPr marL="914210" indent="0">
              <a:buNone/>
              <a:defRPr sz="1600"/>
            </a:lvl3pPr>
            <a:lvl4pPr marL="1371316" indent="0">
              <a:buNone/>
              <a:defRPr sz="1400"/>
            </a:lvl4pPr>
            <a:lvl5pPr marL="1828421" indent="0">
              <a:buNone/>
              <a:defRPr sz="1400"/>
            </a:lvl5pPr>
            <a:lvl6pPr marL="2285526" indent="0">
              <a:buNone/>
              <a:defRPr sz="1400"/>
            </a:lvl6pPr>
            <a:lvl7pPr marL="2742630" indent="0">
              <a:buNone/>
              <a:defRPr sz="1400"/>
            </a:lvl7pPr>
            <a:lvl8pPr marL="3199736" indent="0">
              <a:buNone/>
              <a:defRPr sz="1400"/>
            </a:lvl8pPr>
            <a:lvl9pPr marL="3656841"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5059A090-0721-CB4F-B19B-3EC789438C5A}"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9762D863-53FD-9040-BED1-0EFC38FEC720}"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385E7828-5705-A144-B323-BB45239AC99A}"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5BEFA92E-F35F-E849-8128-269EE24D157A}"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7910DFFD-8703-DD44-B0D3-2E08ADF8F127}"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2"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63301350-95E1-8245-B5B3-47C5041E0D6A}"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6" indent="0">
              <a:buNone/>
              <a:defRPr sz="2800"/>
            </a:lvl2pPr>
            <a:lvl3pPr marL="914210" indent="0">
              <a:buNone/>
              <a:defRPr sz="2400"/>
            </a:lvl3pPr>
            <a:lvl4pPr marL="1371316" indent="0">
              <a:buNone/>
              <a:defRPr sz="2000"/>
            </a:lvl4pPr>
            <a:lvl5pPr marL="1828421" indent="0">
              <a:buNone/>
              <a:defRPr sz="2000"/>
            </a:lvl5pPr>
            <a:lvl6pPr marL="2285526" indent="0">
              <a:buNone/>
              <a:defRPr sz="2000"/>
            </a:lvl6pPr>
            <a:lvl7pPr marL="2742630" indent="0">
              <a:buNone/>
              <a:defRPr sz="2000"/>
            </a:lvl7pPr>
            <a:lvl8pPr marL="3199736" indent="0">
              <a:buNone/>
              <a:defRPr sz="2000"/>
            </a:lvl8pPr>
            <a:lvl9pPr marL="3656841"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1538805D-BF30-C84F-8B54-D66F9B1B17E2}"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4AF87E13-E3DB-3646-BA3D-36753967EBAD}"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BC223180-FCD0-8749-8F73-9EFCA2CF3BE7}"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CC483F3F-2488-0C4F-BDC9-FEA2B57E0468}"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4"/>
          <p:cNvSpPr txBox="1">
            <a:spLocks noGrp="1" noChangeArrowheads="1"/>
          </p:cNvSpPr>
          <p:nvPr>
            <p:ph type="sldNum" sz="quarter" idx="10"/>
          </p:nvPr>
        </p:nvSpPr>
        <p:spPr>
          <a:ln/>
        </p:spPr>
        <p:txBody>
          <a:bodyPr/>
          <a:lstStyle>
            <a:lvl1pPr>
              <a:defRPr/>
            </a:lvl1pPr>
          </a:lstStyle>
          <a:p>
            <a:pPr>
              <a:defRPr/>
            </a:pPr>
            <a:endParaRPr lang="en-US"/>
          </a:p>
        </p:txBody>
      </p:sp>
      <p:sp>
        <p:nvSpPr>
          <p:cNvPr id="5" name="Rectangle 7"/>
          <p:cNvSpPr>
            <a:spLocks noGrp="1" noChangeArrowheads="1"/>
          </p:cNvSpPr>
          <p:nvPr>
            <p:ph type="dt" sz="half" idx="11"/>
          </p:nvPr>
        </p:nvSpPr>
        <p:spPr>
          <a:ln/>
        </p:spPr>
        <p:txBody>
          <a:bodyPr/>
          <a:lstStyle>
            <a:lvl1pPr>
              <a:defRPr/>
            </a:lvl1pPr>
          </a:lstStyle>
          <a:p>
            <a:pPr>
              <a:defRPr/>
            </a:pPr>
            <a:endParaRPr lang="en-US"/>
          </a:p>
          <a:p>
            <a:pPr>
              <a:defRPr/>
            </a:pPr>
            <a:r>
              <a:rPr lang="en-US"/>
              <a:t>Nov. 2, 2005</a:t>
            </a:r>
          </a:p>
        </p:txBody>
      </p:sp>
      <p:sp>
        <p:nvSpPr>
          <p:cNvPr id="6" name="Rectangle 8"/>
          <p:cNvSpPr>
            <a:spLocks noGrp="1" noChangeArrowheads="1"/>
          </p:cNvSpPr>
          <p:nvPr>
            <p:ph type="ftr" sz="quarter" idx="12"/>
          </p:nvPr>
        </p:nvSpPr>
        <p:spPr>
          <a:ln/>
        </p:spPr>
        <p:txBody>
          <a:bodyPr/>
          <a:lstStyle>
            <a:lvl1pPr>
              <a:defRPr/>
            </a:lvl1pPr>
          </a:lstStyle>
          <a:p>
            <a:pPr>
              <a:defRPr/>
            </a:pPr>
            <a:endParaRPr lang="en-US"/>
          </a:p>
          <a:p>
            <a:pPr>
              <a:defRPr/>
            </a:pPr>
            <a:r>
              <a:rPr lang="en-US"/>
              <a:t>University of Pennsylvania</a:t>
            </a:r>
          </a:p>
        </p:txBody>
      </p:sp>
    </p:spTree>
  </p:cSld>
  <p:clrMapOvr>
    <a:masterClrMapping/>
  </p:clrMapOvr>
  <p:transition xmlns:p14="http://schemas.microsoft.com/office/powerpoint/2010/main"/>
</p:sldLayout>
</file>

<file path=ppt/slideLayouts/slideLayout390.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219200" y="76200"/>
            <a:ext cx="5867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2"/>
            <a:ext cx="8229600" cy="4525963"/>
          </a:xfrm>
        </p:spPr>
        <p:txBody>
          <a:bodyPr/>
          <a:lstStyle/>
          <a:p>
            <a:pPr lvl="0"/>
            <a:endParaRPr lang="en-US" noProof="0" smtClean="0"/>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fld id="{95151716-1AE2-4C42-A83B-634672330AF6}" type="datetime1">
              <a:rPr lang="en-US"/>
              <a:pPr>
                <a:defRPr/>
              </a:pPr>
              <a:t>12/11/13</a:t>
            </a:fld>
            <a:endParaRPr lang="en-US"/>
          </a:p>
        </p:txBody>
      </p:sp>
      <p:sp>
        <p:nvSpPr>
          <p:cNvPr id="5" name="Rectangle 5"/>
          <p:cNvSpPr>
            <a:spLocks noGrp="1" noChangeArrowheads="1"/>
          </p:cNvSpPr>
          <p:nvPr>
            <p:ph type="ftr" sz="quarter" idx="11"/>
          </p:nvPr>
        </p:nvSpPr>
        <p:spPr>
          <a:xfrm>
            <a:off x="533400" y="5638800"/>
            <a:ext cx="8077200" cy="47625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solidFill>
                <a:srgbClr val="000000"/>
              </a:solidFill>
              <a:latin typeface="Times"/>
            </a:endParaRPr>
          </a:p>
          <a:p>
            <a:pPr>
              <a:defRPr/>
            </a:pPr>
            <a:fld id="{624044A1-247C-434E-9105-3566C636892D}"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1"/>
        </a:solidFill>
        <a:effectLst/>
      </p:bgPr>
    </p:bg>
    <p:spTree>
      <p:nvGrpSpPr>
        <p:cNvPr id="1" name=""/>
        <p:cNvGrpSpPr/>
        <p:nvPr/>
      </p:nvGrpSpPr>
      <p:grpSpPr>
        <a:xfrm>
          <a:off x="0" y="0"/>
          <a:ext cx="0" cy="0"/>
          <a:chOff x="0" y="0"/>
          <a:chExt cx="0" cy="0"/>
        </a:xfrm>
      </p:grpSpPr>
      <p:sp>
        <p:nvSpPr>
          <p:cNvPr id="4" name="Text Box 23"/>
          <p:cNvSpPr txBox="1">
            <a:spLocks noChangeArrowheads="1"/>
          </p:cNvSpPr>
          <p:nvPr userDrawn="1"/>
        </p:nvSpPr>
        <p:spPr bwMode="auto">
          <a:xfrm>
            <a:off x="3505200" y="3048000"/>
            <a:ext cx="5410200" cy="457200"/>
          </a:xfrm>
          <a:prstGeom prst="rect">
            <a:avLst/>
          </a:prstGeom>
          <a:noFill/>
          <a:ln w="9525">
            <a:noFill/>
            <a:miter lim="800000"/>
            <a:headEnd/>
            <a:tailEnd/>
          </a:ln>
          <a:effectLst/>
        </p:spPr>
        <p:txBody>
          <a:bodyPr>
            <a:spAutoFit/>
          </a:bodyPr>
          <a:lstStyle/>
          <a:p>
            <a:pPr>
              <a:defRPr/>
            </a:pPr>
            <a:endParaRPr lang="en-US">
              <a:latin typeface="Arial Narrow" pitchFamily="34" charset="0"/>
            </a:endParaRPr>
          </a:p>
        </p:txBody>
      </p:sp>
      <p:sp>
        <p:nvSpPr>
          <p:cNvPr id="537614" name="Rectangle 14"/>
          <p:cNvSpPr>
            <a:spLocks noGrp="1" noChangeArrowheads="1"/>
          </p:cNvSpPr>
          <p:nvPr>
            <p:ph type="ctrTitle"/>
          </p:nvPr>
        </p:nvSpPr>
        <p:spPr>
          <a:xfrm>
            <a:off x="685800" y="533400"/>
            <a:ext cx="7772400" cy="1143000"/>
          </a:xfrm>
        </p:spPr>
        <p:txBody>
          <a:bodyPr anchor="b"/>
          <a:lstStyle>
            <a:lvl1pPr algn="ctr">
              <a:defRPr sz="4000">
                <a:solidFill>
                  <a:schemeClr val="bg1"/>
                </a:solidFill>
                <a:latin typeface="Arial"/>
                <a:cs typeface="Arial"/>
              </a:defRPr>
            </a:lvl1pPr>
          </a:lstStyle>
          <a:p>
            <a:r>
              <a:rPr lang="en-US" dirty="0"/>
              <a:t>Click to edit Master title style</a:t>
            </a:r>
          </a:p>
        </p:txBody>
      </p:sp>
      <p:sp>
        <p:nvSpPr>
          <p:cNvPr id="10" name="Rectangle 9"/>
          <p:cNvSpPr/>
          <p:nvPr userDrawn="1"/>
        </p:nvSpPr>
        <p:spPr>
          <a:xfrm>
            <a:off x="76200" y="6477000"/>
            <a:ext cx="457200" cy="276999"/>
          </a:xfrm>
          <a:prstGeom prst="rect">
            <a:avLst/>
          </a:prstGeom>
        </p:spPr>
        <p:txBody>
          <a:bodyPr wrap="square">
            <a:spAutoFit/>
          </a:bodyPr>
          <a:lstStyle/>
          <a:p>
            <a:pPr>
              <a:defRPr/>
            </a:pPr>
            <a:fld id="{3DD65DA7-1955-9245-8EB2-4945FAA2EBEF}" type="slidenum">
              <a:rPr lang="en-US" sz="1200" b="1" smtClean="0">
                <a:solidFill>
                  <a:srgbClr val="FFFFFF"/>
                </a:solidFill>
                <a:latin typeface="Arial" charset="0"/>
              </a:rPr>
              <a:pPr>
                <a:defRPr/>
              </a:pPr>
              <a:t>‹#›</a:t>
            </a:fld>
            <a:endParaRPr lang="en-US" sz="1200" b="1" dirty="0" smtClean="0">
              <a:solidFill>
                <a:srgbClr val="FFFFFF"/>
              </a:solidFill>
              <a:latin typeface="Arial" charset="0"/>
            </a:endParaRPr>
          </a:p>
        </p:txBody>
      </p:sp>
      <p:sp>
        <p:nvSpPr>
          <p:cNvPr id="14" name="Text Placeholder 13"/>
          <p:cNvSpPr>
            <a:spLocks noGrp="1"/>
          </p:cNvSpPr>
          <p:nvPr>
            <p:ph type="body" sz="quarter" idx="10"/>
          </p:nvPr>
        </p:nvSpPr>
        <p:spPr>
          <a:xfrm>
            <a:off x="1752600" y="2362200"/>
            <a:ext cx="5715000" cy="28956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1" name="Picture 5"/>
          <p:cNvPicPr>
            <a:picLocks noChangeArrowheads="1"/>
          </p:cNvPicPr>
          <p:nvPr userDrawn="1"/>
        </p:nvPicPr>
        <p:blipFill>
          <a:blip r:embed="rId2"/>
          <a:srcRect/>
          <a:stretch>
            <a:fillRect/>
          </a:stretch>
        </p:blipFill>
        <p:spPr bwMode="auto">
          <a:xfrm>
            <a:off x="0" y="0"/>
            <a:ext cx="914400" cy="1219200"/>
          </a:xfrm>
          <a:prstGeom prst="rect">
            <a:avLst/>
          </a:prstGeom>
          <a:noFill/>
          <a:ln w="9525">
            <a:noFill/>
            <a:miter lim="800000"/>
            <a:headEnd/>
            <a:tailEnd/>
          </a:ln>
        </p:spPr>
      </p:pic>
    </p:spTree>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4" name="Text Box 23"/>
          <p:cNvSpPr txBox="1">
            <a:spLocks noChangeArrowheads="1"/>
          </p:cNvSpPr>
          <p:nvPr userDrawn="1"/>
        </p:nvSpPr>
        <p:spPr bwMode="auto">
          <a:xfrm>
            <a:off x="3505200" y="3048000"/>
            <a:ext cx="5410200" cy="457200"/>
          </a:xfrm>
          <a:prstGeom prst="rect">
            <a:avLst/>
          </a:prstGeom>
          <a:noFill/>
          <a:ln w="9525">
            <a:noFill/>
            <a:miter lim="800000"/>
            <a:headEnd/>
            <a:tailEnd/>
          </a:ln>
          <a:effectLst/>
        </p:spPr>
        <p:txBody>
          <a:bodyPr>
            <a:spAutoFit/>
          </a:bodyPr>
          <a:lstStyle/>
          <a:p>
            <a:pPr>
              <a:defRPr/>
            </a:pPr>
            <a:endParaRPr lang="en-US">
              <a:latin typeface="Arial Narrow" pitchFamily="34" charset="0"/>
            </a:endParaRPr>
          </a:p>
        </p:txBody>
      </p:sp>
      <p:sp>
        <p:nvSpPr>
          <p:cNvPr id="537614" name="Rectangle 14"/>
          <p:cNvSpPr>
            <a:spLocks noGrp="1" noChangeArrowheads="1"/>
          </p:cNvSpPr>
          <p:nvPr>
            <p:ph type="ctrTitle"/>
          </p:nvPr>
        </p:nvSpPr>
        <p:spPr>
          <a:xfrm>
            <a:off x="685800" y="533400"/>
            <a:ext cx="7772400" cy="1143000"/>
          </a:xfrm>
        </p:spPr>
        <p:txBody>
          <a:bodyPr anchor="b"/>
          <a:lstStyle>
            <a:lvl1pPr algn="ctr">
              <a:defRPr sz="4000">
                <a:solidFill>
                  <a:schemeClr val="bg1"/>
                </a:solidFill>
                <a:latin typeface="Arial"/>
                <a:cs typeface="Arial"/>
              </a:defRPr>
            </a:lvl1pPr>
          </a:lstStyle>
          <a:p>
            <a:r>
              <a:rPr lang="en-US" dirty="0"/>
              <a:t>Click to edit Master title style</a:t>
            </a:r>
          </a:p>
        </p:txBody>
      </p:sp>
      <p:sp>
        <p:nvSpPr>
          <p:cNvPr id="9" name="Rectangle 8"/>
          <p:cNvSpPr/>
          <p:nvPr userDrawn="1"/>
        </p:nvSpPr>
        <p:spPr>
          <a:xfrm>
            <a:off x="2438400" y="6320135"/>
            <a:ext cx="4572000" cy="276999"/>
          </a:xfrm>
          <a:prstGeom prst="rect">
            <a:avLst/>
          </a:prstGeom>
        </p:spPr>
        <p:txBody>
          <a:bodyPr>
            <a:spAutoFit/>
          </a:bodyPr>
          <a:lstStyle/>
          <a:p>
            <a:pPr>
              <a:defRPr/>
            </a:pPr>
            <a:r>
              <a:rPr lang="en-US" sz="1200" b="1" dirty="0" smtClean="0">
                <a:solidFill>
                  <a:srgbClr val="FFFFFF"/>
                </a:solidFill>
                <a:latin typeface="Arial" charset="0"/>
              </a:rPr>
              <a:t>                    </a:t>
            </a:r>
            <a:endParaRPr lang="en-US" sz="1200" b="1" dirty="0">
              <a:solidFill>
                <a:srgbClr val="FFFFFF"/>
              </a:solidFill>
              <a:latin typeface="Arial" charset="0"/>
            </a:endParaRPr>
          </a:p>
        </p:txBody>
      </p:sp>
      <p:sp>
        <p:nvSpPr>
          <p:cNvPr id="10" name="Rectangle 9"/>
          <p:cNvSpPr/>
          <p:nvPr userDrawn="1"/>
        </p:nvSpPr>
        <p:spPr>
          <a:xfrm>
            <a:off x="76200" y="6477000"/>
            <a:ext cx="457200" cy="276999"/>
          </a:xfrm>
          <a:prstGeom prst="rect">
            <a:avLst/>
          </a:prstGeom>
        </p:spPr>
        <p:txBody>
          <a:bodyPr wrap="square">
            <a:spAutoFit/>
          </a:bodyPr>
          <a:lstStyle/>
          <a:p>
            <a:pPr>
              <a:defRPr/>
            </a:pPr>
            <a:fld id="{3DD65DA7-1955-9245-8EB2-4945FAA2EBEF}" type="slidenum">
              <a:rPr lang="en-US" sz="1200" b="1" smtClean="0">
                <a:solidFill>
                  <a:srgbClr val="FFFFFF"/>
                </a:solidFill>
                <a:latin typeface="Arial" charset="0"/>
              </a:rPr>
              <a:pPr>
                <a:defRPr/>
              </a:pPr>
              <a:t>‹#›</a:t>
            </a:fld>
            <a:endParaRPr lang="en-US" sz="1200" b="1" dirty="0" smtClean="0">
              <a:solidFill>
                <a:srgbClr val="FFFFFF"/>
              </a:solidFill>
              <a:latin typeface="Arial" charset="0"/>
            </a:endParaRPr>
          </a:p>
        </p:txBody>
      </p:sp>
      <p:sp>
        <p:nvSpPr>
          <p:cNvPr id="14" name="Text Placeholder 13"/>
          <p:cNvSpPr>
            <a:spLocks noGrp="1"/>
          </p:cNvSpPr>
          <p:nvPr>
            <p:ph type="body" sz="quarter" idx="10"/>
          </p:nvPr>
        </p:nvSpPr>
        <p:spPr>
          <a:xfrm>
            <a:off x="1752600" y="2362200"/>
            <a:ext cx="5715000" cy="28956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tx1"/>
        </a:solidFill>
        <a:effectLst/>
      </p:bgPr>
    </p:bg>
    <p:spTree>
      <p:nvGrpSpPr>
        <p:cNvPr id="1" name=""/>
        <p:cNvGrpSpPr/>
        <p:nvPr/>
      </p:nvGrpSpPr>
      <p:grpSpPr>
        <a:xfrm>
          <a:off x="0" y="0"/>
          <a:ext cx="0" cy="0"/>
          <a:chOff x="0" y="0"/>
          <a:chExt cx="0" cy="0"/>
        </a:xfrm>
      </p:grpSpPr>
      <p:sp>
        <p:nvSpPr>
          <p:cNvPr id="4" name="Text Box 23"/>
          <p:cNvSpPr txBox="1">
            <a:spLocks noChangeArrowheads="1"/>
          </p:cNvSpPr>
          <p:nvPr userDrawn="1"/>
        </p:nvSpPr>
        <p:spPr bwMode="auto">
          <a:xfrm>
            <a:off x="3505200" y="3048000"/>
            <a:ext cx="5410200" cy="457200"/>
          </a:xfrm>
          <a:prstGeom prst="rect">
            <a:avLst/>
          </a:prstGeom>
          <a:noFill/>
          <a:ln w="9525">
            <a:noFill/>
            <a:miter lim="800000"/>
            <a:headEnd/>
            <a:tailEnd/>
          </a:ln>
          <a:effectLst/>
        </p:spPr>
        <p:txBody>
          <a:bodyPr>
            <a:spAutoFit/>
          </a:bodyPr>
          <a:lstStyle/>
          <a:p>
            <a:pPr>
              <a:defRPr/>
            </a:pPr>
            <a:endParaRPr lang="en-US">
              <a:latin typeface="Arial Narrow" pitchFamily="34" charset="0"/>
            </a:endParaRPr>
          </a:p>
        </p:txBody>
      </p:sp>
      <p:sp>
        <p:nvSpPr>
          <p:cNvPr id="537614" name="Rectangle 14"/>
          <p:cNvSpPr>
            <a:spLocks noGrp="1" noChangeArrowheads="1"/>
          </p:cNvSpPr>
          <p:nvPr>
            <p:ph type="ctrTitle"/>
          </p:nvPr>
        </p:nvSpPr>
        <p:spPr>
          <a:xfrm>
            <a:off x="685800" y="533400"/>
            <a:ext cx="7772400" cy="1143000"/>
          </a:xfrm>
        </p:spPr>
        <p:txBody>
          <a:bodyPr anchor="b"/>
          <a:lstStyle>
            <a:lvl1pPr algn="ctr">
              <a:defRPr sz="4000">
                <a:solidFill>
                  <a:schemeClr val="bg1"/>
                </a:solidFill>
                <a:latin typeface="Arial"/>
                <a:cs typeface="Arial"/>
              </a:defRPr>
            </a:lvl1pPr>
          </a:lstStyle>
          <a:p>
            <a:r>
              <a:rPr lang="en-US" dirty="0"/>
              <a:t>Click to edit Master title style</a:t>
            </a:r>
          </a:p>
        </p:txBody>
      </p:sp>
      <p:sp>
        <p:nvSpPr>
          <p:cNvPr id="14" name="Text Placeholder 13"/>
          <p:cNvSpPr>
            <a:spLocks noGrp="1"/>
          </p:cNvSpPr>
          <p:nvPr>
            <p:ph type="body" sz="quarter" idx="10"/>
          </p:nvPr>
        </p:nvSpPr>
        <p:spPr>
          <a:xfrm>
            <a:off x="1752600" y="2362200"/>
            <a:ext cx="5715000" cy="28956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endParaRPr lang="en-US" dirty="0"/>
          </a:p>
        </p:txBody>
      </p:sp>
      <p:pic>
        <p:nvPicPr>
          <p:cNvPr id="6" name="Picture 5"/>
          <p:cNvPicPr>
            <a:picLocks noChangeArrowheads="1"/>
          </p:cNvPicPr>
          <p:nvPr userDrawn="1"/>
        </p:nvPicPr>
        <p:blipFill>
          <a:blip r:embed="rId2"/>
          <a:srcRect/>
          <a:stretch>
            <a:fillRect/>
          </a:stretch>
        </p:blipFill>
        <p:spPr bwMode="auto">
          <a:xfrm>
            <a:off x="0" y="0"/>
            <a:ext cx="914400" cy="1219200"/>
          </a:xfrm>
          <a:prstGeom prst="rect">
            <a:avLst/>
          </a:prstGeom>
          <a:noFill/>
          <a:ln w="9525">
            <a:noFill/>
            <a:miter lim="800000"/>
            <a:headEnd/>
            <a:tailEnd/>
          </a:ln>
        </p:spPr>
      </p:pic>
    </p:spTree>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7106" indent="0" algn="ctr">
              <a:buNone/>
              <a:defRPr/>
            </a:lvl2pPr>
            <a:lvl3pPr marL="914210" indent="0" algn="ctr">
              <a:buNone/>
              <a:defRPr/>
            </a:lvl3pPr>
            <a:lvl4pPr marL="1371316" indent="0" algn="ctr">
              <a:buNone/>
              <a:defRPr/>
            </a:lvl4pPr>
            <a:lvl5pPr marL="1828421" indent="0" algn="ctr">
              <a:buNone/>
              <a:defRPr/>
            </a:lvl5pPr>
            <a:lvl6pPr marL="2285526" indent="0" algn="ctr">
              <a:buNone/>
              <a:defRPr/>
            </a:lvl6pPr>
            <a:lvl7pPr marL="2742630" indent="0" algn="ctr">
              <a:buNone/>
              <a:defRPr/>
            </a:lvl7pPr>
            <a:lvl8pPr marL="3199736" indent="0" algn="ctr">
              <a:buNone/>
              <a:defRPr/>
            </a:lvl8pPr>
            <a:lvl9pPr marL="3656841"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82BD82DE-B634-FC49-B861-B4240986EEF6}"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3FB4F397-917F-B049-8EDB-46AA639ACEA0}"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06" indent="0">
              <a:buNone/>
              <a:defRPr sz="1800"/>
            </a:lvl2pPr>
            <a:lvl3pPr marL="914210" indent="0">
              <a:buNone/>
              <a:defRPr sz="1600"/>
            </a:lvl3pPr>
            <a:lvl4pPr marL="1371316" indent="0">
              <a:buNone/>
              <a:defRPr sz="1400"/>
            </a:lvl4pPr>
            <a:lvl5pPr marL="1828421" indent="0">
              <a:buNone/>
              <a:defRPr sz="1400"/>
            </a:lvl5pPr>
            <a:lvl6pPr marL="2285526" indent="0">
              <a:buNone/>
              <a:defRPr sz="1400"/>
            </a:lvl6pPr>
            <a:lvl7pPr marL="2742630" indent="0">
              <a:buNone/>
              <a:defRPr sz="1400"/>
            </a:lvl7pPr>
            <a:lvl8pPr marL="3199736" indent="0">
              <a:buNone/>
              <a:defRPr sz="1400"/>
            </a:lvl8pPr>
            <a:lvl9pPr marL="3656841"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5059A090-0721-CB4F-B19B-3EC789438C5A}"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9762D863-53FD-9040-BED1-0EFC38FEC720}"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385E7828-5705-A144-B323-BB45239AC99A}"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5BEFA92E-F35F-E849-8128-269EE24D157A}"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002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smtClean="0"/>
            </a:lvl1pPr>
          </a:lstStyle>
          <a:p>
            <a:pPr>
              <a:defRPr/>
            </a:pPr>
            <a:r>
              <a:rPr lang="en-US"/>
              <a:t>Your Name, Fermilab  -  DOE Proton Accelerator-Based Physics Review, June 8-11, 2009</a:t>
            </a:r>
          </a:p>
        </p:txBody>
      </p:sp>
      <p:sp>
        <p:nvSpPr>
          <p:cNvPr id="6" name="Slide Number Placeholder 5"/>
          <p:cNvSpPr>
            <a:spLocks noGrp="1"/>
          </p:cNvSpPr>
          <p:nvPr>
            <p:ph type="sldNum" sz="quarter" idx="11"/>
          </p:nvPr>
        </p:nvSpPr>
        <p:spPr/>
        <p:txBody>
          <a:bodyPr/>
          <a:lstStyle>
            <a:lvl1pPr>
              <a:defRPr b="0"/>
            </a:lvl1pPr>
          </a:lstStyle>
          <a:p>
            <a:fld id="{CF7A74A8-B30E-B84B-8290-586C12EC7B8A}" type="slidenum">
              <a:rPr lang="en-US"/>
              <a:pPr/>
              <a:t>‹#›</a:t>
            </a:fld>
            <a:endParaRPr lang="en-US"/>
          </a:p>
          <a:p>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6940" indent="0">
              <a:buNone/>
              <a:defRPr sz="1800"/>
            </a:lvl2pPr>
            <a:lvl3pPr marL="913881" indent="0">
              <a:buNone/>
              <a:defRPr sz="1600"/>
            </a:lvl3pPr>
            <a:lvl4pPr marL="1370826" indent="0">
              <a:buNone/>
              <a:defRPr sz="1400"/>
            </a:lvl4pPr>
            <a:lvl5pPr marL="1827766" indent="0">
              <a:buNone/>
              <a:defRPr sz="1400"/>
            </a:lvl5pPr>
            <a:lvl6pPr marL="2284707" indent="0">
              <a:buNone/>
              <a:defRPr sz="1400"/>
            </a:lvl6pPr>
            <a:lvl7pPr marL="2741648" indent="0">
              <a:buNone/>
              <a:defRPr sz="1400"/>
            </a:lvl7pPr>
            <a:lvl8pPr marL="3198590" indent="0">
              <a:buNone/>
              <a:defRPr sz="1400"/>
            </a:lvl8pPr>
            <a:lvl9pPr marL="3655532" indent="0">
              <a:buNone/>
              <a:defRPr sz="1400"/>
            </a:lvl9pPr>
          </a:lstStyle>
          <a:p>
            <a:pPr lvl="0"/>
            <a:r>
              <a:rPr lang="en-US" smtClean="0"/>
              <a:t>Click to edit Master text styles</a:t>
            </a:r>
          </a:p>
        </p:txBody>
      </p:sp>
      <p:sp>
        <p:nvSpPr>
          <p:cNvPr id="4" name="Text Box 4"/>
          <p:cNvSpPr txBox="1">
            <a:spLocks noGrp="1" noChangeArrowheads="1"/>
          </p:cNvSpPr>
          <p:nvPr>
            <p:ph type="sldNum" sz="quarter" idx="10"/>
          </p:nvPr>
        </p:nvSpPr>
        <p:spPr>
          <a:ln/>
        </p:spPr>
        <p:txBody>
          <a:bodyPr/>
          <a:lstStyle>
            <a:lvl1pPr>
              <a:defRPr/>
            </a:lvl1pPr>
          </a:lstStyle>
          <a:p>
            <a:pPr>
              <a:defRPr/>
            </a:pPr>
            <a:endParaRPr lang="en-US"/>
          </a:p>
        </p:txBody>
      </p:sp>
      <p:sp>
        <p:nvSpPr>
          <p:cNvPr id="5" name="Rectangle 7"/>
          <p:cNvSpPr>
            <a:spLocks noGrp="1" noChangeArrowheads="1"/>
          </p:cNvSpPr>
          <p:nvPr>
            <p:ph type="dt" sz="half" idx="11"/>
          </p:nvPr>
        </p:nvSpPr>
        <p:spPr>
          <a:ln/>
        </p:spPr>
        <p:txBody>
          <a:bodyPr/>
          <a:lstStyle>
            <a:lvl1pPr>
              <a:defRPr/>
            </a:lvl1pPr>
          </a:lstStyle>
          <a:p>
            <a:pPr>
              <a:defRPr/>
            </a:pPr>
            <a:endParaRPr lang="en-US"/>
          </a:p>
          <a:p>
            <a:pPr>
              <a:defRPr/>
            </a:pPr>
            <a:r>
              <a:rPr lang="en-US"/>
              <a:t>Nov. 2, 2005</a:t>
            </a:r>
          </a:p>
        </p:txBody>
      </p:sp>
      <p:sp>
        <p:nvSpPr>
          <p:cNvPr id="6" name="Rectangle 8"/>
          <p:cNvSpPr>
            <a:spLocks noGrp="1" noChangeArrowheads="1"/>
          </p:cNvSpPr>
          <p:nvPr>
            <p:ph type="ftr" sz="quarter" idx="12"/>
          </p:nvPr>
        </p:nvSpPr>
        <p:spPr>
          <a:ln/>
        </p:spPr>
        <p:txBody>
          <a:bodyPr/>
          <a:lstStyle>
            <a:lvl1pPr>
              <a:defRPr/>
            </a:lvl1pPr>
          </a:lstStyle>
          <a:p>
            <a:pPr>
              <a:defRPr/>
            </a:pPr>
            <a:endParaRPr lang="en-US"/>
          </a:p>
          <a:p>
            <a:pPr>
              <a:defRPr/>
            </a:pPr>
            <a:r>
              <a:rPr lang="en-US"/>
              <a:t>University of Pennsylvania</a:t>
            </a:r>
          </a:p>
        </p:txBody>
      </p:sp>
    </p:spTree>
  </p:cSld>
  <p:clrMapOvr>
    <a:masterClrMapping/>
  </p:clrMapOvr>
  <p:transition xmlns:p14="http://schemas.microsoft.com/office/powerpoint/2010/main"/>
</p:sldLayout>
</file>

<file path=ppt/slideLayouts/slideLayout4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7910DFFD-8703-DD44-B0D3-2E08ADF8F127}"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2"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63301350-95E1-8245-B5B3-47C5041E0D6A}"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6" indent="0">
              <a:buNone/>
              <a:defRPr sz="2800"/>
            </a:lvl2pPr>
            <a:lvl3pPr marL="914210" indent="0">
              <a:buNone/>
              <a:defRPr sz="2400"/>
            </a:lvl3pPr>
            <a:lvl4pPr marL="1371316" indent="0">
              <a:buNone/>
              <a:defRPr sz="2000"/>
            </a:lvl4pPr>
            <a:lvl5pPr marL="1828421" indent="0">
              <a:buNone/>
              <a:defRPr sz="2000"/>
            </a:lvl5pPr>
            <a:lvl6pPr marL="2285526" indent="0">
              <a:buNone/>
              <a:defRPr sz="2000"/>
            </a:lvl6pPr>
            <a:lvl7pPr marL="2742630" indent="0">
              <a:buNone/>
              <a:defRPr sz="2000"/>
            </a:lvl7pPr>
            <a:lvl8pPr marL="3199736" indent="0">
              <a:buNone/>
              <a:defRPr sz="2000"/>
            </a:lvl8pPr>
            <a:lvl9pPr marL="3656841"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1538805D-BF30-C84F-8B54-D66F9B1B17E2}"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4AF87E13-E3DB-3646-BA3D-36753967EBAD}"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BC223180-FCD0-8749-8F73-9EFCA2CF3BE7}"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CC483F3F-2488-0C4F-BDC9-FEA2B57E0468}"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219200" y="76200"/>
            <a:ext cx="5867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2"/>
            <a:ext cx="8229600" cy="4525963"/>
          </a:xfrm>
        </p:spPr>
        <p:txBody>
          <a:bodyPr/>
          <a:lstStyle/>
          <a:p>
            <a:pPr lvl="0"/>
            <a:endParaRPr lang="en-US" noProof="0" smtClean="0"/>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fld id="{95151716-1AE2-4C42-A83B-634672330AF6}" type="datetime1">
              <a:rPr lang="en-US"/>
              <a:pPr>
                <a:defRPr/>
              </a:pPr>
              <a:t>12/11/13</a:t>
            </a:fld>
            <a:endParaRPr lang="en-US"/>
          </a:p>
        </p:txBody>
      </p:sp>
      <p:sp>
        <p:nvSpPr>
          <p:cNvPr id="5" name="Rectangle 5"/>
          <p:cNvSpPr>
            <a:spLocks noGrp="1" noChangeArrowheads="1"/>
          </p:cNvSpPr>
          <p:nvPr>
            <p:ph type="ftr" sz="quarter" idx="11"/>
          </p:nvPr>
        </p:nvSpPr>
        <p:spPr>
          <a:xfrm>
            <a:off x="533400" y="5638800"/>
            <a:ext cx="8077200" cy="47625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solidFill>
                <a:srgbClr val="000000"/>
              </a:solidFill>
              <a:latin typeface="Times"/>
            </a:endParaRPr>
          </a:p>
          <a:p>
            <a:pPr>
              <a:defRPr/>
            </a:pPr>
            <a:fld id="{624044A1-247C-434E-9105-3566C636892D}"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4" indent="0" algn="ctr">
              <a:buNone/>
              <a:defRPr/>
            </a:lvl2pPr>
            <a:lvl3pPr marL="914306" indent="0" algn="ctr">
              <a:buNone/>
              <a:defRPr/>
            </a:lvl3pPr>
            <a:lvl4pPr marL="1371460" indent="0" algn="ctr">
              <a:buNone/>
              <a:defRPr/>
            </a:lvl4pPr>
            <a:lvl5pPr marL="1828613" indent="0" algn="ctr">
              <a:buNone/>
              <a:defRPr/>
            </a:lvl5pPr>
            <a:lvl6pPr marL="2285766" indent="0" algn="ctr">
              <a:buNone/>
              <a:defRPr/>
            </a:lvl6pPr>
            <a:lvl7pPr marL="2742920" indent="0" algn="ctr">
              <a:buNone/>
              <a:defRPr/>
            </a:lvl7pPr>
            <a:lvl8pPr marL="3200072" indent="0" algn="ctr">
              <a:buNone/>
              <a:defRPr/>
            </a:lvl8pPr>
            <a:lvl9pPr marL="3657226"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atin typeface="Arial" pitchFamily="-108" charset="0"/>
              </a:defRPr>
            </a:lvl1pPr>
          </a:lstStyle>
          <a:p>
            <a:pPr>
              <a:defRPr/>
            </a:pPr>
            <a:r>
              <a:rPr lang="en-US" dirty="0" smtClean="0">
                <a:solidFill>
                  <a:srgbClr val="000000"/>
                </a:solidFill>
              </a:rPr>
              <a:t>Josh Frieman:  </a:t>
            </a:r>
            <a:r>
              <a:rPr lang="en-US" dirty="0" err="1" smtClean="0">
                <a:solidFill>
                  <a:srgbClr val="000000"/>
                </a:solidFill>
              </a:rPr>
              <a:t>Fermilab</a:t>
            </a:r>
            <a:r>
              <a:rPr lang="en-US" dirty="0" smtClean="0">
                <a:solidFill>
                  <a:srgbClr val="000000"/>
                </a:solidFill>
              </a:rPr>
              <a:t> Collaboration Meeting, October, 2010</a:t>
            </a:r>
          </a:p>
          <a:p>
            <a:pPr>
              <a:defRPr/>
            </a:pPr>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ACA9DF55-254D-7343-824A-B3DDEDE1CAC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en-US" dirty="0" smtClean="0">
                <a:solidFill>
                  <a:srgbClr val="000000"/>
                </a:solidFill>
              </a:rPr>
              <a:t>Josh Frieman:  </a:t>
            </a:r>
            <a:r>
              <a:rPr lang="en-US" dirty="0" err="1" smtClean="0">
                <a:solidFill>
                  <a:srgbClr val="000000"/>
                </a:solidFill>
              </a:rPr>
              <a:t>Fermilab</a:t>
            </a:r>
            <a:r>
              <a:rPr lang="en-US" dirty="0" smtClean="0">
                <a:solidFill>
                  <a:srgbClr val="000000"/>
                </a:solidFill>
              </a:rPr>
              <a:t> Collaboration Meeting, October, 2010</a:t>
            </a:r>
          </a:p>
          <a:p>
            <a:pPr>
              <a:defRPr/>
            </a:pPr>
            <a:endParaRPr lang="en-US" dirty="0">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B618D913-45BB-5B41-A5DB-03E7E446391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54" indent="0">
              <a:buNone/>
              <a:defRPr sz="1800"/>
            </a:lvl2pPr>
            <a:lvl3pPr marL="914306" indent="0">
              <a:buNone/>
              <a:defRPr sz="1600"/>
            </a:lvl3pPr>
            <a:lvl4pPr marL="1371460" indent="0">
              <a:buNone/>
              <a:defRPr sz="1400"/>
            </a:lvl4pPr>
            <a:lvl5pPr marL="1828613" indent="0">
              <a:buNone/>
              <a:defRPr sz="1400"/>
            </a:lvl5pPr>
            <a:lvl6pPr marL="2285766" indent="0">
              <a:buNone/>
              <a:defRPr sz="1400"/>
            </a:lvl6pPr>
            <a:lvl7pPr marL="2742920" indent="0">
              <a:buNone/>
              <a:defRPr sz="1400"/>
            </a:lvl7pPr>
            <a:lvl8pPr marL="3200072" indent="0">
              <a:buNone/>
              <a:defRPr sz="1400"/>
            </a:lvl8pPr>
            <a:lvl9pPr marL="3657226"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en-US" dirty="0" smtClean="0">
                <a:solidFill>
                  <a:srgbClr val="000000"/>
                </a:solidFill>
              </a:rPr>
              <a:t>Josh Frieman:  </a:t>
            </a:r>
            <a:r>
              <a:rPr lang="en-US" dirty="0" err="1" smtClean="0">
                <a:solidFill>
                  <a:srgbClr val="000000"/>
                </a:solidFill>
              </a:rPr>
              <a:t>Fermilab</a:t>
            </a:r>
            <a:r>
              <a:rPr lang="en-US" dirty="0" smtClean="0">
                <a:solidFill>
                  <a:srgbClr val="000000"/>
                </a:solidFill>
              </a:rPr>
              <a:t> Collaboration Meeting, October, 2010</a:t>
            </a:r>
          </a:p>
          <a:p>
            <a:pPr>
              <a:defRPr/>
            </a:pPr>
            <a:endParaRPr lang="en-US" dirty="0">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EBB07E9A-7E8A-9948-9DF4-307B091CBC1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08100" y="1435101"/>
            <a:ext cx="38354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95901" y="1435101"/>
            <a:ext cx="38354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Box 4"/>
          <p:cNvSpPr txBox="1">
            <a:spLocks noGrp="1" noChangeArrowheads="1"/>
          </p:cNvSpPr>
          <p:nvPr>
            <p:ph type="sldNum" sz="quarter" idx="10"/>
          </p:nvPr>
        </p:nvSpPr>
        <p:spPr>
          <a:ln/>
        </p:spPr>
        <p:txBody>
          <a:bodyPr/>
          <a:lstStyle>
            <a:lvl1pPr>
              <a:defRPr/>
            </a:lvl1pPr>
          </a:lstStyle>
          <a:p>
            <a:pPr>
              <a:defRPr/>
            </a:pPr>
            <a:endParaRPr lang="en-US"/>
          </a:p>
        </p:txBody>
      </p:sp>
      <p:sp>
        <p:nvSpPr>
          <p:cNvPr id="6" name="Rectangle 7"/>
          <p:cNvSpPr>
            <a:spLocks noGrp="1" noChangeArrowheads="1"/>
          </p:cNvSpPr>
          <p:nvPr>
            <p:ph type="dt" sz="half" idx="11"/>
          </p:nvPr>
        </p:nvSpPr>
        <p:spPr>
          <a:ln/>
        </p:spPr>
        <p:txBody>
          <a:bodyPr/>
          <a:lstStyle>
            <a:lvl1pPr>
              <a:defRPr/>
            </a:lvl1pPr>
          </a:lstStyle>
          <a:p>
            <a:pPr>
              <a:defRPr/>
            </a:pPr>
            <a:endParaRPr lang="en-US"/>
          </a:p>
          <a:p>
            <a:pPr>
              <a:defRPr/>
            </a:pPr>
            <a:r>
              <a:rPr lang="en-US"/>
              <a:t>Nov. 2, 2005</a:t>
            </a:r>
          </a:p>
        </p:txBody>
      </p:sp>
      <p:sp>
        <p:nvSpPr>
          <p:cNvPr id="7" name="Rectangle 8"/>
          <p:cNvSpPr>
            <a:spLocks noGrp="1" noChangeArrowheads="1"/>
          </p:cNvSpPr>
          <p:nvPr>
            <p:ph type="ftr" sz="quarter" idx="12"/>
          </p:nvPr>
        </p:nvSpPr>
        <p:spPr>
          <a:ln/>
        </p:spPr>
        <p:txBody>
          <a:bodyPr/>
          <a:lstStyle>
            <a:lvl1pPr>
              <a:defRPr/>
            </a:lvl1pPr>
          </a:lstStyle>
          <a:p>
            <a:pPr>
              <a:defRPr/>
            </a:pPr>
            <a:endParaRPr lang="en-US"/>
          </a:p>
          <a:p>
            <a:pPr>
              <a:defRPr/>
            </a:pPr>
            <a:r>
              <a:rPr lang="en-US"/>
              <a:t>University of Pennsylvania</a:t>
            </a:r>
          </a:p>
        </p:txBody>
      </p:sp>
    </p:spTree>
  </p:cSld>
  <p:clrMapOvr>
    <a:masterClrMapping/>
  </p:clrMapOvr>
  <p:transition xmlns:p14="http://schemas.microsoft.com/office/powerpoint/2010/main"/>
</p:sldLayout>
</file>

<file path=ppt/slideLayouts/slideLayout4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r>
              <a:rPr lang="en-US" dirty="0" smtClean="0">
                <a:solidFill>
                  <a:srgbClr val="000000"/>
                </a:solidFill>
              </a:rPr>
              <a:t>Josh Frieman:  </a:t>
            </a:r>
            <a:r>
              <a:rPr lang="en-US" dirty="0" err="1" smtClean="0">
                <a:solidFill>
                  <a:srgbClr val="000000"/>
                </a:solidFill>
              </a:rPr>
              <a:t>Fermilab</a:t>
            </a:r>
            <a:r>
              <a:rPr lang="en-US" dirty="0" smtClean="0">
                <a:solidFill>
                  <a:srgbClr val="000000"/>
                </a:solidFill>
              </a:rPr>
              <a:t> Collaboration Meeting, October 2010</a:t>
            </a:r>
            <a:endParaRPr lang="en-US" dirty="0">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DAD7874E-C022-3040-9DF1-899EC517F311}"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4" indent="0">
              <a:buNone/>
              <a:defRPr sz="2000" b="1"/>
            </a:lvl2pPr>
            <a:lvl3pPr marL="914306" indent="0">
              <a:buNone/>
              <a:defRPr sz="1800" b="1"/>
            </a:lvl3pPr>
            <a:lvl4pPr marL="1371460" indent="0">
              <a:buNone/>
              <a:defRPr sz="1600" b="1"/>
            </a:lvl4pPr>
            <a:lvl5pPr marL="1828613" indent="0">
              <a:buNone/>
              <a:defRPr sz="1600" b="1"/>
            </a:lvl5pPr>
            <a:lvl6pPr marL="2285766" indent="0">
              <a:buNone/>
              <a:defRPr sz="1600" b="1"/>
            </a:lvl6pPr>
            <a:lvl7pPr marL="2742920" indent="0">
              <a:buNone/>
              <a:defRPr sz="1600" b="1"/>
            </a:lvl7pPr>
            <a:lvl8pPr marL="3200072" indent="0">
              <a:buNone/>
              <a:defRPr sz="1600" b="1"/>
            </a:lvl8pPr>
            <a:lvl9pPr marL="365722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54" indent="0">
              <a:buNone/>
              <a:defRPr sz="2000" b="1"/>
            </a:lvl2pPr>
            <a:lvl3pPr marL="914306" indent="0">
              <a:buNone/>
              <a:defRPr sz="1800" b="1"/>
            </a:lvl3pPr>
            <a:lvl4pPr marL="1371460" indent="0">
              <a:buNone/>
              <a:defRPr sz="1600" b="1"/>
            </a:lvl4pPr>
            <a:lvl5pPr marL="1828613" indent="0">
              <a:buNone/>
              <a:defRPr sz="1600" b="1"/>
            </a:lvl5pPr>
            <a:lvl6pPr marL="2285766" indent="0">
              <a:buNone/>
              <a:defRPr sz="1600" b="1"/>
            </a:lvl6pPr>
            <a:lvl7pPr marL="2742920" indent="0">
              <a:buNone/>
              <a:defRPr sz="1600" b="1"/>
            </a:lvl7pPr>
            <a:lvl8pPr marL="3200072" indent="0">
              <a:buNone/>
              <a:defRPr sz="1600" b="1"/>
            </a:lvl8pPr>
            <a:lvl9pPr marL="365722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r>
              <a:rPr lang="en-US" dirty="0" smtClean="0">
                <a:solidFill>
                  <a:srgbClr val="000000"/>
                </a:solidFill>
              </a:rPr>
              <a:t>Josh Frieman:  </a:t>
            </a:r>
            <a:r>
              <a:rPr lang="en-US" dirty="0" err="1" smtClean="0">
                <a:solidFill>
                  <a:srgbClr val="000000"/>
                </a:solidFill>
              </a:rPr>
              <a:t>Fermilab</a:t>
            </a:r>
            <a:r>
              <a:rPr lang="en-US" dirty="0" smtClean="0">
                <a:solidFill>
                  <a:srgbClr val="000000"/>
                </a:solidFill>
              </a:rPr>
              <a:t> Collaboration Meeting, October, 2010</a:t>
            </a:r>
            <a:endParaRPr lang="en-US" dirty="0">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1A855F77-7F48-CE49-9C22-FDF39C7A7640}"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r>
              <a:rPr lang="en-US" dirty="0" smtClean="0">
                <a:solidFill>
                  <a:srgbClr val="000000"/>
                </a:solidFill>
              </a:rPr>
              <a:t>Josh Frieman: </a:t>
            </a:r>
            <a:r>
              <a:rPr lang="en-US" dirty="0" err="1" smtClean="0">
                <a:solidFill>
                  <a:srgbClr val="000000"/>
                </a:solidFill>
              </a:rPr>
              <a:t>Fermilab</a:t>
            </a:r>
            <a:r>
              <a:rPr lang="en-US" dirty="0" smtClean="0">
                <a:solidFill>
                  <a:srgbClr val="000000"/>
                </a:solidFill>
              </a:rPr>
              <a:t> Collaboration Meeting,  October, 2010</a:t>
            </a:r>
            <a:endParaRPr lang="en-US" dirty="0">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4D26B340-FFD0-4E4C-8671-8ED63173EEA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r>
              <a:rPr lang="en-US" dirty="0" smtClean="0">
                <a:solidFill>
                  <a:srgbClr val="000000"/>
                </a:solidFill>
              </a:rPr>
              <a:t>Josh Frieman:  </a:t>
            </a:r>
            <a:r>
              <a:rPr lang="en-US" dirty="0" err="1" smtClean="0">
                <a:solidFill>
                  <a:srgbClr val="000000"/>
                </a:solidFill>
              </a:rPr>
              <a:t>Fermilab</a:t>
            </a:r>
            <a:r>
              <a:rPr lang="en-US" dirty="0" smtClean="0">
                <a:solidFill>
                  <a:srgbClr val="000000"/>
                </a:solidFill>
              </a:rPr>
              <a:t> Collaboration Meeting, October, 2010</a:t>
            </a:r>
            <a:endParaRPr lang="en-US" dirty="0">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E355C9FA-1B0E-5041-A858-6F449DE5EF8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54" indent="0">
              <a:buNone/>
              <a:defRPr sz="1200"/>
            </a:lvl2pPr>
            <a:lvl3pPr marL="914306" indent="0">
              <a:buNone/>
              <a:defRPr sz="1000"/>
            </a:lvl3pPr>
            <a:lvl4pPr marL="1371460" indent="0">
              <a:buNone/>
              <a:defRPr sz="900"/>
            </a:lvl4pPr>
            <a:lvl5pPr marL="1828613" indent="0">
              <a:buNone/>
              <a:defRPr sz="900"/>
            </a:lvl5pPr>
            <a:lvl6pPr marL="2285766" indent="0">
              <a:buNone/>
              <a:defRPr sz="900"/>
            </a:lvl6pPr>
            <a:lvl7pPr marL="2742920" indent="0">
              <a:buNone/>
              <a:defRPr sz="900"/>
            </a:lvl7pPr>
            <a:lvl8pPr marL="3200072" indent="0">
              <a:buNone/>
              <a:defRPr sz="900"/>
            </a:lvl8pPr>
            <a:lvl9pPr marL="3657226" indent="0">
              <a:buNone/>
              <a:defRPr sz="900"/>
            </a:lvl9pPr>
          </a:lstStyle>
          <a:p>
            <a:pPr lvl="0"/>
            <a:r>
              <a:rPr lang="en-US" dirty="0"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542AC94B-0A70-9643-9EB5-02EF5F1F7E45}" type="slidenum">
              <a:rPr lang="en-US">
                <a:solidFill>
                  <a:srgbClr val="000000"/>
                </a:solidFill>
              </a:rPr>
              <a:pPr>
                <a:defRPr/>
              </a:pPr>
              <a:t>‹#›</a:t>
            </a:fld>
            <a:endParaRPr lang="en-US">
              <a:solidFill>
                <a:srgbClr val="000000"/>
              </a:solidFill>
            </a:endParaRPr>
          </a:p>
        </p:txBody>
      </p:sp>
      <p:sp>
        <p:nvSpPr>
          <p:cNvPr id="8" name="Rectangle 7"/>
          <p:cNvSpPr/>
          <p:nvPr userDrawn="1"/>
        </p:nvSpPr>
        <p:spPr>
          <a:xfrm>
            <a:off x="1905001" y="6397825"/>
            <a:ext cx="6477000" cy="307768"/>
          </a:xfrm>
          <a:prstGeom prst="rect">
            <a:avLst/>
          </a:prstGeom>
        </p:spPr>
        <p:txBody>
          <a:bodyPr wrap="square" lIns="91430" tIns="45716" rIns="91430" bIns="45716">
            <a:spAutoFit/>
          </a:bodyPr>
          <a:lstStyle/>
          <a:p>
            <a:pPr>
              <a:defRPr/>
            </a:pPr>
            <a:r>
              <a:rPr lang="en-US" sz="1400" dirty="0" smtClean="0">
                <a:latin typeface="Arial" pitchFamily="-111" charset="0"/>
                <a:ea typeface="+mn-ea"/>
                <a:cs typeface="+mn-cs"/>
              </a:rPr>
              <a:t>Josh Frieman:  </a:t>
            </a:r>
            <a:r>
              <a:rPr lang="en-US" sz="1400" dirty="0" err="1" smtClean="0">
                <a:latin typeface="Arial" pitchFamily="-111" charset="0"/>
                <a:ea typeface="+mn-ea"/>
                <a:cs typeface="+mn-cs"/>
              </a:rPr>
              <a:t>Fermilab</a:t>
            </a:r>
            <a:r>
              <a:rPr lang="en-US" sz="1400" dirty="0" smtClean="0">
                <a:latin typeface="Arial" pitchFamily="-111" charset="0"/>
                <a:ea typeface="+mn-ea"/>
                <a:cs typeface="+mn-cs"/>
              </a:rPr>
              <a:t> Collaboration Meeting, October, 2010</a:t>
            </a:r>
            <a:endParaRPr lang="en-US" sz="1400" dirty="0">
              <a:latin typeface="Arial" pitchFamily="-111" charset="0"/>
              <a:ea typeface="+mn-ea"/>
              <a:cs typeface="+mn-cs"/>
            </a:endParaRPr>
          </a:p>
        </p:txBody>
      </p:sp>
    </p:spTree>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4" indent="0">
              <a:buNone/>
              <a:defRPr sz="2800"/>
            </a:lvl2pPr>
            <a:lvl3pPr marL="914306" indent="0">
              <a:buNone/>
              <a:defRPr sz="2400"/>
            </a:lvl3pPr>
            <a:lvl4pPr marL="1371460" indent="0">
              <a:buNone/>
              <a:defRPr sz="2000"/>
            </a:lvl4pPr>
            <a:lvl5pPr marL="1828613" indent="0">
              <a:buNone/>
              <a:defRPr sz="2000"/>
            </a:lvl5pPr>
            <a:lvl6pPr marL="2285766" indent="0">
              <a:buNone/>
              <a:defRPr sz="2000"/>
            </a:lvl6pPr>
            <a:lvl7pPr marL="2742920" indent="0">
              <a:buNone/>
              <a:defRPr sz="2000"/>
            </a:lvl7pPr>
            <a:lvl8pPr marL="3200072" indent="0">
              <a:buNone/>
              <a:defRPr sz="2000"/>
            </a:lvl8pPr>
            <a:lvl9pPr marL="3657226"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4" indent="0">
              <a:buNone/>
              <a:defRPr sz="1200"/>
            </a:lvl2pPr>
            <a:lvl3pPr marL="914306" indent="0">
              <a:buNone/>
              <a:defRPr sz="1000"/>
            </a:lvl3pPr>
            <a:lvl4pPr marL="1371460" indent="0">
              <a:buNone/>
              <a:defRPr sz="900"/>
            </a:lvl4pPr>
            <a:lvl5pPr marL="1828613" indent="0">
              <a:buNone/>
              <a:defRPr sz="900"/>
            </a:lvl5pPr>
            <a:lvl6pPr marL="2285766" indent="0">
              <a:buNone/>
              <a:defRPr sz="900"/>
            </a:lvl6pPr>
            <a:lvl7pPr marL="2742920" indent="0">
              <a:buNone/>
              <a:defRPr sz="900"/>
            </a:lvl7pPr>
            <a:lvl8pPr marL="3200072" indent="0">
              <a:buNone/>
              <a:defRPr sz="900"/>
            </a:lvl8pPr>
            <a:lvl9pPr marL="3657226"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r>
              <a:rPr lang="en-US" dirty="0" smtClean="0">
                <a:solidFill>
                  <a:srgbClr val="000000"/>
                </a:solidFill>
              </a:rPr>
              <a:t>Josh Frieman:  </a:t>
            </a:r>
            <a:r>
              <a:rPr lang="en-US" dirty="0" err="1" smtClean="0">
                <a:solidFill>
                  <a:srgbClr val="000000"/>
                </a:solidFill>
              </a:rPr>
              <a:t>Fermilab</a:t>
            </a:r>
            <a:r>
              <a:rPr lang="en-US" dirty="0" smtClean="0">
                <a:solidFill>
                  <a:srgbClr val="000000"/>
                </a:solidFill>
              </a:rPr>
              <a:t> Collaboration Meeting, October, 2010</a:t>
            </a:r>
          </a:p>
          <a:p>
            <a:pPr>
              <a:defRPr/>
            </a:pPr>
            <a:endParaRPr lang="en-US" dirty="0">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799E85EE-C000-2948-8995-D45539F3D86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en-US" dirty="0" smtClean="0">
                <a:solidFill>
                  <a:srgbClr val="000000"/>
                </a:solidFill>
              </a:rPr>
              <a:t>Josh Frieman:  </a:t>
            </a:r>
            <a:r>
              <a:rPr lang="en-US" dirty="0" err="1" smtClean="0">
                <a:solidFill>
                  <a:srgbClr val="000000"/>
                </a:solidFill>
              </a:rPr>
              <a:t>Fermilab</a:t>
            </a:r>
            <a:r>
              <a:rPr lang="en-US" dirty="0" smtClean="0">
                <a:solidFill>
                  <a:srgbClr val="000000"/>
                </a:solidFill>
              </a:rPr>
              <a:t> Collaboration Meeting, October, 2010</a:t>
            </a:r>
          </a:p>
          <a:p>
            <a:pPr>
              <a:defRPr/>
            </a:pPr>
            <a:endParaRPr lang="en-US" dirty="0">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40AE492B-4BFD-CE44-B91E-F8A450545D9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6201"/>
            <a:ext cx="2057400"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76201"/>
            <a:ext cx="60198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en-US" dirty="0" smtClean="0">
                <a:solidFill>
                  <a:srgbClr val="000000"/>
                </a:solidFill>
              </a:rPr>
              <a:t>Josh Frieman:  </a:t>
            </a:r>
            <a:r>
              <a:rPr lang="en-US" dirty="0" err="1" smtClean="0">
                <a:solidFill>
                  <a:srgbClr val="000000"/>
                </a:solidFill>
              </a:rPr>
              <a:t>Fermilab</a:t>
            </a:r>
            <a:r>
              <a:rPr lang="en-US" dirty="0" smtClean="0">
                <a:solidFill>
                  <a:srgbClr val="000000"/>
                </a:solidFill>
              </a:rPr>
              <a:t> Collaboration Meeting, October, 2010</a:t>
            </a:r>
          </a:p>
          <a:p>
            <a:pPr>
              <a:defRPr/>
            </a:pPr>
            <a:endParaRPr lang="en-US" dirty="0">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0231C352-D51B-D846-8234-3AC2378D957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76200"/>
            <a:ext cx="5867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2"/>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r>
              <a:rPr lang="en-US" dirty="0" smtClean="0">
                <a:solidFill>
                  <a:srgbClr val="000000"/>
                </a:solidFill>
              </a:rPr>
              <a:t>Josh Frieman:  </a:t>
            </a:r>
            <a:r>
              <a:rPr lang="en-US" dirty="0" err="1" smtClean="0">
                <a:solidFill>
                  <a:srgbClr val="000000"/>
                </a:solidFill>
              </a:rPr>
              <a:t>Fermilab</a:t>
            </a:r>
            <a:r>
              <a:rPr lang="en-US" dirty="0" smtClean="0">
                <a:solidFill>
                  <a:srgbClr val="000000"/>
                </a:solidFill>
              </a:rPr>
              <a:t> Collaboration Meeting, October, 2010</a:t>
            </a:r>
          </a:p>
          <a:p>
            <a:pPr>
              <a:defRPr/>
            </a:pPr>
            <a:endParaRPr lang="en-US" dirty="0">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FFAA88DA-31BC-804E-8872-8A8A5FD5355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pic>
        <p:nvPicPr>
          <p:cNvPr id="3" name="Picture 25"/>
          <p:cNvPicPr>
            <a:picLocks noChangeAspect="1" noChangeArrowheads="1"/>
          </p:cNvPicPr>
          <p:nvPr userDrawn="1"/>
        </p:nvPicPr>
        <p:blipFill>
          <a:blip r:embed="rId2"/>
          <a:srcRect/>
          <a:stretch>
            <a:fillRect/>
          </a:stretch>
        </p:blipFill>
        <p:spPr bwMode="auto">
          <a:xfrm>
            <a:off x="0" y="0"/>
            <a:ext cx="9144000" cy="7010400"/>
          </a:xfrm>
          <a:prstGeom prst="rect">
            <a:avLst/>
          </a:prstGeom>
          <a:noFill/>
          <a:ln w="9525">
            <a:noFill/>
            <a:miter lim="800000"/>
            <a:headEnd/>
            <a:tailEnd/>
          </a:ln>
        </p:spPr>
      </p:pic>
      <p:sp>
        <p:nvSpPr>
          <p:cNvPr id="4" name="Text Box 23"/>
          <p:cNvSpPr txBox="1">
            <a:spLocks noChangeArrowheads="1"/>
          </p:cNvSpPr>
          <p:nvPr userDrawn="1"/>
        </p:nvSpPr>
        <p:spPr bwMode="auto">
          <a:xfrm>
            <a:off x="3505200" y="3048001"/>
            <a:ext cx="5410200" cy="369324"/>
          </a:xfrm>
          <a:prstGeom prst="rect">
            <a:avLst/>
          </a:prstGeom>
          <a:noFill/>
          <a:ln w="9525">
            <a:noFill/>
            <a:miter lim="800000"/>
            <a:headEnd/>
            <a:tailEnd/>
          </a:ln>
          <a:effectLst/>
        </p:spPr>
        <p:txBody>
          <a:bodyPr lIns="91430" tIns="45716" rIns="91430" bIns="45716">
            <a:spAutoFit/>
          </a:bodyPr>
          <a:lstStyle/>
          <a:p>
            <a:pPr>
              <a:defRPr/>
            </a:pPr>
            <a:endParaRPr lang="en-US">
              <a:latin typeface="Arial Narrow" pitchFamily="34" charset="0"/>
              <a:ea typeface="+mn-ea"/>
              <a:cs typeface="+mn-cs"/>
            </a:endParaRPr>
          </a:p>
        </p:txBody>
      </p:sp>
      <p:sp>
        <p:nvSpPr>
          <p:cNvPr id="537614" name="Rectangle 14"/>
          <p:cNvSpPr>
            <a:spLocks noGrp="1" noChangeArrowheads="1"/>
          </p:cNvSpPr>
          <p:nvPr>
            <p:ph type="ctrTitle"/>
          </p:nvPr>
        </p:nvSpPr>
        <p:spPr>
          <a:xfrm>
            <a:off x="685800" y="533400"/>
            <a:ext cx="7772400" cy="1143000"/>
          </a:xfrm>
        </p:spPr>
        <p:txBody>
          <a:bodyPr anchor="b"/>
          <a:lstStyle>
            <a:lvl1pPr algn="ctr">
              <a:defRPr sz="4000">
                <a:solidFill>
                  <a:schemeClr val="bg1"/>
                </a:solidFill>
                <a:latin typeface="Arial"/>
                <a:cs typeface="Arial"/>
              </a:defRPr>
            </a:lvl1pPr>
          </a:lstStyle>
          <a:p>
            <a:r>
              <a:rPr lang="en-US" dirty="0"/>
              <a:t>Click to edit Master title style</a:t>
            </a:r>
          </a:p>
        </p:txBody>
      </p:sp>
      <p:sp>
        <p:nvSpPr>
          <p:cNvPr id="14" name="Text Placeholder 13"/>
          <p:cNvSpPr>
            <a:spLocks noGrp="1"/>
          </p:cNvSpPr>
          <p:nvPr>
            <p:ph type="body" sz="quarter" idx="10"/>
          </p:nvPr>
        </p:nvSpPr>
        <p:spPr>
          <a:xfrm>
            <a:off x="1752600" y="2362200"/>
            <a:ext cx="5715000" cy="28956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endParaRPr lang="en-US" dirty="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40" indent="0">
              <a:buNone/>
              <a:defRPr sz="2000" b="1"/>
            </a:lvl2pPr>
            <a:lvl3pPr marL="913881" indent="0">
              <a:buNone/>
              <a:defRPr sz="1800" b="1"/>
            </a:lvl3pPr>
            <a:lvl4pPr marL="1370826" indent="0">
              <a:buNone/>
              <a:defRPr sz="1600" b="1"/>
            </a:lvl4pPr>
            <a:lvl5pPr marL="1827766" indent="0">
              <a:buNone/>
              <a:defRPr sz="1600" b="1"/>
            </a:lvl5pPr>
            <a:lvl6pPr marL="2284707" indent="0">
              <a:buNone/>
              <a:defRPr sz="1600" b="1"/>
            </a:lvl6pPr>
            <a:lvl7pPr marL="2741648" indent="0">
              <a:buNone/>
              <a:defRPr sz="1600" b="1"/>
            </a:lvl7pPr>
            <a:lvl8pPr marL="3198590" indent="0">
              <a:buNone/>
              <a:defRPr sz="1600" b="1"/>
            </a:lvl8pPr>
            <a:lvl9pPr marL="365553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940" indent="0">
              <a:buNone/>
              <a:defRPr sz="2000" b="1"/>
            </a:lvl2pPr>
            <a:lvl3pPr marL="913881" indent="0">
              <a:buNone/>
              <a:defRPr sz="1800" b="1"/>
            </a:lvl3pPr>
            <a:lvl4pPr marL="1370826" indent="0">
              <a:buNone/>
              <a:defRPr sz="1600" b="1"/>
            </a:lvl4pPr>
            <a:lvl5pPr marL="1827766" indent="0">
              <a:buNone/>
              <a:defRPr sz="1600" b="1"/>
            </a:lvl5pPr>
            <a:lvl6pPr marL="2284707" indent="0">
              <a:buNone/>
              <a:defRPr sz="1600" b="1"/>
            </a:lvl6pPr>
            <a:lvl7pPr marL="2741648" indent="0">
              <a:buNone/>
              <a:defRPr sz="1600" b="1"/>
            </a:lvl7pPr>
            <a:lvl8pPr marL="3198590" indent="0">
              <a:buNone/>
              <a:defRPr sz="1600" b="1"/>
            </a:lvl8pPr>
            <a:lvl9pPr marL="365553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Box 4"/>
          <p:cNvSpPr txBox="1">
            <a:spLocks noGrp="1" noChangeArrowheads="1"/>
          </p:cNvSpPr>
          <p:nvPr>
            <p:ph type="sldNum" sz="quarter" idx="10"/>
          </p:nvPr>
        </p:nvSpPr>
        <p:spPr>
          <a:ln/>
        </p:spPr>
        <p:txBody>
          <a:bodyPr/>
          <a:lstStyle>
            <a:lvl1pPr>
              <a:defRPr/>
            </a:lvl1pPr>
          </a:lstStyle>
          <a:p>
            <a:pPr>
              <a:defRPr/>
            </a:pPr>
            <a:endParaRPr lang="en-US"/>
          </a:p>
        </p:txBody>
      </p:sp>
      <p:sp>
        <p:nvSpPr>
          <p:cNvPr id="8" name="Rectangle 7"/>
          <p:cNvSpPr>
            <a:spLocks noGrp="1" noChangeArrowheads="1"/>
          </p:cNvSpPr>
          <p:nvPr>
            <p:ph type="dt" sz="half" idx="11"/>
          </p:nvPr>
        </p:nvSpPr>
        <p:spPr>
          <a:ln/>
        </p:spPr>
        <p:txBody>
          <a:bodyPr/>
          <a:lstStyle>
            <a:lvl1pPr>
              <a:defRPr/>
            </a:lvl1pPr>
          </a:lstStyle>
          <a:p>
            <a:pPr>
              <a:defRPr/>
            </a:pPr>
            <a:endParaRPr lang="en-US"/>
          </a:p>
          <a:p>
            <a:pPr>
              <a:defRPr/>
            </a:pPr>
            <a:r>
              <a:rPr lang="en-US"/>
              <a:t>Nov. 2, 2005</a:t>
            </a:r>
          </a:p>
        </p:txBody>
      </p:sp>
      <p:sp>
        <p:nvSpPr>
          <p:cNvPr id="9" name="Rectangle 8"/>
          <p:cNvSpPr>
            <a:spLocks noGrp="1" noChangeArrowheads="1"/>
          </p:cNvSpPr>
          <p:nvPr>
            <p:ph type="ftr" sz="quarter" idx="12"/>
          </p:nvPr>
        </p:nvSpPr>
        <p:spPr>
          <a:ln/>
        </p:spPr>
        <p:txBody>
          <a:bodyPr/>
          <a:lstStyle>
            <a:lvl1pPr>
              <a:defRPr/>
            </a:lvl1pPr>
          </a:lstStyle>
          <a:p>
            <a:pPr>
              <a:defRPr/>
            </a:pPr>
            <a:endParaRPr lang="en-US"/>
          </a:p>
          <a:p>
            <a:pPr>
              <a:defRPr/>
            </a:pPr>
            <a:r>
              <a:rPr lang="en-US"/>
              <a:t>University of Pennsylvania</a:t>
            </a:r>
          </a:p>
        </p:txBody>
      </p:sp>
    </p:spTree>
  </p:cSld>
  <p:clrMapOvr>
    <a:masterClrMapping/>
  </p:clrMapOvr>
  <p:transition xmlns:p14="http://schemas.microsoft.com/office/powerpoint/2010/main"/>
</p:sldLayout>
</file>

<file path=ppt/slideLayouts/slideLayout420.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1"/>
        </a:solidFill>
        <a:effectLst/>
      </p:bgPr>
    </p:bg>
    <p:spTree>
      <p:nvGrpSpPr>
        <p:cNvPr id="1" name=""/>
        <p:cNvGrpSpPr/>
        <p:nvPr/>
      </p:nvGrpSpPr>
      <p:grpSpPr>
        <a:xfrm>
          <a:off x="0" y="0"/>
          <a:ext cx="0" cy="0"/>
          <a:chOff x="0" y="0"/>
          <a:chExt cx="0" cy="0"/>
        </a:xfrm>
      </p:grpSpPr>
      <p:sp>
        <p:nvSpPr>
          <p:cNvPr id="4" name="Text Box 23"/>
          <p:cNvSpPr txBox="1">
            <a:spLocks noChangeArrowheads="1"/>
          </p:cNvSpPr>
          <p:nvPr userDrawn="1"/>
        </p:nvSpPr>
        <p:spPr bwMode="auto">
          <a:xfrm>
            <a:off x="3505200" y="3048002"/>
            <a:ext cx="5410200" cy="369300"/>
          </a:xfrm>
          <a:prstGeom prst="rect">
            <a:avLst/>
          </a:prstGeom>
          <a:noFill/>
          <a:ln w="9525">
            <a:noFill/>
            <a:miter lim="800000"/>
            <a:headEnd/>
            <a:tailEnd/>
          </a:ln>
          <a:effectLst/>
        </p:spPr>
        <p:txBody>
          <a:bodyPr lIns="91407" tIns="45704" rIns="91407" bIns="45704">
            <a:spAutoFit/>
          </a:bodyPr>
          <a:lstStyle/>
          <a:p>
            <a:pPr>
              <a:defRPr/>
            </a:pPr>
            <a:endParaRPr lang="en-US">
              <a:latin typeface="Arial Narrow" pitchFamily="34" charset="0"/>
            </a:endParaRPr>
          </a:p>
        </p:txBody>
      </p:sp>
      <p:sp>
        <p:nvSpPr>
          <p:cNvPr id="537614" name="Rectangle 14"/>
          <p:cNvSpPr>
            <a:spLocks noGrp="1" noChangeArrowheads="1"/>
          </p:cNvSpPr>
          <p:nvPr>
            <p:ph type="ctrTitle"/>
          </p:nvPr>
        </p:nvSpPr>
        <p:spPr>
          <a:xfrm>
            <a:off x="685800" y="533400"/>
            <a:ext cx="7772400" cy="1143000"/>
          </a:xfrm>
        </p:spPr>
        <p:txBody>
          <a:bodyPr anchor="b"/>
          <a:lstStyle>
            <a:lvl1pPr algn="ctr">
              <a:defRPr sz="4000">
                <a:solidFill>
                  <a:schemeClr val="bg1"/>
                </a:solidFill>
                <a:latin typeface="Arial"/>
                <a:cs typeface="Arial"/>
              </a:defRPr>
            </a:lvl1pPr>
          </a:lstStyle>
          <a:p>
            <a:r>
              <a:rPr lang="en-US" dirty="0"/>
              <a:t>Click to edit Master title style</a:t>
            </a:r>
          </a:p>
        </p:txBody>
      </p:sp>
      <p:sp>
        <p:nvSpPr>
          <p:cNvPr id="10" name="Rectangle 9"/>
          <p:cNvSpPr/>
          <p:nvPr userDrawn="1"/>
        </p:nvSpPr>
        <p:spPr>
          <a:xfrm>
            <a:off x="76200" y="6477000"/>
            <a:ext cx="457200" cy="276999"/>
          </a:xfrm>
          <a:prstGeom prst="rect">
            <a:avLst/>
          </a:prstGeom>
        </p:spPr>
        <p:txBody>
          <a:bodyPr wrap="square" lIns="91407" tIns="45704" rIns="91407" bIns="45704">
            <a:spAutoFit/>
          </a:bodyPr>
          <a:lstStyle/>
          <a:p>
            <a:pPr defTabSz="914071">
              <a:defRPr/>
            </a:pPr>
            <a:fld id="{3DD65DA7-1955-9245-8EB2-4945FAA2EBEF}" type="slidenum">
              <a:rPr lang="en-US" sz="1200" b="1" smtClean="0">
                <a:solidFill>
                  <a:srgbClr val="FFFFFF"/>
                </a:solidFill>
                <a:latin typeface="Arial" charset="0"/>
              </a:rPr>
              <a:pPr defTabSz="914071">
                <a:defRPr/>
              </a:pPr>
              <a:t>‹#›</a:t>
            </a:fld>
            <a:endParaRPr lang="en-US" sz="1200" b="1" dirty="0" smtClean="0">
              <a:solidFill>
                <a:srgbClr val="FFFFFF"/>
              </a:solidFill>
              <a:latin typeface="Arial" charset="0"/>
            </a:endParaRPr>
          </a:p>
        </p:txBody>
      </p:sp>
      <p:sp>
        <p:nvSpPr>
          <p:cNvPr id="14" name="Text Placeholder 13"/>
          <p:cNvSpPr>
            <a:spLocks noGrp="1"/>
          </p:cNvSpPr>
          <p:nvPr>
            <p:ph type="body" sz="quarter" idx="10"/>
          </p:nvPr>
        </p:nvSpPr>
        <p:spPr>
          <a:xfrm>
            <a:off x="1752600" y="2362200"/>
            <a:ext cx="5715000" cy="28956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4" name="Text Box 23"/>
          <p:cNvSpPr txBox="1">
            <a:spLocks noChangeArrowheads="1"/>
          </p:cNvSpPr>
          <p:nvPr userDrawn="1"/>
        </p:nvSpPr>
        <p:spPr bwMode="auto">
          <a:xfrm>
            <a:off x="3505200" y="3048002"/>
            <a:ext cx="5410200" cy="369300"/>
          </a:xfrm>
          <a:prstGeom prst="rect">
            <a:avLst/>
          </a:prstGeom>
          <a:noFill/>
          <a:ln w="9525">
            <a:noFill/>
            <a:miter lim="800000"/>
            <a:headEnd/>
            <a:tailEnd/>
          </a:ln>
          <a:effectLst/>
        </p:spPr>
        <p:txBody>
          <a:bodyPr lIns="91407" tIns="45704" rIns="91407" bIns="45704">
            <a:spAutoFit/>
          </a:bodyPr>
          <a:lstStyle/>
          <a:p>
            <a:pPr>
              <a:defRPr/>
            </a:pPr>
            <a:endParaRPr lang="en-US">
              <a:latin typeface="Arial Narrow" pitchFamily="34" charset="0"/>
            </a:endParaRPr>
          </a:p>
        </p:txBody>
      </p:sp>
      <p:sp>
        <p:nvSpPr>
          <p:cNvPr id="537614" name="Rectangle 14"/>
          <p:cNvSpPr>
            <a:spLocks noGrp="1" noChangeArrowheads="1"/>
          </p:cNvSpPr>
          <p:nvPr>
            <p:ph type="ctrTitle"/>
          </p:nvPr>
        </p:nvSpPr>
        <p:spPr>
          <a:xfrm>
            <a:off x="685800" y="533400"/>
            <a:ext cx="7772400" cy="1143000"/>
          </a:xfrm>
        </p:spPr>
        <p:txBody>
          <a:bodyPr anchor="b"/>
          <a:lstStyle>
            <a:lvl1pPr algn="ctr">
              <a:defRPr sz="4000">
                <a:solidFill>
                  <a:schemeClr val="bg1"/>
                </a:solidFill>
                <a:latin typeface="Arial"/>
                <a:cs typeface="Arial"/>
              </a:defRPr>
            </a:lvl1pPr>
          </a:lstStyle>
          <a:p>
            <a:r>
              <a:rPr lang="en-US" dirty="0"/>
              <a:t>Click to edit Master title style</a:t>
            </a:r>
          </a:p>
        </p:txBody>
      </p:sp>
      <p:sp>
        <p:nvSpPr>
          <p:cNvPr id="9" name="Rectangle 8"/>
          <p:cNvSpPr/>
          <p:nvPr userDrawn="1"/>
        </p:nvSpPr>
        <p:spPr>
          <a:xfrm>
            <a:off x="2209800" y="6428602"/>
            <a:ext cx="4572000" cy="276999"/>
          </a:xfrm>
          <a:prstGeom prst="rect">
            <a:avLst/>
          </a:prstGeom>
        </p:spPr>
        <p:txBody>
          <a:bodyPr lIns="91407" tIns="45704" rIns="91407" bIns="45704">
            <a:spAutoFit/>
          </a:bodyPr>
          <a:lstStyle/>
          <a:p>
            <a:pPr algn="ctr" defTabSz="914071">
              <a:defRPr/>
            </a:pPr>
            <a:r>
              <a:rPr lang="en-US" sz="1200" b="1" dirty="0" smtClean="0">
                <a:solidFill>
                  <a:srgbClr val="FFFFFF"/>
                </a:solidFill>
                <a:latin typeface="Arial" charset="0"/>
              </a:rPr>
              <a:t>     </a:t>
            </a:r>
            <a:endParaRPr lang="en-US" sz="1200" b="1" dirty="0">
              <a:solidFill>
                <a:srgbClr val="FFFFFF"/>
              </a:solidFill>
              <a:latin typeface="Arial" charset="0"/>
            </a:endParaRPr>
          </a:p>
        </p:txBody>
      </p:sp>
      <p:sp>
        <p:nvSpPr>
          <p:cNvPr id="10" name="Rectangle 9"/>
          <p:cNvSpPr/>
          <p:nvPr userDrawn="1"/>
        </p:nvSpPr>
        <p:spPr>
          <a:xfrm>
            <a:off x="76200" y="6477000"/>
            <a:ext cx="457200" cy="276999"/>
          </a:xfrm>
          <a:prstGeom prst="rect">
            <a:avLst/>
          </a:prstGeom>
        </p:spPr>
        <p:txBody>
          <a:bodyPr wrap="square" lIns="91407" tIns="45704" rIns="91407" bIns="45704">
            <a:spAutoFit/>
          </a:bodyPr>
          <a:lstStyle/>
          <a:p>
            <a:pPr defTabSz="914071">
              <a:defRPr/>
            </a:pPr>
            <a:fld id="{3DD65DA7-1955-9245-8EB2-4945FAA2EBEF}" type="slidenum">
              <a:rPr lang="en-US" sz="1200" b="1" smtClean="0">
                <a:solidFill>
                  <a:srgbClr val="FFFFFF"/>
                </a:solidFill>
                <a:latin typeface="Arial" charset="0"/>
              </a:rPr>
              <a:pPr defTabSz="914071">
                <a:defRPr/>
              </a:pPr>
              <a:t>‹#›</a:t>
            </a:fld>
            <a:endParaRPr lang="en-US" sz="1200" b="1" dirty="0" smtClean="0">
              <a:solidFill>
                <a:srgbClr val="FFFFFF"/>
              </a:solidFill>
              <a:latin typeface="Arial" charset="0"/>
            </a:endParaRPr>
          </a:p>
        </p:txBody>
      </p:sp>
      <p:sp>
        <p:nvSpPr>
          <p:cNvPr id="14" name="Text Placeholder 13"/>
          <p:cNvSpPr>
            <a:spLocks noGrp="1"/>
          </p:cNvSpPr>
          <p:nvPr>
            <p:ph type="body" sz="quarter" idx="10"/>
          </p:nvPr>
        </p:nvSpPr>
        <p:spPr>
          <a:xfrm>
            <a:off x="1752600" y="2362200"/>
            <a:ext cx="5715000" cy="28956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tx1"/>
        </a:solidFill>
        <a:effectLst/>
      </p:bgPr>
    </p:bg>
    <p:spTree>
      <p:nvGrpSpPr>
        <p:cNvPr id="1" name=""/>
        <p:cNvGrpSpPr/>
        <p:nvPr/>
      </p:nvGrpSpPr>
      <p:grpSpPr>
        <a:xfrm>
          <a:off x="0" y="0"/>
          <a:ext cx="0" cy="0"/>
          <a:chOff x="0" y="0"/>
          <a:chExt cx="0" cy="0"/>
        </a:xfrm>
      </p:grpSpPr>
      <p:sp>
        <p:nvSpPr>
          <p:cNvPr id="4" name="Text Box 23"/>
          <p:cNvSpPr txBox="1">
            <a:spLocks noChangeArrowheads="1"/>
          </p:cNvSpPr>
          <p:nvPr userDrawn="1"/>
        </p:nvSpPr>
        <p:spPr bwMode="auto">
          <a:xfrm>
            <a:off x="3505200" y="3048002"/>
            <a:ext cx="5410200" cy="369300"/>
          </a:xfrm>
          <a:prstGeom prst="rect">
            <a:avLst/>
          </a:prstGeom>
          <a:noFill/>
          <a:ln w="9525">
            <a:noFill/>
            <a:miter lim="800000"/>
            <a:headEnd/>
            <a:tailEnd/>
          </a:ln>
          <a:effectLst/>
        </p:spPr>
        <p:txBody>
          <a:bodyPr lIns="91407" tIns="45704" rIns="91407" bIns="45704">
            <a:spAutoFit/>
          </a:bodyPr>
          <a:lstStyle/>
          <a:p>
            <a:pPr>
              <a:defRPr/>
            </a:pPr>
            <a:endParaRPr lang="en-US">
              <a:latin typeface="Arial Narrow" pitchFamily="34" charset="0"/>
            </a:endParaRPr>
          </a:p>
        </p:txBody>
      </p:sp>
      <p:sp>
        <p:nvSpPr>
          <p:cNvPr id="537614" name="Rectangle 14"/>
          <p:cNvSpPr>
            <a:spLocks noGrp="1" noChangeArrowheads="1"/>
          </p:cNvSpPr>
          <p:nvPr>
            <p:ph type="ctrTitle"/>
          </p:nvPr>
        </p:nvSpPr>
        <p:spPr>
          <a:xfrm>
            <a:off x="685800" y="533400"/>
            <a:ext cx="7772400" cy="1143000"/>
          </a:xfrm>
        </p:spPr>
        <p:txBody>
          <a:bodyPr anchor="b"/>
          <a:lstStyle>
            <a:lvl1pPr algn="ctr">
              <a:defRPr sz="4000">
                <a:solidFill>
                  <a:schemeClr val="bg1"/>
                </a:solidFill>
                <a:latin typeface="Arial"/>
                <a:cs typeface="Arial"/>
              </a:defRPr>
            </a:lvl1pPr>
          </a:lstStyle>
          <a:p>
            <a:r>
              <a:rPr lang="en-US" dirty="0"/>
              <a:t>Click to edit Master title style</a:t>
            </a:r>
          </a:p>
        </p:txBody>
      </p:sp>
      <p:sp>
        <p:nvSpPr>
          <p:cNvPr id="14" name="Text Placeholder 13"/>
          <p:cNvSpPr>
            <a:spLocks noGrp="1"/>
          </p:cNvSpPr>
          <p:nvPr>
            <p:ph type="body" sz="quarter" idx="10"/>
          </p:nvPr>
        </p:nvSpPr>
        <p:spPr>
          <a:xfrm>
            <a:off x="1752600" y="2362200"/>
            <a:ext cx="5715000" cy="28956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4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3"/>
            <a:ext cx="6400800" cy="1752600"/>
          </a:xfrm>
        </p:spPr>
        <p:txBody>
          <a:bodyPr/>
          <a:lstStyle>
            <a:lvl1pPr marL="0" indent="0" algn="ctr">
              <a:buNone/>
              <a:defRPr/>
            </a:lvl1pPr>
            <a:lvl2pPr marL="456940" indent="0" algn="ctr">
              <a:buNone/>
              <a:defRPr/>
            </a:lvl2pPr>
            <a:lvl3pPr marL="913881" indent="0" algn="ctr">
              <a:buNone/>
              <a:defRPr/>
            </a:lvl3pPr>
            <a:lvl4pPr marL="1370826" indent="0" algn="ctr">
              <a:buNone/>
              <a:defRPr/>
            </a:lvl4pPr>
            <a:lvl5pPr marL="1827766" indent="0" algn="ctr">
              <a:buNone/>
              <a:defRPr/>
            </a:lvl5pPr>
            <a:lvl6pPr marL="2284707" indent="0" algn="ctr">
              <a:buNone/>
              <a:defRPr/>
            </a:lvl6pPr>
            <a:lvl7pPr marL="2741648" indent="0" algn="ctr">
              <a:buNone/>
              <a:defRPr/>
            </a:lvl7pPr>
            <a:lvl8pPr marL="3198590" indent="0" algn="ctr">
              <a:buNone/>
              <a:defRPr/>
            </a:lvl8pPr>
            <a:lvl9pPr marL="3655532"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82BD82DE-B634-FC49-B861-B4240986EEF6}"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3FB4F397-917F-B049-8EDB-46AA639ACEA0}"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6940" indent="0">
              <a:buNone/>
              <a:defRPr sz="1800"/>
            </a:lvl2pPr>
            <a:lvl3pPr marL="913881" indent="0">
              <a:buNone/>
              <a:defRPr sz="1600"/>
            </a:lvl3pPr>
            <a:lvl4pPr marL="1370826" indent="0">
              <a:buNone/>
              <a:defRPr sz="1400"/>
            </a:lvl4pPr>
            <a:lvl5pPr marL="1827766" indent="0">
              <a:buNone/>
              <a:defRPr sz="1400"/>
            </a:lvl5pPr>
            <a:lvl6pPr marL="2284707" indent="0">
              <a:buNone/>
              <a:defRPr sz="1400"/>
            </a:lvl6pPr>
            <a:lvl7pPr marL="2741648" indent="0">
              <a:buNone/>
              <a:defRPr sz="1400"/>
            </a:lvl7pPr>
            <a:lvl8pPr marL="3198590" indent="0">
              <a:buNone/>
              <a:defRPr sz="1400"/>
            </a:lvl8pPr>
            <a:lvl9pPr marL="3655532"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5059A090-0721-CB4F-B19B-3EC789438C5A}"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9762D863-53FD-9040-BED1-0EFC38FEC720}"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40" indent="0">
              <a:buNone/>
              <a:defRPr sz="2000" b="1"/>
            </a:lvl2pPr>
            <a:lvl3pPr marL="913881" indent="0">
              <a:buNone/>
              <a:defRPr sz="1800" b="1"/>
            </a:lvl3pPr>
            <a:lvl4pPr marL="1370826" indent="0">
              <a:buNone/>
              <a:defRPr sz="1600" b="1"/>
            </a:lvl4pPr>
            <a:lvl5pPr marL="1827766" indent="0">
              <a:buNone/>
              <a:defRPr sz="1600" b="1"/>
            </a:lvl5pPr>
            <a:lvl6pPr marL="2284707" indent="0">
              <a:buNone/>
              <a:defRPr sz="1600" b="1"/>
            </a:lvl6pPr>
            <a:lvl7pPr marL="2741648" indent="0">
              <a:buNone/>
              <a:defRPr sz="1600" b="1"/>
            </a:lvl7pPr>
            <a:lvl8pPr marL="3198590" indent="0">
              <a:buNone/>
              <a:defRPr sz="1600" b="1"/>
            </a:lvl8pPr>
            <a:lvl9pPr marL="365553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940" indent="0">
              <a:buNone/>
              <a:defRPr sz="2000" b="1"/>
            </a:lvl2pPr>
            <a:lvl3pPr marL="913881" indent="0">
              <a:buNone/>
              <a:defRPr sz="1800" b="1"/>
            </a:lvl3pPr>
            <a:lvl4pPr marL="1370826" indent="0">
              <a:buNone/>
              <a:defRPr sz="1600" b="1"/>
            </a:lvl4pPr>
            <a:lvl5pPr marL="1827766" indent="0">
              <a:buNone/>
              <a:defRPr sz="1600" b="1"/>
            </a:lvl5pPr>
            <a:lvl6pPr marL="2284707" indent="0">
              <a:buNone/>
              <a:defRPr sz="1600" b="1"/>
            </a:lvl6pPr>
            <a:lvl7pPr marL="2741648" indent="0">
              <a:buNone/>
              <a:defRPr sz="1600" b="1"/>
            </a:lvl7pPr>
            <a:lvl8pPr marL="3198590" indent="0">
              <a:buNone/>
              <a:defRPr sz="1600" b="1"/>
            </a:lvl8pPr>
            <a:lvl9pPr marL="365553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385E7828-5705-A144-B323-BB45239AC99A}"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5BEFA92E-F35F-E849-8128-269EE24D157A}"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7910DFFD-8703-DD44-B0D3-2E08ADF8F127}"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Box 4"/>
          <p:cNvSpPr txBox="1">
            <a:spLocks noGrp="1" noChangeArrowheads="1"/>
          </p:cNvSpPr>
          <p:nvPr>
            <p:ph type="sldNum" sz="quarter" idx="10"/>
          </p:nvPr>
        </p:nvSpPr>
        <p:spPr>
          <a:ln/>
        </p:spPr>
        <p:txBody>
          <a:bodyPr/>
          <a:lstStyle>
            <a:lvl1pPr>
              <a:defRPr/>
            </a:lvl1pPr>
          </a:lstStyle>
          <a:p>
            <a:pPr>
              <a:defRPr/>
            </a:pPr>
            <a:endParaRPr lang="en-US"/>
          </a:p>
        </p:txBody>
      </p:sp>
      <p:sp>
        <p:nvSpPr>
          <p:cNvPr id="4" name="Rectangle 7"/>
          <p:cNvSpPr>
            <a:spLocks noGrp="1" noChangeArrowheads="1"/>
          </p:cNvSpPr>
          <p:nvPr>
            <p:ph type="dt" sz="half" idx="11"/>
          </p:nvPr>
        </p:nvSpPr>
        <p:spPr>
          <a:ln/>
        </p:spPr>
        <p:txBody>
          <a:bodyPr/>
          <a:lstStyle>
            <a:lvl1pPr>
              <a:defRPr/>
            </a:lvl1pPr>
          </a:lstStyle>
          <a:p>
            <a:pPr>
              <a:defRPr/>
            </a:pPr>
            <a:endParaRPr lang="en-US"/>
          </a:p>
          <a:p>
            <a:pPr>
              <a:defRPr/>
            </a:pPr>
            <a:r>
              <a:rPr lang="en-US"/>
              <a:t>Nov. 2, 2005</a:t>
            </a:r>
          </a:p>
        </p:txBody>
      </p:sp>
      <p:sp>
        <p:nvSpPr>
          <p:cNvPr id="5" name="Rectangle 8"/>
          <p:cNvSpPr>
            <a:spLocks noGrp="1" noChangeArrowheads="1"/>
          </p:cNvSpPr>
          <p:nvPr>
            <p:ph type="ftr" sz="quarter" idx="12"/>
          </p:nvPr>
        </p:nvSpPr>
        <p:spPr>
          <a:ln/>
        </p:spPr>
        <p:txBody>
          <a:bodyPr/>
          <a:lstStyle>
            <a:lvl1pPr>
              <a:defRPr/>
            </a:lvl1pPr>
          </a:lstStyle>
          <a:p>
            <a:pPr>
              <a:defRPr/>
            </a:pPr>
            <a:endParaRPr lang="en-US"/>
          </a:p>
          <a:p>
            <a:pPr>
              <a:defRPr/>
            </a:pPr>
            <a:r>
              <a:rPr lang="en-US"/>
              <a:t>University of Pennsylvania</a:t>
            </a:r>
          </a:p>
        </p:txBody>
      </p:sp>
    </p:spTree>
  </p:cSld>
  <p:clrMapOvr>
    <a:masterClrMapping/>
  </p:clrMapOvr>
  <p:transition xmlns:p14="http://schemas.microsoft.com/office/powerpoint/2010/main"/>
</p:sldLayout>
</file>

<file path=ppt/slideLayouts/slideLayout4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2" y="27305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6940" indent="0">
              <a:buNone/>
              <a:defRPr sz="1200"/>
            </a:lvl2pPr>
            <a:lvl3pPr marL="913881" indent="0">
              <a:buNone/>
              <a:defRPr sz="1000"/>
            </a:lvl3pPr>
            <a:lvl4pPr marL="1370826" indent="0">
              <a:buNone/>
              <a:defRPr sz="900"/>
            </a:lvl4pPr>
            <a:lvl5pPr marL="1827766" indent="0">
              <a:buNone/>
              <a:defRPr sz="900"/>
            </a:lvl5pPr>
            <a:lvl6pPr marL="2284707" indent="0">
              <a:buNone/>
              <a:defRPr sz="900"/>
            </a:lvl6pPr>
            <a:lvl7pPr marL="2741648" indent="0">
              <a:buNone/>
              <a:defRPr sz="900"/>
            </a:lvl7pPr>
            <a:lvl8pPr marL="3198590" indent="0">
              <a:buNone/>
              <a:defRPr sz="900"/>
            </a:lvl8pPr>
            <a:lvl9pPr marL="3655532"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63301350-95E1-8245-B5B3-47C5041E0D6A}"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40" indent="0">
              <a:buNone/>
              <a:defRPr sz="2800"/>
            </a:lvl2pPr>
            <a:lvl3pPr marL="913881" indent="0">
              <a:buNone/>
              <a:defRPr sz="2400"/>
            </a:lvl3pPr>
            <a:lvl4pPr marL="1370826" indent="0">
              <a:buNone/>
              <a:defRPr sz="2000"/>
            </a:lvl4pPr>
            <a:lvl5pPr marL="1827766" indent="0">
              <a:buNone/>
              <a:defRPr sz="2000"/>
            </a:lvl5pPr>
            <a:lvl6pPr marL="2284707" indent="0">
              <a:buNone/>
              <a:defRPr sz="2000"/>
            </a:lvl6pPr>
            <a:lvl7pPr marL="2741648" indent="0">
              <a:buNone/>
              <a:defRPr sz="2000"/>
            </a:lvl7pPr>
            <a:lvl8pPr marL="3198590" indent="0">
              <a:buNone/>
              <a:defRPr sz="2000"/>
            </a:lvl8pPr>
            <a:lvl9pPr marL="3655532"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40" indent="0">
              <a:buNone/>
              <a:defRPr sz="1200"/>
            </a:lvl2pPr>
            <a:lvl3pPr marL="913881" indent="0">
              <a:buNone/>
              <a:defRPr sz="1000"/>
            </a:lvl3pPr>
            <a:lvl4pPr marL="1370826" indent="0">
              <a:buNone/>
              <a:defRPr sz="900"/>
            </a:lvl4pPr>
            <a:lvl5pPr marL="1827766" indent="0">
              <a:buNone/>
              <a:defRPr sz="900"/>
            </a:lvl5pPr>
            <a:lvl6pPr marL="2284707" indent="0">
              <a:buNone/>
              <a:defRPr sz="900"/>
            </a:lvl6pPr>
            <a:lvl7pPr marL="2741648" indent="0">
              <a:buNone/>
              <a:defRPr sz="900"/>
            </a:lvl7pPr>
            <a:lvl8pPr marL="3198590" indent="0">
              <a:buNone/>
              <a:defRPr sz="900"/>
            </a:lvl8pPr>
            <a:lvl9pPr marL="3655532"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1538805D-BF30-C84F-8B54-D66F9B1B17E2}"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4AF87E13-E3DB-3646-BA3D-36753967EBAD}"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BC223180-FCD0-8749-8F73-9EFCA2CF3BE7}"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CC483F3F-2488-0C4F-BDC9-FEA2B57E0468}"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35" indent="0" algn="ctr">
              <a:buNone/>
              <a:defRPr/>
            </a:lvl2pPr>
            <a:lvl3pPr marL="914071" indent="0" algn="ctr">
              <a:buNone/>
              <a:defRPr/>
            </a:lvl3pPr>
            <a:lvl4pPr marL="1371110" indent="0" algn="ctr">
              <a:buNone/>
              <a:defRPr/>
            </a:lvl4pPr>
            <a:lvl5pPr marL="1828146" indent="0" algn="ctr">
              <a:buNone/>
              <a:defRPr/>
            </a:lvl5pPr>
            <a:lvl6pPr marL="2285181" indent="0" algn="ctr">
              <a:buNone/>
              <a:defRPr/>
            </a:lvl6pPr>
            <a:lvl7pPr marL="2742219" indent="0" algn="ctr">
              <a:buNone/>
              <a:defRPr/>
            </a:lvl7pPr>
            <a:lvl8pPr marL="3199252" indent="0" algn="ctr">
              <a:buNone/>
              <a:defRPr/>
            </a:lvl8pPr>
            <a:lvl9pPr marL="3656291" indent="0" algn="ctr">
              <a:buNone/>
              <a:defRPr/>
            </a:lvl9pPr>
          </a:lstStyle>
          <a:p>
            <a:r>
              <a:rPr lang="en-US" smtClean="0"/>
              <a:t>Click to edit Master subtitle style</a:t>
            </a:r>
            <a:endParaRPr lang="en-US"/>
          </a:p>
        </p:txBody>
      </p:sp>
      <p:sp>
        <p:nvSpPr>
          <p:cNvPr id="4" name="Slide Number Placeholder 2"/>
          <p:cNvSpPr>
            <a:spLocks noGrp="1"/>
          </p:cNvSpPr>
          <p:nvPr>
            <p:ph type="sldNum" sz="quarter" idx="4"/>
          </p:nvPr>
        </p:nvSpPr>
        <p:spPr>
          <a:xfrm>
            <a:off x="527755" y="6328135"/>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2"/>
          <p:cNvSpPr>
            <a:spLocks noGrp="1"/>
          </p:cNvSpPr>
          <p:nvPr>
            <p:ph type="sldNum" sz="quarter" idx="4"/>
          </p:nvPr>
        </p:nvSpPr>
        <p:spPr>
          <a:xfrm>
            <a:off x="6553200" y="6356357"/>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lvl1pPr>
            <a:lvl2pPr marL="457035" indent="0">
              <a:buNone/>
              <a:defRPr sz="1800"/>
            </a:lvl2pPr>
            <a:lvl3pPr marL="914071" indent="0">
              <a:buNone/>
              <a:defRPr sz="1600"/>
            </a:lvl3pPr>
            <a:lvl4pPr marL="1371110" indent="0">
              <a:buNone/>
              <a:defRPr sz="1400"/>
            </a:lvl4pPr>
            <a:lvl5pPr marL="1828146" indent="0">
              <a:buNone/>
              <a:defRPr sz="1400"/>
            </a:lvl5pPr>
            <a:lvl6pPr marL="2285181" indent="0">
              <a:buNone/>
              <a:defRPr sz="1400"/>
            </a:lvl6pPr>
            <a:lvl7pPr marL="2742219" indent="0">
              <a:buNone/>
              <a:defRPr sz="1400"/>
            </a:lvl7pPr>
            <a:lvl8pPr marL="3199252" indent="0">
              <a:buNone/>
              <a:defRPr sz="1400"/>
            </a:lvl8pPr>
            <a:lvl9pPr marL="3656291" indent="0">
              <a:buNone/>
              <a:defRPr sz="1400"/>
            </a:lvl9pPr>
          </a:lstStyle>
          <a:p>
            <a:pPr lvl="0"/>
            <a:r>
              <a:rPr lang="en-US" smtClean="0"/>
              <a:t>Click to edit Master text styles</a:t>
            </a:r>
          </a:p>
        </p:txBody>
      </p:sp>
      <p:sp>
        <p:nvSpPr>
          <p:cNvPr id="4" name="Slide Number Placeholder 2"/>
          <p:cNvSpPr>
            <a:spLocks noGrp="1"/>
          </p:cNvSpPr>
          <p:nvPr>
            <p:ph type="sldNum" sz="quarter" idx="4"/>
          </p:nvPr>
        </p:nvSpPr>
        <p:spPr>
          <a:xfrm>
            <a:off x="6553200" y="6356357"/>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524001"/>
            <a:ext cx="38862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4001"/>
            <a:ext cx="38862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2"/>
          <p:cNvSpPr>
            <a:spLocks noGrp="1"/>
          </p:cNvSpPr>
          <p:nvPr>
            <p:ph type="sldNum" sz="quarter" idx="4"/>
          </p:nvPr>
        </p:nvSpPr>
        <p:spPr>
          <a:xfrm>
            <a:off x="6553200" y="6356357"/>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2"/>
          <p:cNvSpPr>
            <a:spLocks noGrp="1"/>
          </p:cNvSpPr>
          <p:nvPr>
            <p:ph type="sldNum" sz="quarter" idx="10"/>
          </p:nvPr>
        </p:nvSpPr>
        <p:spPr>
          <a:xfrm>
            <a:off x="6553200" y="6356357"/>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pPr>
              <a:defRPr/>
            </a:pPr>
            <a:endParaRPr lang="en-US"/>
          </a:p>
        </p:txBody>
      </p:sp>
      <p:sp>
        <p:nvSpPr>
          <p:cNvPr id="3" name="Rectangle 7"/>
          <p:cNvSpPr>
            <a:spLocks noGrp="1" noChangeArrowheads="1"/>
          </p:cNvSpPr>
          <p:nvPr>
            <p:ph type="dt" sz="half" idx="11"/>
          </p:nvPr>
        </p:nvSpPr>
        <p:spPr>
          <a:ln/>
        </p:spPr>
        <p:txBody>
          <a:bodyPr/>
          <a:lstStyle>
            <a:lvl1pPr>
              <a:defRPr/>
            </a:lvl1pPr>
          </a:lstStyle>
          <a:p>
            <a:pPr>
              <a:defRPr/>
            </a:pPr>
            <a:endParaRPr lang="en-US"/>
          </a:p>
          <a:p>
            <a:pPr>
              <a:defRPr/>
            </a:pPr>
            <a:r>
              <a:rPr lang="en-US"/>
              <a:t>Nov. 2, 2005</a:t>
            </a:r>
          </a:p>
        </p:txBody>
      </p:sp>
      <p:sp>
        <p:nvSpPr>
          <p:cNvPr id="4" name="Rectangle 8"/>
          <p:cNvSpPr>
            <a:spLocks noGrp="1" noChangeArrowheads="1"/>
          </p:cNvSpPr>
          <p:nvPr>
            <p:ph type="ftr" sz="quarter" idx="12"/>
          </p:nvPr>
        </p:nvSpPr>
        <p:spPr>
          <a:ln/>
        </p:spPr>
        <p:txBody>
          <a:bodyPr/>
          <a:lstStyle>
            <a:lvl1pPr>
              <a:defRPr/>
            </a:lvl1pPr>
          </a:lstStyle>
          <a:p>
            <a:pPr>
              <a:defRPr/>
            </a:pPr>
            <a:endParaRPr lang="en-US"/>
          </a:p>
          <a:p>
            <a:pPr>
              <a:defRPr/>
            </a:pPr>
            <a:r>
              <a:rPr lang="en-US"/>
              <a:t>University of Pennsylvania</a:t>
            </a:r>
          </a:p>
        </p:txBody>
      </p:sp>
    </p:spTree>
  </p:cSld>
  <p:clrMapOvr>
    <a:masterClrMapping/>
  </p:clrMapOvr>
  <p:transition xmlns:p14="http://schemas.microsoft.com/office/powerpoint/2010/main"/>
</p:sldLayout>
</file>

<file path=ppt/slideLayouts/slideLayout4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4"/>
          </p:nvPr>
        </p:nvSpPr>
        <p:spPr>
          <a:xfrm>
            <a:off x="6553200" y="6356357"/>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2"/>
          <p:cNvSpPr>
            <a:spLocks noGrp="1"/>
          </p:cNvSpPr>
          <p:nvPr>
            <p:ph type="sldNum" sz="quarter" idx="4"/>
          </p:nvPr>
        </p:nvSpPr>
        <p:spPr>
          <a:xfrm>
            <a:off x="6553200" y="6356357"/>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smtClean="0"/>
              <a:t>Click to edit Master text styles</a:t>
            </a:r>
          </a:p>
        </p:txBody>
      </p:sp>
      <p:sp>
        <p:nvSpPr>
          <p:cNvPr id="5" name="Slide Number Placeholder 2"/>
          <p:cNvSpPr>
            <a:spLocks noGrp="1"/>
          </p:cNvSpPr>
          <p:nvPr>
            <p:ph type="sldNum" sz="quarter" idx="4"/>
          </p:nvPr>
        </p:nvSpPr>
        <p:spPr>
          <a:xfrm>
            <a:off x="6553200" y="6356357"/>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35" indent="0">
              <a:buNone/>
              <a:defRPr sz="2800"/>
            </a:lvl2pPr>
            <a:lvl3pPr marL="914071" indent="0">
              <a:buNone/>
              <a:defRPr sz="2400"/>
            </a:lvl3pPr>
            <a:lvl4pPr marL="1371110" indent="0">
              <a:buNone/>
              <a:defRPr sz="2000"/>
            </a:lvl4pPr>
            <a:lvl5pPr marL="1828146" indent="0">
              <a:buNone/>
              <a:defRPr sz="2000"/>
            </a:lvl5pPr>
            <a:lvl6pPr marL="2285181" indent="0">
              <a:buNone/>
              <a:defRPr sz="2000"/>
            </a:lvl6pPr>
            <a:lvl7pPr marL="2742219" indent="0">
              <a:buNone/>
              <a:defRPr sz="2000"/>
            </a:lvl7pPr>
            <a:lvl8pPr marL="3199252" indent="0">
              <a:buNone/>
              <a:defRPr sz="2000"/>
            </a:lvl8pPr>
            <a:lvl9pPr marL="3656291"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smtClean="0"/>
              <a:t>Click to edit Master text styles</a:t>
            </a:r>
          </a:p>
        </p:txBody>
      </p:sp>
      <p:sp>
        <p:nvSpPr>
          <p:cNvPr id="5" name="Slide Number Placeholder 2"/>
          <p:cNvSpPr>
            <a:spLocks noGrp="1"/>
          </p:cNvSpPr>
          <p:nvPr>
            <p:ph type="sldNum" sz="quarter" idx="4"/>
          </p:nvPr>
        </p:nvSpPr>
        <p:spPr>
          <a:xfrm>
            <a:off x="6553200" y="6356357"/>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2"/>
          <p:cNvSpPr>
            <a:spLocks noGrp="1"/>
          </p:cNvSpPr>
          <p:nvPr>
            <p:ph type="sldNum" sz="quarter" idx="4"/>
          </p:nvPr>
        </p:nvSpPr>
        <p:spPr>
          <a:xfrm>
            <a:off x="6553200" y="6356357"/>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1" y="457200"/>
            <a:ext cx="198120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457200"/>
            <a:ext cx="579120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2"/>
          <p:cNvSpPr>
            <a:spLocks noGrp="1"/>
          </p:cNvSpPr>
          <p:nvPr>
            <p:ph type="sldNum" sz="quarter" idx="4"/>
          </p:nvPr>
        </p:nvSpPr>
        <p:spPr>
          <a:xfrm>
            <a:off x="6553200" y="6356357"/>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1" y="457200"/>
            <a:ext cx="7924800" cy="762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1" y="1524001"/>
            <a:ext cx="7924800" cy="4267200"/>
          </a:xfrm>
        </p:spPr>
        <p:txBody>
          <a:bodyPr/>
          <a:lstStyle/>
          <a:p>
            <a:endParaRPr lang="en-US" dirty="0"/>
          </a:p>
        </p:txBody>
      </p:sp>
      <p:sp>
        <p:nvSpPr>
          <p:cNvPr id="4" name="Slide Number Placeholder 2"/>
          <p:cNvSpPr>
            <a:spLocks noGrp="1"/>
          </p:cNvSpPr>
          <p:nvPr>
            <p:ph type="sldNum" sz="quarter" idx="4"/>
          </p:nvPr>
        </p:nvSpPr>
        <p:spPr>
          <a:xfrm>
            <a:off x="6553200" y="6356357"/>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457200"/>
            <a:ext cx="7924800"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524001"/>
            <a:ext cx="38862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4001"/>
            <a:ext cx="38862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2"/>
          <p:cNvSpPr>
            <a:spLocks noGrp="1"/>
          </p:cNvSpPr>
          <p:nvPr>
            <p:ph type="sldNum" sz="quarter" idx="4"/>
          </p:nvPr>
        </p:nvSpPr>
        <p:spPr>
          <a:xfrm>
            <a:off x="6553200" y="6356357"/>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35" indent="0" algn="ctr">
              <a:buNone/>
              <a:defRPr/>
            </a:lvl2pPr>
            <a:lvl3pPr marL="914071" indent="0" algn="ctr">
              <a:buNone/>
              <a:defRPr/>
            </a:lvl3pPr>
            <a:lvl4pPr marL="1371110" indent="0" algn="ctr">
              <a:buNone/>
              <a:defRPr/>
            </a:lvl4pPr>
            <a:lvl5pPr marL="1828146" indent="0" algn="ctr">
              <a:buNone/>
              <a:defRPr/>
            </a:lvl5pPr>
            <a:lvl6pPr marL="2285181" indent="0" algn="ctr">
              <a:buNone/>
              <a:defRPr/>
            </a:lvl6pPr>
            <a:lvl7pPr marL="2742219" indent="0" algn="ctr">
              <a:buNone/>
              <a:defRPr/>
            </a:lvl7pPr>
            <a:lvl8pPr marL="3199252" indent="0" algn="ctr">
              <a:buNone/>
              <a:defRPr/>
            </a:lvl8pPr>
            <a:lvl9pPr marL="3656291" indent="0" algn="ctr">
              <a:buNone/>
              <a:defRPr/>
            </a:lvl9pPr>
          </a:lstStyle>
          <a:p>
            <a:r>
              <a:rPr lang="en-US" smtClean="0"/>
              <a:t>Click to edit Master subtitle style</a:t>
            </a:r>
            <a:endParaRPr lang="en-US"/>
          </a:p>
        </p:txBody>
      </p:sp>
      <p:sp>
        <p:nvSpPr>
          <p:cNvPr id="4" name="Slide Number Placeholder 2"/>
          <p:cNvSpPr>
            <a:spLocks noGrp="1"/>
          </p:cNvSpPr>
          <p:nvPr>
            <p:ph type="sldNum" sz="quarter" idx="4"/>
          </p:nvPr>
        </p:nvSpPr>
        <p:spPr>
          <a:xfrm>
            <a:off x="527755" y="6328135"/>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2"/>
          <p:cNvSpPr>
            <a:spLocks noGrp="1"/>
          </p:cNvSpPr>
          <p:nvPr>
            <p:ph type="sldNum" sz="quarter" idx="4"/>
          </p:nvPr>
        </p:nvSpPr>
        <p:spPr>
          <a:xfrm>
            <a:off x="6553200" y="6356357"/>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2" y="27305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6940" indent="0">
              <a:buNone/>
              <a:defRPr sz="1200"/>
            </a:lvl2pPr>
            <a:lvl3pPr marL="913881" indent="0">
              <a:buNone/>
              <a:defRPr sz="1000"/>
            </a:lvl3pPr>
            <a:lvl4pPr marL="1370826" indent="0">
              <a:buNone/>
              <a:defRPr sz="900"/>
            </a:lvl4pPr>
            <a:lvl5pPr marL="1827766" indent="0">
              <a:buNone/>
              <a:defRPr sz="900"/>
            </a:lvl5pPr>
            <a:lvl6pPr marL="2284707" indent="0">
              <a:buNone/>
              <a:defRPr sz="900"/>
            </a:lvl6pPr>
            <a:lvl7pPr marL="2741648" indent="0">
              <a:buNone/>
              <a:defRPr sz="900"/>
            </a:lvl7pPr>
            <a:lvl8pPr marL="3198590" indent="0">
              <a:buNone/>
              <a:defRPr sz="900"/>
            </a:lvl8pPr>
            <a:lvl9pPr marL="3655532" indent="0">
              <a:buNone/>
              <a:defRPr sz="900"/>
            </a:lvl9pPr>
          </a:lstStyle>
          <a:p>
            <a:pPr lvl="0"/>
            <a:r>
              <a:rPr lang="en-US" smtClean="0"/>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pPr>
              <a:defRPr/>
            </a:pPr>
            <a:endParaRPr lang="en-US"/>
          </a:p>
        </p:txBody>
      </p:sp>
      <p:sp>
        <p:nvSpPr>
          <p:cNvPr id="6" name="Rectangle 7"/>
          <p:cNvSpPr>
            <a:spLocks noGrp="1" noChangeArrowheads="1"/>
          </p:cNvSpPr>
          <p:nvPr>
            <p:ph type="dt" sz="half" idx="11"/>
          </p:nvPr>
        </p:nvSpPr>
        <p:spPr>
          <a:ln/>
        </p:spPr>
        <p:txBody>
          <a:bodyPr/>
          <a:lstStyle>
            <a:lvl1pPr>
              <a:defRPr/>
            </a:lvl1pPr>
          </a:lstStyle>
          <a:p>
            <a:pPr>
              <a:defRPr/>
            </a:pPr>
            <a:endParaRPr lang="en-US"/>
          </a:p>
          <a:p>
            <a:pPr>
              <a:defRPr/>
            </a:pPr>
            <a:r>
              <a:rPr lang="en-US"/>
              <a:t>Nov. 2, 2005</a:t>
            </a:r>
          </a:p>
        </p:txBody>
      </p:sp>
      <p:sp>
        <p:nvSpPr>
          <p:cNvPr id="7" name="Rectangle 8"/>
          <p:cNvSpPr>
            <a:spLocks noGrp="1" noChangeArrowheads="1"/>
          </p:cNvSpPr>
          <p:nvPr>
            <p:ph type="ftr" sz="quarter" idx="12"/>
          </p:nvPr>
        </p:nvSpPr>
        <p:spPr>
          <a:ln/>
        </p:spPr>
        <p:txBody>
          <a:bodyPr/>
          <a:lstStyle>
            <a:lvl1pPr>
              <a:defRPr/>
            </a:lvl1pPr>
          </a:lstStyle>
          <a:p>
            <a:pPr>
              <a:defRPr/>
            </a:pPr>
            <a:endParaRPr lang="en-US"/>
          </a:p>
          <a:p>
            <a:pPr>
              <a:defRPr/>
            </a:pPr>
            <a:r>
              <a:rPr lang="en-US"/>
              <a:t>University of Pennsylvania</a:t>
            </a:r>
          </a:p>
        </p:txBody>
      </p:sp>
    </p:spTree>
  </p:cSld>
  <p:clrMapOvr>
    <a:masterClrMapping/>
  </p:clrMapOvr>
  <p:transition xmlns:p14="http://schemas.microsoft.com/office/powerpoint/2010/main"/>
</p:sldLayout>
</file>

<file path=ppt/slideLayouts/slideLayout4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lvl1pPr>
            <a:lvl2pPr marL="457035" indent="0">
              <a:buNone/>
              <a:defRPr sz="1800"/>
            </a:lvl2pPr>
            <a:lvl3pPr marL="914071" indent="0">
              <a:buNone/>
              <a:defRPr sz="1600"/>
            </a:lvl3pPr>
            <a:lvl4pPr marL="1371110" indent="0">
              <a:buNone/>
              <a:defRPr sz="1400"/>
            </a:lvl4pPr>
            <a:lvl5pPr marL="1828146" indent="0">
              <a:buNone/>
              <a:defRPr sz="1400"/>
            </a:lvl5pPr>
            <a:lvl6pPr marL="2285181" indent="0">
              <a:buNone/>
              <a:defRPr sz="1400"/>
            </a:lvl6pPr>
            <a:lvl7pPr marL="2742219" indent="0">
              <a:buNone/>
              <a:defRPr sz="1400"/>
            </a:lvl7pPr>
            <a:lvl8pPr marL="3199252" indent="0">
              <a:buNone/>
              <a:defRPr sz="1400"/>
            </a:lvl8pPr>
            <a:lvl9pPr marL="3656291" indent="0">
              <a:buNone/>
              <a:defRPr sz="1400"/>
            </a:lvl9pPr>
          </a:lstStyle>
          <a:p>
            <a:pPr lvl="0"/>
            <a:r>
              <a:rPr lang="en-US" smtClean="0"/>
              <a:t>Click to edit Master text styles</a:t>
            </a:r>
          </a:p>
        </p:txBody>
      </p:sp>
      <p:sp>
        <p:nvSpPr>
          <p:cNvPr id="4" name="Slide Number Placeholder 2"/>
          <p:cNvSpPr>
            <a:spLocks noGrp="1"/>
          </p:cNvSpPr>
          <p:nvPr>
            <p:ph type="sldNum" sz="quarter" idx="4"/>
          </p:nvPr>
        </p:nvSpPr>
        <p:spPr>
          <a:xfrm>
            <a:off x="6553200" y="6356357"/>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524001"/>
            <a:ext cx="38862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4001"/>
            <a:ext cx="38862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2"/>
          <p:cNvSpPr>
            <a:spLocks noGrp="1"/>
          </p:cNvSpPr>
          <p:nvPr>
            <p:ph type="sldNum" sz="quarter" idx="4"/>
          </p:nvPr>
        </p:nvSpPr>
        <p:spPr>
          <a:xfrm>
            <a:off x="6553200" y="6356357"/>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2"/>
          <p:cNvSpPr>
            <a:spLocks noGrp="1"/>
          </p:cNvSpPr>
          <p:nvPr>
            <p:ph type="sldNum" sz="quarter" idx="10"/>
          </p:nvPr>
        </p:nvSpPr>
        <p:spPr>
          <a:xfrm>
            <a:off x="6553200" y="6356357"/>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4"/>
          </p:nvPr>
        </p:nvSpPr>
        <p:spPr>
          <a:xfrm>
            <a:off x="6553200" y="6356357"/>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2"/>
          <p:cNvSpPr>
            <a:spLocks noGrp="1"/>
          </p:cNvSpPr>
          <p:nvPr>
            <p:ph type="sldNum" sz="quarter" idx="4"/>
          </p:nvPr>
        </p:nvSpPr>
        <p:spPr>
          <a:xfrm>
            <a:off x="6553200" y="6356357"/>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smtClean="0"/>
              <a:t>Click to edit Master text styles</a:t>
            </a:r>
          </a:p>
        </p:txBody>
      </p:sp>
      <p:sp>
        <p:nvSpPr>
          <p:cNvPr id="5" name="Slide Number Placeholder 2"/>
          <p:cNvSpPr>
            <a:spLocks noGrp="1"/>
          </p:cNvSpPr>
          <p:nvPr>
            <p:ph type="sldNum" sz="quarter" idx="4"/>
          </p:nvPr>
        </p:nvSpPr>
        <p:spPr>
          <a:xfrm>
            <a:off x="6553200" y="6356357"/>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35" indent="0">
              <a:buNone/>
              <a:defRPr sz="2800"/>
            </a:lvl2pPr>
            <a:lvl3pPr marL="914071" indent="0">
              <a:buNone/>
              <a:defRPr sz="2400"/>
            </a:lvl3pPr>
            <a:lvl4pPr marL="1371110" indent="0">
              <a:buNone/>
              <a:defRPr sz="2000"/>
            </a:lvl4pPr>
            <a:lvl5pPr marL="1828146" indent="0">
              <a:buNone/>
              <a:defRPr sz="2000"/>
            </a:lvl5pPr>
            <a:lvl6pPr marL="2285181" indent="0">
              <a:buNone/>
              <a:defRPr sz="2000"/>
            </a:lvl6pPr>
            <a:lvl7pPr marL="2742219" indent="0">
              <a:buNone/>
              <a:defRPr sz="2000"/>
            </a:lvl7pPr>
            <a:lvl8pPr marL="3199252" indent="0">
              <a:buNone/>
              <a:defRPr sz="2000"/>
            </a:lvl8pPr>
            <a:lvl9pPr marL="3656291"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smtClean="0"/>
              <a:t>Click to edit Master text styles</a:t>
            </a:r>
          </a:p>
        </p:txBody>
      </p:sp>
      <p:sp>
        <p:nvSpPr>
          <p:cNvPr id="5" name="Slide Number Placeholder 2"/>
          <p:cNvSpPr>
            <a:spLocks noGrp="1"/>
          </p:cNvSpPr>
          <p:nvPr>
            <p:ph type="sldNum" sz="quarter" idx="4"/>
          </p:nvPr>
        </p:nvSpPr>
        <p:spPr>
          <a:xfrm>
            <a:off x="6553200" y="6356357"/>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2"/>
          <p:cNvSpPr>
            <a:spLocks noGrp="1"/>
          </p:cNvSpPr>
          <p:nvPr>
            <p:ph type="sldNum" sz="quarter" idx="4"/>
          </p:nvPr>
        </p:nvSpPr>
        <p:spPr>
          <a:xfrm>
            <a:off x="6553200" y="6356357"/>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1" y="457200"/>
            <a:ext cx="198120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457200"/>
            <a:ext cx="579120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2"/>
          <p:cNvSpPr>
            <a:spLocks noGrp="1"/>
          </p:cNvSpPr>
          <p:nvPr>
            <p:ph type="sldNum" sz="quarter" idx="4"/>
          </p:nvPr>
        </p:nvSpPr>
        <p:spPr>
          <a:xfrm>
            <a:off x="6553200" y="6356357"/>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1" y="457200"/>
            <a:ext cx="7924800" cy="762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1" y="1524001"/>
            <a:ext cx="7924800" cy="4267200"/>
          </a:xfrm>
        </p:spPr>
        <p:txBody>
          <a:bodyPr/>
          <a:lstStyle/>
          <a:p>
            <a:endParaRPr lang="en-US" dirty="0"/>
          </a:p>
        </p:txBody>
      </p:sp>
      <p:sp>
        <p:nvSpPr>
          <p:cNvPr id="4" name="Slide Number Placeholder 2"/>
          <p:cNvSpPr>
            <a:spLocks noGrp="1"/>
          </p:cNvSpPr>
          <p:nvPr>
            <p:ph type="sldNum" sz="quarter" idx="4"/>
          </p:nvPr>
        </p:nvSpPr>
        <p:spPr>
          <a:xfrm>
            <a:off x="6553200" y="6356357"/>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40" indent="0">
              <a:buNone/>
              <a:defRPr sz="2800"/>
            </a:lvl2pPr>
            <a:lvl3pPr marL="913881" indent="0">
              <a:buNone/>
              <a:defRPr sz="2400"/>
            </a:lvl3pPr>
            <a:lvl4pPr marL="1370826" indent="0">
              <a:buNone/>
              <a:defRPr sz="2000"/>
            </a:lvl4pPr>
            <a:lvl5pPr marL="1827766" indent="0">
              <a:buNone/>
              <a:defRPr sz="2000"/>
            </a:lvl5pPr>
            <a:lvl6pPr marL="2284707" indent="0">
              <a:buNone/>
              <a:defRPr sz="2000"/>
            </a:lvl6pPr>
            <a:lvl7pPr marL="2741648" indent="0">
              <a:buNone/>
              <a:defRPr sz="2000"/>
            </a:lvl7pPr>
            <a:lvl8pPr marL="3198590" indent="0">
              <a:buNone/>
              <a:defRPr sz="2000"/>
            </a:lvl8pPr>
            <a:lvl9pPr marL="3655532"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40" indent="0">
              <a:buNone/>
              <a:defRPr sz="1200"/>
            </a:lvl2pPr>
            <a:lvl3pPr marL="913881" indent="0">
              <a:buNone/>
              <a:defRPr sz="1000"/>
            </a:lvl3pPr>
            <a:lvl4pPr marL="1370826" indent="0">
              <a:buNone/>
              <a:defRPr sz="900"/>
            </a:lvl4pPr>
            <a:lvl5pPr marL="1827766" indent="0">
              <a:buNone/>
              <a:defRPr sz="900"/>
            </a:lvl5pPr>
            <a:lvl6pPr marL="2284707" indent="0">
              <a:buNone/>
              <a:defRPr sz="900"/>
            </a:lvl6pPr>
            <a:lvl7pPr marL="2741648" indent="0">
              <a:buNone/>
              <a:defRPr sz="900"/>
            </a:lvl7pPr>
            <a:lvl8pPr marL="3198590" indent="0">
              <a:buNone/>
              <a:defRPr sz="900"/>
            </a:lvl8pPr>
            <a:lvl9pPr marL="3655532" indent="0">
              <a:buNone/>
              <a:defRPr sz="900"/>
            </a:lvl9pPr>
          </a:lstStyle>
          <a:p>
            <a:pPr lvl="0"/>
            <a:r>
              <a:rPr lang="en-US" smtClean="0"/>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pPr>
              <a:defRPr/>
            </a:pPr>
            <a:endParaRPr lang="en-US"/>
          </a:p>
        </p:txBody>
      </p:sp>
      <p:sp>
        <p:nvSpPr>
          <p:cNvPr id="6" name="Rectangle 7"/>
          <p:cNvSpPr>
            <a:spLocks noGrp="1" noChangeArrowheads="1"/>
          </p:cNvSpPr>
          <p:nvPr>
            <p:ph type="dt" sz="half" idx="11"/>
          </p:nvPr>
        </p:nvSpPr>
        <p:spPr>
          <a:ln/>
        </p:spPr>
        <p:txBody>
          <a:bodyPr/>
          <a:lstStyle>
            <a:lvl1pPr>
              <a:defRPr/>
            </a:lvl1pPr>
          </a:lstStyle>
          <a:p>
            <a:pPr>
              <a:defRPr/>
            </a:pPr>
            <a:endParaRPr lang="en-US"/>
          </a:p>
          <a:p>
            <a:pPr>
              <a:defRPr/>
            </a:pPr>
            <a:r>
              <a:rPr lang="en-US"/>
              <a:t>Nov. 2, 2005</a:t>
            </a:r>
          </a:p>
        </p:txBody>
      </p:sp>
      <p:sp>
        <p:nvSpPr>
          <p:cNvPr id="7" name="Rectangle 8"/>
          <p:cNvSpPr>
            <a:spLocks noGrp="1" noChangeArrowheads="1"/>
          </p:cNvSpPr>
          <p:nvPr>
            <p:ph type="ftr" sz="quarter" idx="12"/>
          </p:nvPr>
        </p:nvSpPr>
        <p:spPr>
          <a:ln/>
        </p:spPr>
        <p:txBody>
          <a:bodyPr/>
          <a:lstStyle>
            <a:lvl1pPr>
              <a:defRPr/>
            </a:lvl1pPr>
          </a:lstStyle>
          <a:p>
            <a:pPr>
              <a:defRPr/>
            </a:pPr>
            <a:endParaRPr lang="en-US"/>
          </a:p>
          <a:p>
            <a:pPr>
              <a:defRPr/>
            </a:pPr>
            <a:r>
              <a:rPr lang="en-US"/>
              <a:t>University of Pennsylvania</a:t>
            </a:r>
          </a:p>
        </p:txBody>
      </p:sp>
    </p:spTree>
  </p:cSld>
  <p:clrMapOvr>
    <a:masterClrMapping/>
  </p:clrMapOvr>
  <p:transition xmlns:p14="http://schemas.microsoft.com/office/powerpoint/2010/main"/>
</p:sldLayout>
</file>

<file path=ppt/slideLayouts/slideLayout46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457200"/>
            <a:ext cx="7924800"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524001"/>
            <a:ext cx="38862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4001"/>
            <a:ext cx="38862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2"/>
          <p:cNvSpPr>
            <a:spLocks noGrp="1"/>
          </p:cNvSpPr>
          <p:nvPr>
            <p:ph type="sldNum" sz="quarter" idx="4"/>
          </p:nvPr>
        </p:nvSpPr>
        <p:spPr>
          <a:xfrm>
            <a:off x="6553200" y="6356357"/>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35" indent="0" algn="ctr">
              <a:buNone/>
              <a:defRPr/>
            </a:lvl2pPr>
            <a:lvl3pPr marL="914071" indent="0" algn="ctr">
              <a:buNone/>
              <a:defRPr/>
            </a:lvl3pPr>
            <a:lvl4pPr marL="1371110" indent="0" algn="ctr">
              <a:buNone/>
              <a:defRPr/>
            </a:lvl4pPr>
            <a:lvl5pPr marL="1828146" indent="0" algn="ctr">
              <a:buNone/>
              <a:defRPr/>
            </a:lvl5pPr>
            <a:lvl6pPr marL="2285181" indent="0" algn="ctr">
              <a:buNone/>
              <a:defRPr/>
            </a:lvl6pPr>
            <a:lvl7pPr marL="2742219" indent="0" algn="ctr">
              <a:buNone/>
              <a:defRPr/>
            </a:lvl7pPr>
            <a:lvl8pPr marL="3199252" indent="0" algn="ctr">
              <a:buNone/>
              <a:defRPr/>
            </a:lvl8pPr>
            <a:lvl9pPr marL="3656291" indent="0" algn="ctr">
              <a:buNone/>
              <a:defRPr/>
            </a:lvl9pPr>
          </a:lstStyle>
          <a:p>
            <a:r>
              <a:rPr lang="en-US" smtClean="0"/>
              <a:t>Click to edit Master subtitle style</a:t>
            </a:r>
            <a:endParaRPr lang="en-US"/>
          </a:p>
        </p:txBody>
      </p:sp>
      <p:sp>
        <p:nvSpPr>
          <p:cNvPr id="4" name="Slide Number Placeholder 2"/>
          <p:cNvSpPr>
            <a:spLocks noGrp="1"/>
          </p:cNvSpPr>
          <p:nvPr>
            <p:ph type="sldNum" sz="quarter" idx="4"/>
          </p:nvPr>
        </p:nvSpPr>
        <p:spPr>
          <a:xfrm>
            <a:off x="527755" y="6328135"/>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2"/>
          <p:cNvSpPr>
            <a:spLocks noGrp="1"/>
          </p:cNvSpPr>
          <p:nvPr>
            <p:ph type="sldNum" sz="quarter" idx="4"/>
          </p:nvPr>
        </p:nvSpPr>
        <p:spPr>
          <a:xfrm>
            <a:off x="6553200" y="6356357"/>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lvl1pPr>
            <a:lvl2pPr marL="457035" indent="0">
              <a:buNone/>
              <a:defRPr sz="1800"/>
            </a:lvl2pPr>
            <a:lvl3pPr marL="914071" indent="0">
              <a:buNone/>
              <a:defRPr sz="1600"/>
            </a:lvl3pPr>
            <a:lvl4pPr marL="1371110" indent="0">
              <a:buNone/>
              <a:defRPr sz="1400"/>
            </a:lvl4pPr>
            <a:lvl5pPr marL="1828146" indent="0">
              <a:buNone/>
              <a:defRPr sz="1400"/>
            </a:lvl5pPr>
            <a:lvl6pPr marL="2285181" indent="0">
              <a:buNone/>
              <a:defRPr sz="1400"/>
            </a:lvl6pPr>
            <a:lvl7pPr marL="2742219" indent="0">
              <a:buNone/>
              <a:defRPr sz="1400"/>
            </a:lvl7pPr>
            <a:lvl8pPr marL="3199252" indent="0">
              <a:buNone/>
              <a:defRPr sz="1400"/>
            </a:lvl8pPr>
            <a:lvl9pPr marL="3656291" indent="0">
              <a:buNone/>
              <a:defRPr sz="1400"/>
            </a:lvl9pPr>
          </a:lstStyle>
          <a:p>
            <a:pPr lvl="0"/>
            <a:r>
              <a:rPr lang="en-US" smtClean="0"/>
              <a:t>Click to edit Master text styles</a:t>
            </a:r>
          </a:p>
        </p:txBody>
      </p:sp>
      <p:sp>
        <p:nvSpPr>
          <p:cNvPr id="4" name="Slide Number Placeholder 2"/>
          <p:cNvSpPr>
            <a:spLocks noGrp="1"/>
          </p:cNvSpPr>
          <p:nvPr>
            <p:ph type="sldNum" sz="quarter" idx="4"/>
          </p:nvPr>
        </p:nvSpPr>
        <p:spPr>
          <a:xfrm>
            <a:off x="6553200" y="6356357"/>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524001"/>
            <a:ext cx="38862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4001"/>
            <a:ext cx="38862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2"/>
          <p:cNvSpPr>
            <a:spLocks noGrp="1"/>
          </p:cNvSpPr>
          <p:nvPr>
            <p:ph type="sldNum" sz="quarter" idx="4"/>
          </p:nvPr>
        </p:nvSpPr>
        <p:spPr>
          <a:xfrm>
            <a:off x="6553200" y="6356357"/>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2"/>
          <p:cNvSpPr>
            <a:spLocks noGrp="1"/>
          </p:cNvSpPr>
          <p:nvPr>
            <p:ph type="sldNum" sz="quarter" idx="10"/>
          </p:nvPr>
        </p:nvSpPr>
        <p:spPr>
          <a:xfrm>
            <a:off x="6553200" y="6356357"/>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4"/>
          </p:nvPr>
        </p:nvSpPr>
        <p:spPr>
          <a:xfrm>
            <a:off x="6553200" y="6356357"/>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2"/>
          <p:cNvSpPr>
            <a:spLocks noGrp="1"/>
          </p:cNvSpPr>
          <p:nvPr>
            <p:ph type="sldNum" sz="quarter" idx="4"/>
          </p:nvPr>
        </p:nvSpPr>
        <p:spPr>
          <a:xfrm>
            <a:off x="6553200" y="6356357"/>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smtClean="0"/>
              <a:t>Click to edit Master text styles</a:t>
            </a:r>
          </a:p>
        </p:txBody>
      </p:sp>
      <p:sp>
        <p:nvSpPr>
          <p:cNvPr id="5" name="Slide Number Placeholder 2"/>
          <p:cNvSpPr>
            <a:spLocks noGrp="1"/>
          </p:cNvSpPr>
          <p:nvPr>
            <p:ph type="sldNum" sz="quarter" idx="4"/>
          </p:nvPr>
        </p:nvSpPr>
        <p:spPr>
          <a:xfrm>
            <a:off x="6553200" y="6356357"/>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35" indent="0">
              <a:buNone/>
              <a:defRPr sz="2800"/>
            </a:lvl2pPr>
            <a:lvl3pPr marL="914071" indent="0">
              <a:buNone/>
              <a:defRPr sz="2400"/>
            </a:lvl3pPr>
            <a:lvl4pPr marL="1371110" indent="0">
              <a:buNone/>
              <a:defRPr sz="2000"/>
            </a:lvl4pPr>
            <a:lvl5pPr marL="1828146" indent="0">
              <a:buNone/>
              <a:defRPr sz="2000"/>
            </a:lvl5pPr>
            <a:lvl6pPr marL="2285181" indent="0">
              <a:buNone/>
              <a:defRPr sz="2000"/>
            </a:lvl6pPr>
            <a:lvl7pPr marL="2742219" indent="0">
              <a:buNone/>
              <a:defRPr sz="2000"/>
            </a:lvl7pPr>
            <a:lvl8pPr marL="3199252" indent="0">
              <a:buNone/>
              <a:defRPr sz="2000"/>
            </a:lvl8pPr>
            <a:lvl9pPr marL="3656291"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smtClean="0"/>
              <a:t>Click to edit Master text styles</a:t>
            </a:r>
          </a:p>
        </p:txBody>
      </p:sp>
      <p:sp>
        <p:nvSpPr>
          <p:cNvPr id="5" name="Slide Number Placeholder 2"/>
          <p:cNvSpPr>
            <a:spLocks noGrp="1"/>
          </p:cNvSpPr>
          <p:nvPr>
            <p:ph type="sldNum" sz="quarter" idx="4"/>
          </p:nvPr>
        </p:nvSpPr>
        <p:spPr>
          <a:xfrm>
            <a:off x="6553200" y="6356357"/>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4"/>
          <p:cNvSpPr txBox="1">
            <a:spLocks noGrp="1" noChangeArrowheads="1"/>
          </p:cNvSpPr>
          <p:nvPr>
            <p:ph type="sldNum" sz="quarter" idx="10"/>
          </p:nvPr>
        </p:nvSpPr>
        <p:spPr>
          <a:ln/>
        </p:spPr>
        <p:txBody>
          <a:bodyPr/>
          <a:lstStyle>
            <a:lvl1pPr>
              <a:defRPr/>
            </a:lvl1pPr>
          </a:lstStyle>
          <a:p>
            <a:pPr>
              <a:defRPr/>
            </a:pPr>
            <a:endParaRPr lang="en-US"/>
          </a:p>
        </p:txBody>
      </p:sp>
      <p:sp>
        <p:nvSpPr>
          <p:cNvPr id="5" name="Rectangle 7"/>
          <p:cNvSpPr>
            <a:spLocks noGrp="1" noChangeArrowheads="1"/>
          </p:cNvSpPr>
          <p:nvPr>
            <p:ph type="dt" sz="half" idx="11"/>
          </p:nvPr>
        </p:nvSpPr>
        <p:spPr>
          <a:ln/>
        </p:spPr>
        <p:txBody>
          <a:bodyPr/>
          <a:lstStyle>
            <a:lvl1pPr>
              <a:defRPr/>
            </a:lvl1pPr>
          </a:lstStyle>
          <a:p>
            <a:pPr>
              <a:defRPr/>
            </a:pPr>
            <a:endParaRPr lang="en-US"/>
          </a:p>
          <a:p>
            <a:pPr>
              <a:defRPr/>
            </a:pPr>
            <a:r>
              <a:rPr lang="en-US"/>
              <a:t>Nov. 2, 2005</a:t>
            </a:r>
          </a:p>
        </p:txBody>
      </p:sp>
      <p:sp>
        <p:nvSpPr>
          <p:cNvPr id="6" name="Rectangle 8"/>
          <p:cNvSpPr>
            <a:spLocks noGrp="1" noChangeArrowheads="1"/>
          </p:cNvSpPr>
          <p:nvPr>
            <p:ph type="ftr" sz="quarter" idx="12"/>
          </p:nvPr>
        </p:nvSpPr>
        <p:spPr>
          <a:ln/>
        </p:spPr>
        <p:txBody>
          <a:bodyPr/>
          <a:lstStyle>
            <a:lvl1pPr>
              <a:defRPr/>
            </a:lvl1pPr>
          </a:lstStyle>
          <a:p>
            <a:pPr>
              <a:defRPr/>
            </a:pPr>
            <a:endParaRPr lang="en-US"/>
          </a:p>
          <a:p>
            <a:pPr>
              <a:defRPr/>
            </a:pPr>
            <a:r>
              <a:rPr lang="en-US"/>
              <a:t>University of Pennsylvania</a:t>
            </a:r>
          </a:p>
        </p:txBody>
      </p:sp>
    </p:spTree>
  </p:cSld>
  <p:clrMapOvr>
    <a:masterClrMapping/>
  </p:clrMapOvr>
  <p:transition xmlns:p14="http://schemas.microsoft.com/office/powerpoint/2010/main"/>
</p:sldLayout>
</file>

<file path=ppt/slideLayouts/slideLayout4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2"/>
          <p:cNvSpPr>
            <a:spLocks noGrp="1"/>
          </p:cNvSpPr>
          <p:nvPr>
            <p:ph type="sldNum" sz="quarter" idx="4"/>
          </p:nvPr>
        </p:nvSpPr>
        <p:spPr>
          <a:xfrm>
            <a:off x="6553200" y="6356357"/>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1" y="457200"/>
            <a:ext cx="198120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457200"/>
            <a:ext cx="579120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2"/>
          <p:cNvSpPr>
            <a:spLocks noGrp="1"/>
          </p:cNvSpPr>
          <p:nvPr>
            <p:ph type="sldNum" sz="quarter" idx="4"/>
          </p:nvPr>
        </p:nvSpPr>
        <p:spPr>
          <a:xfrm>
            <a:off x="6553200" y="6356357"/>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1" y="457200"/>
            <a:ext cx="7924800" cy="762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1" y="1524001"/>
            <a:ext cx="7924800" cy="4267200"/>
          </a:xfrm>
        </p:spPr>
        <p:txBody>
          <a:bodyPr/>
          <a:lstStyle/>
          <a:p>
            <a:endParaRPr lang="en-US" dirty="0"/>
          </a:p>
        </p:txBody>
      </p:sp>
      <p:sp>
        <p:nvSpPr>
          <p:cNvPr id="4" name="Slide Number Placeholder 2"/>
          <p:cNvSpPr>
            <a:spLocks noGrp="1"/>
          </p:cNvSpPr>
          <p:nvPr>
            <p:ph type="sldNum" sz="quarter" idx="4"/>
          </p:nvPr>
        </p:nvSpPr>
        <p:spPr>
          <a:xfrm>
            <a:off x="6553200" y="6356357"/>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457200"/>
            <a:ext cx="7924800"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524001"/>
            <a:ext cx="38862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4001"/>
            <a:ext cx="38862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2"/>
          <p:cNvSpPr>
            <a:spLocks noGrp="1"/>
          </p:cNvSpPr>
          <p:nvPr>
            <p:ph type="sldNum" sz="quarter" idx="4"/>
          </p:nvPr>
        </p:nvSpPr>
        <p:spPr>
          <a:xfrm>
            <a:off x="6553200" y="6356357"/>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35" indent="0" algn="ctr">
              <a:buNone/>
              <a:defRPr/>
            </a:lvl2pPr>
            <a:lvl3pPr marL="914071" indent="0" algn="ctr">
              <a:buNone/>
              <a:defRPr/>
            </a:lvl3pPr>
            <a:lvl4pPr marL="1371110" indent="0" algn="ctr">
              <a:buNone/>
              <a:defRPr/>
            </a:lvl4pPr>
            <a:lvl5pPr marL="1828146" indent="0" algn="ctr">
              <a:buNone/>
              <a:defRPr/>
            </a:lvl5pPr>
            <a:lvl6pPr marL="2285181" indent="0" algn="ctr">
              <a:buNone/>
              <a:defRPr/>
            </a:lvl6pPr>
            <a:lvl7pPr marL="2742219" indent="0" algn="ctr">
              <a:buNone/>
              <a:defRPr/>
            </a:lvl7pPr>
            <a:lvl8pPr marL="3199252" indent="0" algn="ctr">
              <a:buNone/>
              <a:defRPr/>
            </a:lvl8pPr>
            <a:lvl9pPr marL="3656291" indent="0" algn="ctr">
              <a:buNone/>
              <a:defRPr/>
            </a:lvl9pPr>
          </a:lstStyle>
          <a:p>
            <a:r>
              <a:rPr lang="en-US" smtClean="0"/>
              <a:t>Click to edit Master subtitle style</a:t>
            </a:r>
            <a:endParaRPr lang="en-US"/>
          </a:p>
        </p:txBody>
      </p:sp>
      <p:sp>
        <p:nvSpPr>
          <p:cNvPr id="4" name="Slide Number Placeholder 2"/>
          <p:cNvSpPr>
            <a:spLocks noGrp="1"/>
          </p:cNvSpPr>
          <p:nvPr>
            <p:ph type="sldNum" sz="quarter" idx="4"/>
          </p:nvPr>
        </p:nvSpPr>
        <p:spPr>
          <a:xfrm>
            <a:off x="527755" y="6328135"/>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2"/>
          <p:cNvSpPr>
            <a:spLocks noGrp="1"/>
          </p:cNvSpPr>
          <p:nvPr>
            <p:ph type="sldNum" sz="quarter" idx="4"/>
          </p:nvPr>
        </p:nvSpPr>
        <p:spPr>
          <a:xfrm>
            <a:off x="6553200" y="6356357"/>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lvl1pPr>
            <a:lvl2pPr marL="457035" indent="0">
              <a:buNone/>
              <a:defRPr sz="1800"/>
            </a:lvl2pPr>
            <a:lvl3pPr marL="914071" indent="0">
              <a:buNone/>
              <a:defRPr sz="1600"/>
            </a:lvl3pPr>
            <a:lvl4pPr marL="1371110" indent="0">
              <a:buNone/>
              <a:defRPr sz="1400"/>
            </a:lvl4pPr>
            <a:lvl5pPr marL="1828146" indent="0">
              <a:buNone/>
              <a:defRPr sz="1400"/>
            </a:lvl5pPr>
            <a:lvl6pPr marL="2285181" indent="0">
              <a:buNone/>
              <a:defRPr sz="1400"/>
            </a:lvl6pPr>
            <a:lvl7pPr marL="2742219" indent="0">
              <a:buNone/>
              <a:defRPr sz="1400"/>
            </a:lvl7pPr>
            <a:lvl8pPr marL="3199252" indent="0">
              <a:buNone/>
              <a:defRPr sz="1400"/>
            </a:lvl8pPr>
            <a:lvl9pPr marL="3656291" indent="0">
              <a:buNone/>
              <a:defRPr sz="1400"/>
            </a:lvl9pPr>
          </a:lstStyle>
          <a:p>
            <a:pPr lvl="0"/>
            <a:r>
              <a:rPr lang="en-US" smtClean="0"/>
              <a:t>Click to edit Master text styles</a:t>
            </a:r>
          </a:p>
        </p:txBody>
      </p:sp>
      <p:sp>
        <p:nvSpPr>
          <p:cNvPr id="4" name="Slide Number Placeholder 2"/>
          <p:cNvSpPr>
            <a:spLocks noGrp="1"/>
          </p:cNvSpPr>
          <p:nvPr>
            <p:ph type="sldNum" sz="quarter" idx="4"/>
          </p:nvPr>
        </p:nvSpPr>
        <p:spPr>
          <a:xfrm>
            <a:off x="6553200" y="6356357"/>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524001"/>
            <a:ext cx="38862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4001"/>
            <a:ext cx="38862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2"/>
          <p:cNvSpPr>
            <a:spLocks noGrp="1"/>
          </p:cNvSpPr>
          <p:nvPr>
            <p:ph type="sldNum" sz="quarter" idx="4"/>
          </p:nvPr>
        </p:nvSpPr>
        <p:spPr>
          <a:xfrm>
            <a:off x="6553200" y="6356357"/>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2"/>
          <p:cNvSpPr>
            <a:spLocks noGrp="1"/>
          </p:cNvSpPr>
          <p:nvPr>
            <p:ph type="sldNum" sz="quarter" idx="10"/>
          </p:nvPr>
        </p:nvSpPr>
        <p:spPr>
          <a:xfrm>
            <a:off x="6553200" y="6356357"/>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4"/>
          </p:nvPr>
        </p:nvSpPr>
        <p:spPr>
          <a:xfrm>
            <a:off x="6553200" y="6356357"/>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1534" y="52389"/>
            <a:ext cx="2009775" cy="66405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92207" y="52389"/>
            <a:ext cx="5876925" cy="66405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4"/>
          <p:cNvSpPr txBox="1">
            <a:spLocks noGrp="1" noChangeArrowheads="1"/>
          </p:cNvSpPr>
          <p:nvPr>
            <p:ph type="sldNum" sz="quarter" idx="10"/>
          </p:nvPr>
        </p:nvSpPr>
        <p:spPr>
          <a:ln/>
        </p:spPr>
        <p:txBody>
          <a:bodyPr/>
          <a:lstStyle>
            <a:lvl1pPr>
              <a:defRPr/>
            </a:lvl1pPr>
          </a:lstStyle>
          <a:p>
            <a:pPr>
              <a:defRPr/>
            </a:pPr>
            <a:endParaRPr lang="en-US"/>
          </a:p>
        </p:txBody>
      </p:sp>
      <p:sp>
        <p:nvSpPr>
          <p:cNvPr id="5" name="Rectangle 7"/>
          <p:cNvSpPr>
            <a:spLocks noGrp="1" noChangeArrowheads="1"/>
          </p:cNvSpPr>
          <p:nvPr>
            <p:ph type="dt" sz="half" idx="11"/>
          </p:nvPr>
        </p:nvSpPr>
        <p:spPr>
          <a:ln/>
        </p:spPr>
        <p:txBody>
          <a:bodyPr/>
          <a:lstStyle>
            <a:lvl1pPr>
              <a:defRPr/>
            </a:lvl1pPr>
          </a:lstStyle>
          <a:p>
            <a:pPr>
              <a:defRPr/>
            </a:pPr>
            <a:endParaRPr lang="en-US"/>
          </a:p>
          <a:p>
            <a:pPr>
              <a:defRPr/>
            </a:pPr>
            <a:r>
              <a:rPr lang="en-US"/>
              <a:t>Nov. 2, 2005</a:t>
            </a:r>
          </a:p>
        </p:txBody>
      </p:sp>
      <p:sp>
        <p:nvSpPr>
          <p:cNvPr id="6" name="Rectangle 8"/>
          <p:cNvSpPr>
            <a:spLocks noGrp="1" noChangeArrowheads="1"/>
          </p:cNvSpPr>
          <p:nvPr>
            <p:ph type="ftr" sz="quarter" idx="12"/>
          </p:nvPr>
        </p:nvSpPr>
        <p:spPr>
          <a:ln/>
        </p:spPr>
        <p:txBody>
          <a:bodyPr/>
          <a:lstStyle>
            <a:lvl1pPr>
              <a:defRPr/>
            </a:lvl1pPr>
          </a:lstStyle>
          <a:p>
            <a:pPr>
              <a:defRPr/>
            </a:pPr>
            <a:endParaRPr lang="en-US"/>
          </a:p>
          <a:p>
            <a:pPr>
              <a:defRPr/>
            </a:pPr>
            <a:r>
              <a:rPr lang="en-US"/>
              <a:t>University of Pennsylvania</a:t>
            </a:r>
          </a:p>
        </p:txBody>
      </p:sp>
    </p:spTree>
  </p:cSld>
  <p:clrMapOvr>
    <a:masterClrMapping/>
  </p:clrMapOvr>
  <p:transition xmlns:p14="http://schemas.microsoft.com/office/powerpoint/2010/main"/>
</p:sldLayout>
</file>

<file path=ppt/slideLayouts/slideLayout4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2"/>
          <p:cNvSpPr>
            <a:spLocks noGrp="1"/>
          </p:cNvSpPr>
          <p:nvPr>
            <p:ph type="sldNum" sz="quarter" idx="4"/>
          </p:nvPr>
        </p:nvSpPr>
        <p:spPr>
          <a:xfrm>
            <a:off x="6553200" y="6356357"/>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smtClean="0"/>
              <a:t>Click to edit Master text styles</a:t>
            </a:r>
          </a:p>
        </p:txBody>
      </p:sp>
      <p:sp>
        <p:nvSpPr>
          <p:cNvPr id="5" name="Slide Number Placeholder 2"/>
          <p:cNvSpPr>
            <a:spLocks noGrp="1"/>
          </p:cNvSpPr>
          <p:nvPr>
            <p:ph type="sldNum" sz="quarter" idx="4"/>
          </p:nvPr>
        </p:nvSpPr>
        <p:spPr>
          <a:xfrm>
            <a:off x="6553200" y="6356357"/>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35" indent="0">
              <a:buNone/>
              <a:defRPr sz="2800"/>
            </a:lvl2pPr>
            <a:lvl3pPr marL="914071" indent="0">
              <a:buNone/>
              <a:defRPr sz="2400"/>
            </a:lvl3pPr>
            <a:lvl4pPr marL="1371110" indent="0">
              <a:buNone/>
              <a:defRPr sz="2000"/>
            </a:lvl4pPr>
            <a:lvl5pPr marL="1828146" indent="0">
              <a:buNone/>
              <a:defRPr sz="2000"/>
            </a:lvl5pPr>
            <a:lvl6pPr marL="2285181" indent="0">
              <a:buNone/>
              <a:defRPr sz="2000"/>
            </a:lvl6pPr>
            <a:lvl7pPr marL="2742219" indent="0">
              <a:buNone/>
              <a:defRPr sz="2000"/>
            </a:lvl7pPr>
            <a:lvl8pPr marL="3199252" indent="0">
              <a:buNone/>
              <a:defRPr sz="2000"/>
            </a:lvl8pPr>
            <a:lvl9pPr marL="3656291"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smtClean="0"/>
              <a:t>Click to edit Master text styles</a:t>
            </a:r>
          </a:p>
        </p:txBody>
      </p:sp>
      <p:sp>
        <p:nvSpPr>
          <p:cNvPr id="5" name="Slide Number Placeholder 2"/>
          <p:cNvSpPr>
            <a:spLocks noGrp="1"/>
          </p:cNvSpPr>
          <p:nvPr>
            <p:ph type="sldNum" sz="quarter" idx="4"/>
          </p:nvPr>
        </p:nvSpPr>
        <p:spPr>
          <a:xfrm>
            <a:off x="6553200" y="6356357"/>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2"/>
          <p:cNvSpPr>
            <a:spLocks noGrp="1"/>
          </p:cNvSpPr>
          <p:nvPr>
            <p:ph type="sldNum" sz="quarter" idx="4"/>
          </p:nvPr>
        </p:nvSpPr>
        <p:spPr>
          <a:xfrm>
            <a:off x="6553200" y="6356357"/>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1" y="457200"/>
            <a:ext cx="198120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457200"/>
            <a:ext cx="579120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2"/>
          <p:cNvSpPr>
            <a:spLocks noGrp="1"/>
          </p:cNvSpPr>
          <p:nvPr>
            <p:ph type="sldNum" sz="quarter" idx="4"/>
          </p:nvPr>
        </p:nvSpPr>
        <p:spPr>
          <a:xfrm>
            <a:off x="6553200" y="6356357"/>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1" y="457200"/>
            <a:ext cx="7924800" cy="762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1" y="1524001"/>
            <a:ext cx="7924800" cy="4267200"/>
          </a:xfrm>
        </p:spPr>
        <p:txBody>
          <a:bodyPr/>
          <a:lstStyle/>
          <a:p>
            <a:endParaRPr lang="en-US" dirty="0"/>
          </a:p>
        </p:txBody>
      </p:sp>
      <p:sp>
        <p:nvSpPr>
          <p:cNvPr id="4" name="Slide Number Placeholder 2"/>
          <p:cNvSpPr>
            <a:spLocks noGrp="1"/>
          </p:cNvSpPr>
          <p:nvPr>
            <p:ph type="sldNum" sz="quarter" idx="4"/>
          </p:nvPr>
        </p:nvSpPr>
        <p:spPr>
          <a:xfrm>
            <a:off x="6553200" y="6356357"/>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457200"/>
            <a:ext cx="7924800"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524001"/>
            <a:ext cx="38862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4001"/>
            <a:ext cx="38862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2"/>
          <p:cNvSpPr>
            <a:spLocks noGrp="1"/>
          </p:cNvSpPr>
          <p:nvPr>
            <p:ph type="sldNum" sz="quarter" idx="4"/>
          </p:nvPr>
        </p:nvSpPr>
        <p:spPr>
          <a:xfrm>
            <a:off x="6553200" y="6356357"/>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35" indent="0" algn="ctr">
              <a:buNone/>
              <a:defRPr/>
            </a:lvl2pPr>
            <a:lvl3pPr marL="914071" indent="0" algn="ctr">
              <a:buNone/>
              <a:defRPr/>
            </a:lvl3pPr>
            <a:lvl4pPr marL="1371110" indent="0" algn="ctr">
              <a:buNone/>
              <a:defRPr/>
            </a:lvl4pPr>
            <a:lvl5pPr marL="1828146" indent="0" algn="ctr">
              <a:buNone/>
              <a:defRPr/>
            </a:lvl5pPr>
            <a:lvl6pPr marL="2285181" indent="0" algn="ctr">
              <a:buNone/>
              <a:defRPr/>
            </a:lvl6pPr>
            <a:lvl7pPr marL="2742219" indent="0" algn="ctr">
              <a:buNone/>
              <a:defRPr/>
            </a:lvl7pPr>
            <a:lvl8pPr marL="3199252" indent="0" algn="ctr">
              <a:buNone/>
              <a:defRPr/>
            </a:lvl8pPr>
            <a:lvl9pPr marL="3656291" indent="0" algn="ctr">
              <a:buNone/>
              <a:defRPr/>
            </a:lvl9pPr>
          </a:lstStyle>
          <a:p>
            <a:r>
              <a:rPr lang="en-US" smtClean="0"/>
              <a:t>Click to edit Master subtitle style</a:t>
            </a:r>
            <a:endParaRPr lang="en-US"/>
          </a:p>
        </p:txBody>
      </p:sp>
      <p:sp>
        <p:nvSpPr>
          <p:cNvPr id="4" name="Slide Number Placeholder 2"/>
          <p:cNvSpPr>
            <a:spLocks noGrp="1"/>
          </p:cNvSpPr>
          <p:nvPr>
            <p:ph type="sldNum" sz="quarter" idx="4"/>
          </p:nvPr>
        </p:nvSpPr>
        <p:spPr>
          <a:xfrm>
            <a:off x="527755" y="6328135"/>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2"/>
          <p:cNvSpPr>
            <a:spLocks noGrp="1"/>
          </p:cNvSpPr>
          <p:nvPr>
            <p:ph type="sldNum" sz="quarter" idx="4"/>
          </p:nvPr>
        </p:nvSpPr>
        <p:spPr>
          <a:xfrm>
            <a:off x="6553200" y="6356357"/>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lvl1pPr>
            <a:lvl2pPr marL="457035" indent="0">
              <a:buNone/>
              <a:defRPr sz="1800"/>
            </a:lvl2pPr>
            <a:lvl3pPr marL="914071" indent="0">
              <a:buNone/>
              <a:defRPr sz="1600"/>
            </a:lvl3pPr>
            <a:lvl4pPr marL="1371110" indent="0">
              <a:buNone/>
              <a:defRPr sz="1400"/>
            </a:lvl4pPr>
            <a:lvl5pPr marL="1828146" indent="0">
              <a:buNone/>
              <a:defRPr sz="1400"/>
            </a:lvl5pPr>
            <a:lvl6pPr marL="2285181" indent="0">
              <a:buNone/>
              <a:defRPr sz="1400"/>
            </a:lvl6pPr>
            <a:lvl7pPr marL="2742219" indent="0">
              <a:buNone/>
              <a:defRPr sz="1400"/>
            </a:lvl7pPr>
            <a:lvl8pPr marL="3199252" indent="0">
              <a:buNone/>
              <a:defRPr sz="1400"/>
            </a:lvl8pPr>
            <a:lvl9pPr marL="3656291" indent="0">
              <a:buNone/>
              <a:defRPr sz="1400"/>
            </a:lvl9pPr>
          </a:lstStyle>
          <a:p>
            <a:pPr lvl="0"/>
            <a:r>
              <a:rPr lang="en-US" smtClean="0"/>
              <a:t>Click to edit Master text styles</a:t>
            </a:r>
          </a:p>
        </p:txBody>
      </p:sp>
      <p:sp>
        <p:nvSpPr>
          <p:cNvPr id="4" name="Slide Number Placeholder 2"/>
          <p:cNvSpPr>
            <a:spLocks noGrp="1"/>
          </p:cNvSpPr>
          <p:nvPr>
            <p:ph type="sldNum" sz="quarter" idx="4"/>
          </p:nvPr>
        </p:nvSpPr>
        <p:spPr>
          <a:xfrm>
            <a:off x="6553200" y="6356357"/>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3"/>
            <a:ext cx="6400800" cy="1752600"/>
          </a:xfrm>
          <a:prstGeom prst="rect">
            <a:avLst/>
          </a:prstGeom>
        </p:spPr>
        <p:txBody>
          <a:bodyPr vert="horz" lIns="91388" tIns="45694" rIns="91388" bIns="45694"/>
          <a:lstStyle>
            <a:lvl1pPr marL="0" indent="0" algn="ctr">
              <a:buNone/>
              <a:defRPr/>
            </a:lvl1pPr>
            <a:lvl2pPr marL="456940" indent="0" algn="ctr">
              <a:buNone/>
              <a:defRPr/>
            </a:lvl2pPr>
            <a:lvl3pPr marL="913881" indent="0" algn="ctr">
              <a:buNone/>
              <a:defRPr/>
            </a:lvl3pPr>
            <a:lvl4pPr marL="1370826" indent="0" algn="ctr">
              <a:buNone/>
              <a:defRPr/>
            </a:lvl4pPr>
            <a:lvl5pPr marL="1827766" indent="0" algn="ctr">
              <a:buNone/>
              <a:defRPr/>
            </a:lvl5pPr>
            <a:lvl6pPr marL="2284707" indent="0" algn="ctr">
              <a:buNone/>
              <a:defRPr/>
            </a:lvl6pPr>
            <a:lvl7pPr marL="2741648" indent="0" algn="ctr">
              <a:buNone/>
              <a:defRPr/>
            </a:lvl7pPr>
            <a:lvl8pPr marL="3198590" indent="0" algn="ctr">
              <a:buNone/>
              <a:defRPr/>
            </a:lvl8pPr>
            <a:lvl9pPr marL="3655532" indent="0" algn="ctr">
              <a:buNone/>
              <a:defRPr/>
            </a:lvl9pPr>
          </a:lstStyle>
          <a:p>
            <a:r>
              <a:rPr lang="en-US" smtClean="0"/>
              <a:t>Click to edit Master subtitle style</a:t>
            </a:r>
            <a:endParaRPr lang="en-US"/>
          </a:p>
        </p:txBody>
      </p:sp>
      <p:sp>
        <p:nvSpPr>
          <p:cNvPr id="4" name="Rectangle 5"/>
          <p:cNvSpPr>
            <a:spLocks noGrp="1" noChangeArrowheads="1"/>
          </p:cNvSpPr>
          <p:nvPr>
            <p:ph type="sldNum" sz="quarter" idx="10"/>
          </p:nvPr>
        </p:nvSpPr>
        <p:spPr>
          <a:ln/>
        </p:spPr>
        <p:txBody>
          <a:bodyPr/>
          <a:lstStyle>
            <a:lvl1pPr>
              <a:defRPr/>
            </a:lvl1pPr>
          </a:lstStyle>
          <a:p>
            <a:pPr>
              <a:defRPr/>
            </a:pPr>
            <a:endParaRPr lang="en-US"/>
          </a:p>
          <a:p>
            <a:pPr>
              <a:defRPr/>
            </a:pPr>
            <a:fld id="{E6EDEFC7-55FA-C24D-9D9C-3C680E134A24}" type="slidenum">
              <a:rPr lang="en-US"/>
              <a:pPr>
                <a:defRPr/>
              </a:pPr>
              <a:t>‹#›</a:t>
            </a:fld>
            <a:endParaRPr lang="en-US"/>
          </a:p>
        </p:txBody>
      </p:sp>
    </p:spTree>
  </p:cSld>
  <p:clrMapOvr>
    <a:masterClrMapping/>
  </p:clrMapOvr>
  <p:transition xmlns:p14="http://schemas.microsoft.com/office/powerpoint/2010/main"/>
</p:sldLayout>
</file>

<file path=ppt/slideLayouts/slideLayout4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524001"/>
            <a:ext cx="38862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4001"/>
            <a:ext cx="38862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2"/>
          <p:cNvSpPr>
            <a:spLocks noGrp="1"/>
          </p:cNvSpPr>
          <p:nvPr>
            <p:ph type="sldNum" sz="quarter" idx="4"/>
          </p:nvPr>
        </p:nvSpPr>
        <p:spPr>
          <a:xfrm>
            <a:off x="6553200" y="6356357"/>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2"/>
          <p:cNvSpPr>
            <a:spLocks noGrp="1"/>
          </p:cNvSpPr>
          <p:nvPr>
            <p:ph type="sldNum" sz="quarter" idx="10"/>
          </p:nvPr>
        </p:nvSpPr>
        <p:spPr>
          <a:xfrm>
            <a:off x="6553200" y="6356357"/>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4"/>
          </p:nvPr>
        </p:nvSpPr>
        <p:spPr>
          <a:xfrm>
            <a:off x="6553200" y="6356357"/>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2"/>
          <p:cNvSpPr>
            <a:spLocks noGrp="1"/>
          </p:cNvSpPr>
          <p:nvPr>
            <p:ph type="sldNum" sz="quarter" idx="4"/>
          </p:nvPr>
        </p:nvSpPr>
        <p:spPr>
          <a:xfrm>
            <a:off x="6553200" y="6356357"/>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smtClean="0"/>
              <a:t>Click to edit Master text styles</a:t>
            </a:r>
          </a:p>
        </p:txBody>
      </p:sp>
      <p:sp>
        <p:nvSpPr>
          <p:cNvPr id="5" name="Slide Number Placeholder 2"/>
          <p:cNvSpPr>
            <a:spLocks noGrp="1"/>
          </p:cNvSpPr>
          <p:nvPr>
            <p:ph type="sldNum" sz="quarter" idx="4"/>
          </p:nvPr>
        </p:nvSpPr>
        <p:spPr>
          <a:xfrm>
            <a:off x="6553200" y="6356357"/>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35" indent="0">
              <a:buNone/>
              <a:defRPr sz="2800"/>
            </a:lvl2pPr>
            <a:lvl3pPr marL="914071" indent="0">
              <a:buNone/>
              <a:defRPr sz="2400"/>
            </a:lvl3pPr>
            <a:lvl4pPr marL="1371110" indent="0">
              <a:buNone/>
              <a:defRPr sz="2000"/>
            </a:lvl4pPr>
            <a:lvl5pPr marL="1828146" indent="0">
              <a:buNone/>
              <a:defRPr sz="2000"/>
            </a:lvl5pPr>
            <a:lvl6pPr marL="2285181" indent="0">
              <a:buNone/>
              <a:defRPr sz="2000"/>
            </a:lvl6pPr>
            <a:lvl7pPr marL="2742219" indent="0">
              <a:buNone/>
              <a:defRPr sz="2000"/>
            </a:lvl7pPr>
            <a:lvl8pPr marL="3199252" indent="0">
              <a:buNone/>
              <a:defRPr sz="2000"/>
            </a:lvl8pPr>
            <a:lvl9pPr marL="3656291"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smtClean="0"/>
              <a:t>Click to edit Master text styles</a:t>
            </a:r>
          </a:p>
        </p:txBody>
      </p:sp>
      <p:sp>
        <p:nvSpPr>
          <p:cNvPr id="5" name="Slide Number Placeholder 2"/>
          <p:cNvSpPr>
            <a:spLocks noGrp="1"/>
          </p:cNvSpPr>
          <p:nvPr>
            <p:ph type="sldNum" sz="quarter" idx="4"/>
          </p:nvPr>
        </p:nvSpPr>
        <p:spPr>
          <a:xfrm>
            <a:off x="6553200" y="6356357"/>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2"/>
          <p:cNvSpPr>
            <a:spLocks noGrp="1"/>
          </p:cNvSpPr>
          <p:nvPr>
            <p:ph type="sldNum" sz="quarter" idx="4"/>
          </p:nvPr>
        </p:nvSpPr>
        <p:spPr>
          <a:xfrm>
            <a:off x="6553200" y="6356357"/>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1" y="457200"/>
            <a:ext cx="198120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457200"/>
            <a:ext cx="579120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2"/>
          <p:cNvSpPr>
            <a:spLocks noGrp="1"/>
          </p:cNvSpPr>
          <p:nvPr>
            <p:ph type="sldNum" sz="quarter" idx="4"/>
          </p:nvPr>
        </p:nvSpPr>
        <p:spPr>
          <a:xfrm>
            <a:off x="6553200" y="6356357"/>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1" y="457200"/>
            <a:ext cx="7924800" cy="762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1" y="1524001"/>
            <a:ext cx="7924800" cy="4267200"/>
          </a:xfrm>
        </p:spPr>
        <p:txBody>
          <a:bodyPr/>
          <a:lstStyle/>
          <a:p>
            <a:endParaRPr lang="en-US" dirty="0"/>
          </a:p>
        </p:txBody>
      </p:sp>
      <p:sp>
        <p:nvSpPr>
          <p:cNvPr id="4" name="Slide Number Placeholder 2"/>
          <p:cNvSpPr>
            <a:spLocks noGrp="1"/>
          </p:cNvSpPr>
          <p:nvPr>
            <p:ph type="sldNum" sz="quarter" idx="4"/>
          </p:nvPr>
        </p:nvSpPr>
        <p:spPr>
          <a:xfrm>
            <a:off x="6553200" y="6356357"/>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457200"/>
            <a:ext cx="7924800"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524001"/>
            <a:ext cx="38862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4001"/>
            <a:ext cx="38862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2"/>
          <p:cNvSpPr>
            <a:spLocks noGrp="1"/>
          </p:cNvSpPr>
          <p:nvPr>
            <p:ph type="sldNum" sz="quarter" idx="4"/>
          </p:nvPr>
        </p:nvSpPr>
        <p:spPr>
          <a:xfrm>
            <a:off x="6553200" y="6356357"/>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smtClean="0"/>
            </a:lvl1pPr>
          </a:lstStyle>
          <a:p>
            <a:pPr>
              <a:defRPr/>
            </a:pPr>
            <a:r>
              <a:rPr lang="en-US"/>
              <a:t>Your Name, Fermilab  -  DOE Proton Accelerator-Based Physics Review, June 8-11, 2009</a:t>
            </a:r>
          </a:p>
        </p:txBody>
      </p:sp>
      <p:sp>
        <p:nvSpPr>
          <p:cNvPr id="8" name="Slide Number Placeholder 7"/>
          <p:cNvSpPr>
            <a:spLocks noGrp="1"/>
          </p:cNvSpPr>
          <p:nvPr>
            <p:ph type="sldNum" sz="quarter" idx="11"/>
          </p:nvPr>
        </p:nvSpPr>
        <p:spPr/>
        <p:txBody>
          <a:bodyPr/>
          <a:lstStyle>
            <a:lvl1pPr>
              <a:defRPr b="0"/>
            </a:lvl1pPr>
          </a:lstStyle>
          <a:p>
            <a:fld id="{CAB5731F-1611-5849-9639-D34521C4BB6D}" type="slidenum">
              <a:rPr lang="en-US"/>
              <a:pPr/>
              <a:t>‹#›</a:t>
            </a:fld>
            <a:endParaRPr lang="en-US"/>
          </a:p>
          <a:p>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9"/>
            <a:ext cx="8229600" cy="4525963"/>
          </a:xfrm>
          <a:prstGeom prst="rect">
            <a:avLst/>
          </a:prstGeom>
        </p:spPr>
        <p:txBody>
          <a:bodyPr vert="horz" lIns="91388" tIns="45694" rIns="91388" bIns="4569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a:ln/>
        </p:spPr>
        <p:txBody>
          <a:bodyPr/>
          <a:lstStyle>
            <a:lvl1pPr>
              <a:defRPr/>
            </a:lvl1pPr>
          </a:lstStyle>
          <a:p>
            <a:pPr>
              <a:defRPr/>
            </a:pPr>
            <a:endParaRPr lang="en-US"/>
          </a:p>
          <a:p>
            <a:pPr>
              <a:defRPr/>
            </a:pPr>
            <a:fld id="{8EB24068-22D9-C048-B874-0C373A488738}" type="slidenum">
              <a:rPr lang="en-US"/>
              <a:pPr>
                <a:defRPr/>
              </a:pPr>
              <a:t>‹#›</a:t>
            </a:fld>
            <a:endParaRPr lang="en-US"/>
          </a:p>
        </p:txBody>
      </p:sp>
    </p:spTree>
  </p:cSld>
  <p:clrMapOvr>
    <a:masterClrMapping/>
  </p:clrMapOvr>
  <p:transition xmlns:p14="http://schemas.microsoft.com/office/powerpoint/2010/main"/>
</p:sldLayout>
</file>

<file path=ppt/slideLayouts/slideLayout5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35" indent="0" algn="ctr">
              <a:buNone/>
              <a:defRPr/>
            </a:lvl2pPr>
            <a:lvl3pPr marL="914071" indent="0" algn="ctr">
              <a:buNone/>
              <a:defRPr/>
            </a:lvl3pPr>
            <a:lvl4pPr marL="1371110" indent="0" algn="ctr">
              <a:buNone/>
              <a:defRPr/>
            </a:lvl4pPr>
            <a:lvl5pPr marL="1828146" indent="0" algn="ctr">
              <a:buNone/>
              <a:defRPr/>
            </a:lvl5pPr>
            <a:lvl6pPr marL="2285181" indent="0" algn="ctr">
              <a:buNone/>
              <a:defRPr/>
            </a:lvl6pPr>
            <a:lvl7pPr marL="2742219" indent="0" algn="ctr">
              <a:buNone/>
              <a:defRPr/>
            </a:lvl7pPr>
            <a:lvl8pPr marL="3199252" indent="0" algn="ctr">
              <a:buNone/>
              <a:defRPr/>
            </a:lvl8pPr>
            <a:lvl9pPr marL="3656291" indent="0" algn="ctr">
              <a:buNone/>
              <a:defRPr/>
            </a:lvl9pPr>
          </a:lstStyle>
          <a:p>
            <a:r>
              <a:rPr lang="en-US" smtClean="0"/>
              <a:t>Click to edit Master subtitle style</a:t>
            </a:r>
            <a:endParaRPr lang="en-US"/>
          </a:p>
        </p:txBody>
      </p:sp>
      <p:sp>
        <p:nvSpPr>
          <p:cNvPr id="4" name="Slide Number Placeholder 2"/>
          <p:cNvSpPr>
            <a:spLocks noGrp="1"/>
          </p:cNvSpPr>
          <p:nvPr>
            <p:ph type="sldNum" sz="quarter" idx="4"/>
          </p:nvPr>
        </p:nvSpPr>
        <p:spPr>
          <a:xfrm>
            <a:off x="527755" y="6328135"/>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2"/>
          <p:cNvSpPr>
            <a:spLocks noGrp="1"/>
          </p:cNvSpPr>
          <p:nvPr>
            <p:ph type="sldNum" sz="quarter" idx="4"/>
          </p:nvPr>
        </p:nvSpPr>
        <p:spPr>
          <a:xfrm>
            <a:off x="6553200" y="6356357"/>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lvl1pPr>
            <a:lvl2pPr marL="457035" indent="0">
              <a:buNone/>
              <a:defRPr sz="1800"/>
            </a:lvl2pPr>
            <a:lvl3pPr marL="914071" indent="0">
              <a:buNone/>
              <a:defRPr sz="1600"/>
            </a:lvl3pPr>
            <a:lvl4pPr marL="1371110" indent="0">
              <a:buNone/>
              <a:defRPr sz="1400"/>
            </a:lvl4pPr>
            <a:lvl5pPr marL="1828146" indent="0">
              <a:buNone/>
              <a:defRPr sz="1400"/>
            </a:lvl5pPr>
            <a:lvl6pPr marL="2285181" indent="0">
              <a:buNone/>
              <a:defRPr sz="1400"/>
            </a:lvl6pPr>
            <a:lvl7pPr marL="2742219" indent="0">
              <a:buNone/>
              <a:defRPr sz="1400"/>
            </a:lvl7pPr>
            <a:lvl8pPr marL="3199252" indent="0">
              <a:buNone/>
              <a:defRPr sz="1400"/>
            </a:lvl8pPr>
            <a:lvl9pPr marL="3656291" indent="0">
              <a:buNone/>
              <a:defRPr sz="1400"/>
            </a:lvl9pPr>
          </a:lstStyle>
          <a:p>
            <a:pPr lvl="0"/>
            <a:r>
              <a:rPr lang="en-US" smtClean="0"/>
              <a:t>Click to edit Master text styles</a:t>
            </a:r>
          </a:p>
        </p:txBody>
      </p:sp>
      <p:sp>
        <p:nvSpPr>
          <p:cNvPr id="4" name="Slide Number Placeholder 2"/>
          <p:cNvSpPr>
            <a:spLocks noGrp="1"/>
          </p:cNvSpPr>
          <p:nvPr>
            <p:ph type="sldNum" sz="quarter" idx="4"/>
          </p:nvPr>
        </p:nvSpPr>
        <p:spPr>
          <a:xfrm>
            <a:off x="6553200" y="6356357"/>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524001"/>
            <a:ext cx="38862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4001"/>
            <a:ext cx="38862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2"/>
          <p:cNvSpPr>
            <a:spLocks noGrp="1"/>
          </p:cNvSpPr>
          <p:nvPr>
            <p:ph type="sldNum" sz="quarter" idx="4"/>
          </p:nvPr>
        </p:nvSpPr>
        <p:spPr>
          <a:xfrm>
            <a:off x="6553200" y="6356357"/>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2"/>
          <p:cNvSpPr>
            <a:spLocks noGrp="1"/>
          </p:cNvSpPr>
          <p:nvPr>
            <p:ph type="sldNum" sz="quarter" idx="10"/>
          </p:nvPr>
        </p:nvSpPr>
        <p:spPr>
          <a:xfrm>
            <a:off x="6553200" y="6356357"/>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4"/>
          </p:nvPr>
        </p:nvSpPr>
        <p:spPr>
          <a:xfrm>
            <a:off x="6553200" y="6356357"/>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2"/>
          <p:cNvSpPr>
            <a:spLocks noGrp="1"/>
          </p:cNvSpPr>
          <p:nvPr>
            <p:ph type="sldNum" sz="quarter" idx="4"/>
          </p:nvPr>
        </p:nvSpPr>
        <p:spPr>
          <a:xfrm>
            <a:off x="6553200" y="6356357"/>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smtClean="0"/>
              <a:t>Click to edit Master text styles</a:t>
            </a:r>
          </a:p>
        </p:txBody>
      </p:sp>
      <p:sp>
        <p:nvSpPr>
          <p:cNvPr id="5" name="Slide Number Placeholder 2"/>
          <p:cNvSpPr>
            <a:spLocks noGrp="1"/>
          </p:cNvSpPr>
          <p:nvPr>
            <p:ph type="sldNum" sz="quarter" idx="4"/>
          </p:nvPr>
        </p:nvSpPr>
        <p:spPr>
          <a:xfrm>
            <a:off x="6553200" y="6356357"/>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35" indent="0">
              <a:buNone/>
              <a:defRPr sz="2800"/>
            </a:lvl2pPr>
            <a:lvl3pPr marL="914071" indent="0">
              <a:buNone/>
              <a:defRPr sz="2400"/>
            </a:lvl3pPr>
            <a:lvl4pPr marL="1371110" indent="0">
              <a:buNone/>
              <a:defRPr sz="2000"/>
            </a:lvl4pPr>
            <a:lvl5pPr marL="1828146" indent="0">
              <a:buNone/>
              <a:defRPr sz="2000"/>
            </a:lvl5pPr>
            <a:lvl6pPr marL="2285181" indent="0">
              <a:buNone/>
              <a:defRPr sz="2000"/>
            </a:lvl6pPr>
            <a:lvl7pPr marL="2742219" indent="0">
              <a:buNone/>
              <a:defRPr sz="2000"/>
            </a:lvl7pPr>
            <a:lvl8pPr marL="3199252" indent="0">
              <a:buNone/>
              <a:defRPr sz="2000"/>
            </a:lvl8pPr>
            <a:lvl9pPr marL="3656291"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smtClean="0"/>
              <a:t>Click to edit Master text styles</a:t>
            </a:r>
          </a:p>
        </p:txBody>
      </p:sp>
      <p:sp>
        <p:nvSpPr>
          <p:cNvPr id="5" name="Slide Number Placeholder 2"/>
          <p:cNvSpPr>
            <a:spLocks noGrp="1"/>
          </p:cNvSpPr>
          <p:nvPr>
            <p:ph type="sldNum" sz="quarter" idx="4"/>
          </p:nvPr>
        </p:nvSpPr>
        <p:spPr>
          <a:xfrm>
            <a:off x="6553200" y="6356357"/>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2"/>
          <p:cNvSpPr>
            <a:spLocks noGrp="1"/>
          </p:cNvSpPr>
          <p:nvPr>
            <p:ph type="sldNum" sz="quarter" idx="4"/>
          </p:nvPr>
        </p:nvSpPr>
        <p:spPr>
          <a:xfrm>
            <a:off x="6553200" y="6356357"/>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a:prstGeom prst="rect">
            <a:avLst/>
          </a:prstGeom>
        </p:spPr>
        <p:txBody>
          <a:bodyPr vert="horz" lIns="91388" tIns="45694" rIns="91388" bIns="45694" anchor="b"/>
          <a:lstStyle>
            <a:lvl1pPr marL="0" indent="0">
              <a:buNone/>
              <a:defRPr sz="2000"/>
            </a:lvl1pPr>
            <a:lvl2pPr marL="456940" indent="0">
              <a:buNone/>
              <a:defRPr sz="1800"/>
            </a:lvl2pPr>
            <a:lvl3pPr marL="913881" indent="0">
              <a:buNone/>
              <a:defRPr sz="1600"/>
            </a:lvl3pPr>
            <a:lvl4pPr marL="1370826" indent="0">
              <a:buNone/>
              <a:defRPr sz="1400"/>
            </a:lvl4pPr>
            <a:lvl5pPr marL="1827766" indent="0">
              <a:buNone/>
              <a:defRPr sz="1400"/>
            </a:lvl5pPr>
            <a:lvl6pPr marL="2284707" indent="0">
              <a:buNone/>
              <a:defRPr sz="1400"/>
            </a:lvl6pPr>
            <a:lvl7pPr marL="2741648" indent="0">
              <a:buNone/>
              <a:defRPr sz="1400"/>
            </a:lvl7pPr>
            <a:lvl8pPr marL="3198590" indent="0">
              <a:buNone/>
              <a:defRPr sz="1400"/>
            </a:lvl8pPr>
            <a:lvl9pPr marL="3655532" indent="0">
              <a:buNone/>
              <a:defRPr sz="1400"/>
            </a:lvl9pPr>
          </a:lstStyle>
          <a:p>
            <a:pPr lvl="0"/>
            <a:r>
              <a:rPr lang="en-US" smtClean="0"/>
              <a:t>Click to edit Master text styles</a:t>
            </a:r>
          </a:p>
        </p:txBody>
      </p:sp>
      <p:sp>
        <p:nvSpPr>
          <p:cNvPr id="4" name="Rectangle 5"/>
          <p:cNvSpPr>
            <a:spLocks noGrp="1" noChangeArrowheads="1"/>
          </p:cNvSpPr>
          <p:nvPr>
            <p:ph type="sldNum" sz="quarter" idx="10"/>
          </p:nvPr>
        </p:nvSpPr>
        <p:spPr>
          <a:ln/>
        </p:spPr>
        <p:txBody>
          <a:bodyPr/>
          <a:lstStyle>
            <a:lvl1pPr>
              <a:defRPr/>
            </a:lvl1pPr>
          </a:lstStyle>
          <a:p>
            <a:pPr>
              <a:defRPr/>
            </a:pPr>
            <a:endParaRPr lang="en-US"/>
          </a:p>
          <a:p>
            <a:pPr>
              <a:defRPr/>
            </a:pPr>
            <a:fld id="{681A5DFA-3B2B-DC48-9633-B39B2A2B888A}" type="slidenum">
              <a:rPr lang="en-US"/>
              <a:pPr>
                <a:defRPr/>
              </a:pPr>
              <a:t>‹#›</a:t>
            </a:fld>
            <a:endParaRPr lang="en-US"/>
          </a:p>
        </p:txBody>
      </p:sp>
    </p:spTree>
  </p:cSld>
  <p:clrMapOvr>
    <a:masterClrMapping/>
  </p:clrMapOvr>
  <p:transition xmlns:p14="http://schemas.microsoft.com/office/powerpoint/2010/main"/>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1" y="457200"/>
            <a:ext cx="198120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457200"/>
            <a:ext cx="579120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2"/>
          <p:cNvSpPr>
            <a:spLocks noGrp="1"/>
          </p:cNvSpPr>
          <p:nvPr>
            <p:ph type="sldNum" sz="quarter" idx="4"/>
          </p:nvPr>
        </p:nvSpPr>
        <p:spPr>
          <a:xfrm>
            <a:off x="6553200" y="6356357"/>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1" y="457200"/>
            <a:ext cx="7924800" cy="762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1" y="1524001"/>
            <a:ext cx="7924800" cy="4267200"/>
          </a:xfrm>
        </p:spPr>
        <p:txBody>
          <a:bodyPr/>
          <a:lstStyle/>
          <a:p>
            <a:endParaRPr lang="en-US" dirty="0"/>
          </a:p>
        </p:txBody>
      </p:sp>
      <p:sp>
        <p:nvSpPr>
          <p:cNvPr id="4" name="Slide Number Placeholder 2"/>
          <p:cNvSpPr>
            <a:spLocks noGrp="1"/>
          </p:cNvSpPr>
          <p:nvPr>
            <p:ph type="sldNum" sz="quarter" idx="4"/>
          </p:nvPr>
        </p:nvSpPr>
        <p:spPr>
          <a:xfrm>
            <a:off x="6553200" y="6356357"/>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457200"/>
            <a:ext cx="7924800"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524001"/>
            <a:ext cx="38862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4001"/>
            <a:ext cx="38862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2"/>
          <p:cNvSpPr>
            <a:spLocks noGrp="1"/>
          </p:cNvSpPr>
          <p:nvPr>
            <p:ph type="sldNum" sz="quarter" idx="4"/>
          </p:nvPr>
        </p:nvSpPr>
        <p:spPr>
          <a:xfrm>
            <a:off x="6553200" y="6356357"/>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35" indent="0" algn="ctr">
              <a:buNone/>
              <a:defRPr/>
            </a:lvl2pPr>
            <a:lvl3pPr marL="914071" indent="0" algn="ctr">
              <a:buNone/>
              <a:defRPr/>
            </a:lvl3pPr>
            <a:lvl4pPr marL="1371110" indent="0" algn="ctr">
              <a:buNone/>
              <a:defRPr/>
            </a:lvl4pPr>
            <a:lvl5pPr marL="1828146" indent="0" algn="ctr">
              <a:buNone/>
              <a:defRPr/>
            </a:lvl5pPr>
            <a:lvl6pPr marL="2285181" indent="0" algn="ctr">
              <a:buNone/>
              <a:defRPr/>
            </a:lvl6pPr>
            <a:lvl7pPr marL="2742219" indent="0" algn="ctr">
              <a:buNone/>
              <a:defRPr/>
            </a:lvl7pPr>
            <a:lvl8pPr marL="3199252" indent="0" algn="ctr">
              <a:buNone/>
              <a:defRPr/>
            </a:lvl8pPr>
            <a:lvl9pPr marL="3656291" indent="0" algn="ctr">
              <a:buNone/>
              <a:defRPr/>
            </a:lvl9pPr>
          </a:lstStyle>
          <a:p>
            <a:r>
              <a:rPr lang="en-US" smtClean="0"/>
              <a:t>Click to edit Master subtitle style</a:t>
            </a:r>
            <a:endParaRPr lang="en-US"/>
          </a:p>
        </p:txBody>
      </p:sp>
      <p:sp>
        <p:nvSpPr>
          <p:cNvPr id="4" name="Slide Number Placeholder 2"/>
          <p:cNvSpPr>
            <a:spLocks noGrp="1"/>
          </p:cNvSpPr>
          <p:nvPr>
            <p:ph type="sldNum" sz="quarter" idx="4"/>
          </p:nvPr>
        </p:nvSpPr>
        <p:spPr>
          <a:xfrm>
            <a:off x="527755" y="6328135"/>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2"/>
          <p:cNvSpPr>
            <a:spLocks noGrp="1"/>
          </p:cNvSpPr>
          <p:nvPr>
            <p:ph type="sldNum" sz="quarter" idx="4"/>
          </p:nvPr>
        </p:nvSpPr>
        <p:spPr>
          <a:xfrm>
            <a:off x="6553200" y="6356357"/>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lvl1pPr>
            <a:lvl2pPr marL="457035" indent="0">
              <a:buNone/>
              <a:defRPr sz="1800"/>
            </a:lvl2pPr>
            <a:lvl3pPr marL="914071" indent="0">
              <a:buNone/>
              <a:defRPr sz="1600"/>
            </a:lvl3pPr>
            <a:lvl4pPr marL="1371110" indent="0">
              <a:buNone/>
              <a:defRPr sz="1400"/>
            </a:lvl4pPr>
            <a:lvl5pPr marL="1828146" indent="0">
              <a:buNone/>
              <a:defRPr sz="1400"/>
            </a:lvl5pPr>
            <a:lvl6pPr marL="2285181" indent="0">
              <a:buNone/>
              <a:defRPr sz="1400"/>
            </a:lvl6pPr>
            <a:lvl7pPr marL="2742219" indent="0">
              <a:buNone/>
              <a:defRPr sz="1400"/>
            </a:lvl7pPr>
            <a:lvl8pPr marL="3199252" indent="0">
              <a:buNone/>
              <a:defRPr sz="1400"/>
            </a:lvl8pPr>
            <a:lvl9pPr marL="3656291" indent="0">
              <a:buNone/>
              <a:defRPr sz="1400"/>
            </a:lvl9pPr>
          </a:lstStyle>
          <a:p>
            <a:pPr lvl="0"/>
            <a:r>
              <a:rPr lang="en-US" smtClean="0"/>
              <a:t>Click to edit Master text styles</a:t>
            </a:r>
          </a:p>
        </p:txBody>
      </p:sp>
      <p:sp>
        <p:nvSpPr>
          <p:cNvPr id="4" name="Slide Number Placeholder 2"/>
          <p:cNvSpPr>
            <a:spLocks noGrp="1"/>
          </p:cNvSpPr>
          <p:nvPr>
            <p:ph type="sldNum" sz="quarter" idx="4"/>
          </p:nvPr>
        </p:nvSpPr>
        <p:spPr>
          <a:xfrm>
            <a:off x="6553200" y="6356357"/>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524001"/>
            <a:ext cx="38862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4001"/>
            <a:ext cx="38862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2"/>
          <p:cNvSpPr>
            <a:spLocks noGrp="1"/>
          </p:cNvSpPr>
          <p:nvPr>
            <p:ph type="sldNum" sz="quarter" idx="4"/>
          </p:nvPr>
        </p:nvSpPr>
        <p:spPr>
          <a:xfrm>
            <a:off x="6553200" y="6356357"/>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2"/>
          <p:cNvSpPr>
            <a:spLocks noGrp="1"/>
          </p:cNvSpPr>
          <p:nvPr>
            <p:ph type="sldNum" sz="quarter" idx="10"/>
          </p:nvPr>
        </p:nvSpPr>
        <p:spPr>
          <a:xfrm>
            <a:off x="6553200" y="6356357"/>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4"/>
          </p:nvPr>
        </p:nvSpPr>
        <p:spPr>
          <a:xfrm>
            <a:off x="6553200" y="6356357"/>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2"/>
          <p:cNvSpPr>
            <a:spLocks noGrp="1"/>
          </p:cNvSpPr>
          <p:nvPr>
            <p:ph type="sldNum" sz="quarter" idx="4"/>
          </p:nvPr>
        </p:nvSpPr>
        <p:spPr>
          <a:xfrm>
            <a:off x="6553200" y="6356357"/>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9"/>
            <a:ext cx="4038600" cy="4525963"/>
          </a:xfrm>
          <a:prstGeom prst="rect">
            <a:avLst/>
          </a:prstGeom>
        </p:spPr>
        <p:txBody>
          <a:bodyPr vert="horz" lIns="91388" tIns="45694" rIns="91388" bIns="45694"/>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9"/>
            <a:ext cx="4038600" cy="4525963"/>
          </a:xfrm>
          <a:prstGeom prst="rect">
            <a:avLst/>
          </a:prstGeom>
        </p:spPr>
        <p:txBody>
          <a:bodyPr vert="horz" lIns="91388" tIns="45694" rIns="91388" bIns="45694"/>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sldNum" sz="quarter" idx="10"/>
          </p:nvPr>
        </p:nvSpPr>
        <p:spPr>
          <a:ln/>
        </p:spPr>
        <p:txBody>
          <a:bodyPr/>
          <a:lstStyle>
            <a:lvl1pPr>
              <a:defRPr/>
            </a:lvl1pPr>
          </a:lstStyle>
          <a:p>
            <a:pPr>
              <a:defRPr/>
            </a:pPr>
            <a:endParaRPr lang="en-US"/>
          </a:p>
          <a:p>
            <a:pPr>
              <a:defRPr/>
            </a:pPr>
            <a:fld id="{5FD80321-91CB-5148-AFA5-0FA6A4A07B0F}" type="slidenum">
              <a:rPr lang="en-US"/>
              <a:pPr>
                <a:defRPr/>
              </a:pPr>
              <a:t>‹#›</a:t>
            </a:fld>
            <a:endParaRPr lang="en-US"/>
          </a:p>
        </p:txBody>
      </p:sp>
    </p:spTree>
  </p:cSld>
  <p:clrMapOvr>
    <a:masterClrMapping/>
  </p:clrMapOvr>
  <p:transition xmlns:p14="http://schemas.microsoft.com/office/powerpoint/2010/main"/>
</p:sldLayout>
</file>

<file path=ppt/slideLayouts/slideLayout5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smtClean="0"/>
              <a:t>Click to edit Master text styles</a:t>
            </a:r>
          </a:p>
        </p:txBody>
      </p:sp>
      <p:sp>
        <p:nvSpPr>
          <p:cNvPr id="5" name="Slide Number Placeholder 2"/>
          <p:cNvSpPr>
            <a:spLocks noGrp="1"/>
          </p:cNvSpPr>
          <p:nvPr>
            <p:ph type="sldNum" sz="quarter" idx="4"/>
          </p:nvPr>
        </p:nvSpPr>
        <p:spPr>
          <a:xfrm>
            <a:off x="6553200" y="6356357"/>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35" indent="0">
              <a:buNone/>
              <a:defRPr sz="2800"/>
            </a:lvl2pPr>
            <a:lvl3pPr marL="914071" indent="0">
              <a:buNone/>
              <a:defRPr sz="2400"/>
            </a:lvl3pPr>
            <a:lvl4pPr marL="1371110" indent="0">
              <a:buNone/>
              <a:defRPr sz="2000"/>
            </a:lvl4pPr>
            <a:lvl5pPr marL="1828146" indent="0">
              <a:buNone/>
              <a:defRPr sz="2000"/>
            </a:lvl5pPr>
            <a:lvl6pPr marL="2285181" indent="0">
              <a:buNone/>
              <a:defRPr sz="2000"/>
            </a:lvl6pPr>
            <a:lvl7pPr marL="2742219" indent="0">
              <a:buNone/>
              <a:defRPr sz="2000"/>
            </a:lvl7pPr>
            <a:lvl8pPr marL="3199252" indent="0">
              <a:buNone/>
              <a:defRPr sz="2000"/>
            </a:lvl8pPr>
            <a:lvl9pPr marL="3656291"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smtClean="0"/>
              <a:t>Click to edit Master text styles</a:t>
            </a:r>
          </a:p>
        </p:txBody>
      </p:sp>
      <p:sp>
        <p:nvSpPr>
          <p:cNvPr id="5" name="Slide Number Placeholder 2"/>
          <p:cNvSpPr>
            <a:spLocks noGrp="1"/>
          </p:cNvSpPr>
          <p:nvPr>
            <p:ph type="sldNum" sz="quarter" idx="4"/>
          </p:nvPr>
        </p:nvSpPr>
        <p:spPr>
          <a:xfrm>
            <a:off x="6553200" y="6356357"/>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2"/>
          <p:cNvSpPr>
            <a:spLocks noGrp="1"/>
          </p:cNvSpPr>
          <p:nvPr>
            <p:ph type="sldNum" sz="quarter" idx="4"/>
          </p:nvPr>
        </p:nvSpPr>
        <p:spPr>
          <a:xfrm>
            <a:off x="6553200" y="6356357"/>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1" y="457200"/>
            <a:ext cx="198120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457200"/>
            <a:ext cx="579120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2"/>
          <p:cNvSpPr>
            <a:spLocks noGrp="1"/>
          </p:cNvSpPr>
          <p:nvPr>
            <p:ph type="sldNum" sz="quarter" idx="4"/>
          </p:nvPr>
        </p:nvSpPr>
        <p:spPr>
          <a:xfrm>
            <a:off x="6553200" y="6356357"/>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1" y="457200"/>
            <a:ext cx="7924800" cy="762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1" y="1524001"/>
            <a:ext cx="7924800" cy="4267200"/>
          </a:xfrm>
        </p:spPr>
        <p:txBody>
          <a:bodyPr/>
          <a:lstStyle/>
          <a:p>
            <a:endParaRPr lang="en-US" dirty="0"/>
          </a:p>
        </p:txBody>
      </p:sp>
      <p:sp>
        <p:nvSpPr>
          <p:cNvPr id="4" name="Slide Number Placeholder 2"/>
          <p:cNvSpPr>
            <a:spLocks noGrp="1"/>
          </p:cNvSpPr>
          <p:nvPr>
            <p:ph type="sldNum" sz="quarter" idx="4"/>
          </p:nvPr>
        </p:nvSpPr>
        <p:spPr>
          <a:xfrm>
            <a:off x="6553200" y="6356357"/>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457200"/>
            <a:ext cx="7924800"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524001"/>
            <a:ext cx="38862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4001"/>
            <a:ext cx="38862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2"/>
          <p:cNvSpPr>
            <a:spLocks noGrp="1"/>
          </p:cNvSpPr>
          <p:nvPr>
            <p:ph type="sldNum" sz="quarter" idx="4"/>
          </p:nvPr>
        </p:nvSpPr>
        <p:spPr>
          <a:xfrm>
            <a:off x="6553200" y="6356357"/>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35" indent="0" algn="ctr">
              <a:buNone/>
              <a:defRPr/>
            </a:lvl2pPr>
            <a:lvl3pPr marL="914071" indent="0" algn="ctr">
              <a:buNone/>
              <a:defRPr/>
            </a:lvl3pPr>
            <a:lvl4pPr marL="1371110" indent="0" algn="ctr">
              <a:buNone/>
              <a:defRPr/>
            </a:lvl4pPr>
            <a:lvl5pPr marL="1828146" indent="0" algn="ctr">
              <a:buNone/>
              <a:defRPr/>
            </a:lvl5pPr>
            <a:lvl6pPr marL="2285181" indent="0" algn="ctr">
              <a:buNone/>
              <a:defRPr/>
            </a:lvl6pPr>
            <a:lvl7pPr marL="2742219" indent="0" algn="ctr">
              <a:buNone/>
              <a:defRPr/>
            </a:lvl7pPr>
            <a:lvl8pPr marL="3199252" indent="0" algn="ctr">
              <a:buNone/>
              <a:defRPr/>
            </a:lvl8pPr>
            <a:lvl9pPr marL="3656291" indent="0" algn="ctr">
              <a:buNone/>
              <a:defRPr/>
            </a:lvl9pPr>
          </a:lstStyle>
          <a:p>
            <a:r>
              <a:rPr lang="en-US" smtClean="0"/>
              <a:t>Click to edit Master subtitle style</a:t>
            </a:r>
            <a:endParaRPr lang="en-US"/>
          </a:p>
        </p:txBody>
      </p:sp>
      <p:sp>
        <p:nvSpPr>
          <p:cNvPr id="4" name="Slide Number Placeholder 2"/>
          <p:cNvSpPr>
            <a:spLocks noGrp="1"/>
          </p:cNvSpPr>
          <p:nvPr>
            <p:ph type="sldNum" sz="quarter" idx="4"/>
          </p:nvPr>
        </p:nvSpPr>
        <p:spPr>
          <a:xfrm>
            <a:off x="527755" y="6328135"/>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2"/>
          <p:cNvSpPr>
            <a:spLocks noGrp="1"/>
          </p:cNvSpPr>
          <p:nvPr>
            <p:ph type="sldNum" sz="quarter" idx="4"/>
          </p:nvPr>
        </p:nvSpPr>
        <p:spPr>
          <a:xfrm>
            <a:off x="6553200" y="6356357"/>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lvl1pPr>
            <a:lvl2pPr marL="457035" indent="0">
              <a:buNone/>
              <a:defRPr sz="1800"/>
            </a:lvl2pPr>
            <a:lvl3pPr marL="914071" indent="0">
              <a:buNone/>
              <a:defRPr sz="1600"/>
            </a:lvl3pPr>
            <a:lvl4pPr marL="1371110" indent="0">
              <a:buNone/>
              <a:defRPr sz="1400"/>
            </a:lvl4pPr>
            <a:lvl5pPr marL="1828146" indent="0">
              <a:buNone/>
              <a:defRPr sz="1400"/>
            </a:lvl5pPr>
            <a:lvl6pPr marL="2285181" indent="0">
              <a:buNone/>
              <a:defRPr sz="1400"/>
            </a:lvl6pPr>
            <a:lvl7pPr marL="2742219" indent="0">
              <a:buNone/>
              <a:defRPr sz="1400"/>
            </a:lvl7pPr>
            <a:lvl8pPr marL="3199252" indent="0">
              <a:buNone/>
              <a:defRPr sz="1400"/>
            </a:lvl8pPr>
            <a:lvl9pPr marL="3656291" indent="0">
              <a:buNone/>
              <a:defRPr sz="1400"/>
            </a:lvl9pPr>
          </a:lstStyle>
          <a:p>
            <a:pPr lvl="0"/>
            <a:r>
              <a:rPr lang="en-US" smtClean="0"/>
              <a:t>Click to edit Master text styles</a:t>
            </a:r>
          </a:p>
        </p:txBody>
      </p:sp>
      <p:sp>
        <p:nvSpPr>
          <p:cNvPr id="4" name="Slide Number Placeholder 2"/>
          <p:cNvSpPr>
            <a:spLocks noGrp="1"/>
          </p:cNvSpPr>
          <p:nvPr>
            <p:ph type="sldNum" sz="quarter" idx="4"/>
          </p:nvPr>
        </p:nvSpPr>
        <p:spPr>
          <a:xfrm>
            <a:off x="6553200" y="6356357"/>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524001"/>
            <a:ext cx="38862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4001"/>
            <a:ext cx="38862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2"/>
          <p:cNvSpPr>
            <a:spLocks noGrp="1"/>
          </p:cNvSpPr>
          <p:nvPr>
            <p:ph type="sldNum" sz="quarter" idx="4"/>
          </p:nvPr>
        </p:nvSpPr>
        <p:spPr>
          <a:xfrm>
            <a:off x="6553200" y="6356357"/>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a:prstGeom prst="rect">
            <a:avLst/>
          </a:prstGeom>
        </p:spPr>
        <p:txBody>
          <a:bodyPr vert="horz" lIns="91388" tIns="45694" rIns="91388" bIns="45694" anchor="b"/>
          <a:lstStyle>
            <a:lvl1pPr marL="0" indent="0">
              <a:buNone/>
              <a:defRPr sz="2400" b="1"/>
            </a:lvl1pPr>
            <a:lvl2pPr marL="456940" indent="0">
              <a:buNone/>
              <a:defRPr sz="2000" b="1"/>
            </a:lvl2pPr>
            <a:lvl3pPr marL="913881" indent="0">
              <a:buNone/>
              <a:defRPr sz="1800" b="1"/>
            </a:lvl3pPr>
            <a:lvl4pPr marL="1370826" indent="0">
              <a:buNone/>
              <a:defRPr sz="1600" b="1"/>
            </a:lvl4pPr>
            <a:lvl5pPr marL="1827766" indent="0">
              <a:buNone/>
              <a:defRPr sz="1600" b="1"/>
            </a:lvl5pPr>
            <a:lvl6pPr marL="2284707" indent="0">
              <a:buNone/>
              <a:defRPr sz="1600" b="1"/>
            </a:lvl6pPr>
            <a:lvl7pPr marL="2741648" indent="0">
              <a:buNone/>
              <a:defRPr sz="1600" b="1"/>
            </a:lvl7pPr>
            <a:lvl8pPr marL="3198590" indent="0">
              <a:buNone/>
              <a:defRPr sz="1600" b="1"/>
            </a:lvl8pPr>
            <a:lvl9pPr marL="365553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lIns="91388" tIns="45694" rIns="91388" bIns="45694"/>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a:prstGeom prst="rect">
            <a:avLst/>
          </a:prstGeom>
        </p:spPr>
        <p:txBody>
          <a:bodyPr vert="horz" lIns="91388" tIns="45694" rIns="91388" bIns="45694" anchor="b"/>
          <a:lstStyle>
            <a:lvl1pPr marL="0" indent="0">
              <a:buNone/>
              <a:defRPr sz="2400" b="1"/>
            </a:lvl1pPr>
            <a:lvl2pPr marL="456940" indent="0">
              <a:buNone/>
              <a:defRPr sz="2000" b="1"/>
            </a:lvl2pPr>
            <a:lvl3pPr marL="913881" indent="0">
              <a:buNone/>
              <a:defRPr sz="1800" b="1"/>
            </a:lvl3pPr>
            <a:lvl4pPr marL="1370826" indent="0">
              <a:buNone/>
              <a:defRPr sz="1600" b="1"/>
            </a:lvl4pPr>
            <a:lvl5pPr marL="1827766" indent="0">
              <a:buNone/>
              <a:defRPr sz="1600" b="1"/>
            </a:lvl5pPr>
            <a:lvl6pPr marL="2284707" indent="0">
              <a:buNone/>
              <a:defRPr sz="1600" b="1"/>
            </a:lvl6pPr>
            <a:lvl7pPr marL="2741648" indent="0">
              <a:buNone/>
              <a:defRPr sz="1600" b="1"/>
            </a:lvl7pPr>
            <a:lvl8pPr marL="3198590" indent="0">
              <a:buNone/>
              <a:defRPr sz="1600" b="1"/>
            </a:lvl8pPr>
            <a:lvl9pPr marL="365553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vert="horz" lIns="91388" tIns="45694" rIns="91388" bIns="45694"/>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sldNum" sz="quarter" idx="10"/>
          </p:nvPr>
        </p:nvSpPr>
        <p:spPr>
          <a:ln/>
        </p:spPr>
        <p:txBody>
          <a:bodyPr/>
          <a:lstStyle>
            <a:lvl1pPr>
              <a:defRPr/>
            </a:lvl1pPr>
          </a:lstStyle>
          <a:p>
            <a:pPr>
              <a:defRPr/>
            </a:pPr>
            <a:endParaRPr lang="en-US"/>
          </a:p>
          <a:p>
            <a:pPr>
              <a:defRPr/>
            </a:pPr>
            <a:fld id="{782EBB13-330D-7E4E-954B-949458A08606}" type="slidenum">
              <a:rPr lang="en-US"/>
              <a:pPr>
                <a:defRPr/>
              </a:pPr>
              <a:t>‹#›</a:t>
            </a:fld>
            <a:endParaRPr lang="en-US"/>
          </a:p>
        </p:txBody>
      </p:sp>
    </p:spTree>
  </p:cSld>
  <p:clrMapOvr>
    <a:masterClrMapping/>
  </p:clrMapOvr>
  <p:transition xmlns:p14="http://schemas.microsoft.com/office/powerpoint/2010/main"/>
</p:sldLayout>
</file>

<file path=ppt/slideLayouts/slideLayout5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2"/>
          <p:cNvSpPr>
            <a:spLocks noGrp="1"/>
          </p:cNvSpPr>
          <p:nvPr>
            <p:ph type="sldNum" sz="quarter" idx="10"/>
          </p:nvPr>
        </p:nvSpPr>
        <p:spPr>
          <a:xfrm>
            <a:off x="6553200" y="6356357"/>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4"/>
          </p:nvPr>
        </p:nvSpPr>
        <p:spPr>
          <a:xfrm>
            <a:off x="6553200" y="6356357"/>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2"/>
          <p:cNvSpPr>
            <a:spLocks noGrp="1"/>
          </p:cNvSpPr>
          <p:nvPr>
            <p:ph type="sldNum" sz="quarter" idx="4"/>
          </p:nvPr>
        </p:nvSpPr>
        <p:spPr>
          <a:xfrm>
            <a:off x="6553200" y="6356357"/>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smtClean="0"/>
              <a:t>Click to edit Master text styles</a:t>
            </a:r>
          </a:p>
        </p:txBody>
      </p:sp>
      <p:sp>
        <p:nvSpPr>
          <p:cNvPr id="5" name="Slide Number Placeholder 2"/>
          <p:cNvSpPr>
            <a:spLocks noGrp="1"/>
          </p:cNvSpPr>
          <p:nvPr>
            <p:ph type="sldNum" sz="quarter" idx="4"/>
          </p:nvPr>
        </p:nvSpPr>
        <p:spPr>
          <a:xfrm>
            <a:off x="6553200" y="6356357"/>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35" indent="0">
              <a:buNone/>
              <a:defRPr sz="2800"/>
            </a:lvl2pPr>
            <a:lvl3pPr marL="914071" indent="0">
              <a:buNone/>
              <a:defRPr sz="2400"/>
            </a:lvl3pPr>
            <a:lvl4pPr marL="1371110" indent="0">
              <a:buNone/>
              <a:defRPr sz="2000"/>
            </a:lvl4pPr>
            <a:lvl5pPr marL="1828146" indent="0">
              <a:buNone/>
              <a:defRPr sz="2000"/>
            </a:lvl5pPr>
            <a:lvl6pPr marL="2285181" indent="0">
              <a:buNone/>
              <a:defRPr sz="2000"/>
            </a:lvl6pPr>
            <a:lvl7pPr marL="2742219" indent="0">
              <a:buNone/>
              <a:defRPr sz="2000"/>
            </a:lvl7pPr>
            <a:lvl8pPr marL="3199252" indent="0">
              <a:buNone/>
              <a:defRPr sz="2000"/>
            </a:lvl8pPr>
            <a:lvl9pPr marL="3656291"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smtClean="0"/>
              <a:t>Click to edit Master text styles</a:t>
            </a:r>
          </a:p>
        </p:txBody>
      </p:sp>
      <p:sp>
        <p:nvSpPr>
          <p:cNvPr id="5" name="Slide Number Placeholder 2"/>
          <p:cNvSpPr>
            <a:spLocks noGrp="1"/>
          </p:cNvSpPr>
          <p:nvPr>
            <p:ph type="sldNum" sz="quarter" idx="4"/>
          </p:nvPr>
        </p:nvSpPr>
        <p:spPr>
          <a:xfrm>
            <a:off x="6553200" y="6356357"/>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2"/>
          <p:cNvSpPr>
            <a:spLocks noGrp="1"/>
          </p:cNvSpPr>
          <p:nvPr>
            <p:ph type="sldNum" sz="quarter" idx="4"/>
          </p:nvPr>
        </p:nvSpPr>
        <p:spPr>
          <a:xfrm>
            <a:off x="6553200" y="6356357"/>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1" y="457200"/>
            <a:ext cx="198120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457200"/>
            <a:ext cx="579120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2"/>
          <p:cNvSpPr>
            <a:spLocks noGrp="1"/>
          </p:cNvSpPr>
          <p:nvPr>
            <p:ph type="sldNum" sz="quarter" idx="4"/>
          </p:nvPr>
        </p:nvSpPr>
        <p:spPr>
          <a:xfrm>
            <a:off x="6553200" y="6356357"/>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1" y="457200"/>
            <a:ext cx="7924800" cy="762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1" y="1524001"/>
            <a:ext cx="7924800" cy="4267200"/>
          </a:xfrm>
        </p:spPr>
        <p:txBody>
          <a:bodyPr/>
          <a:lstStyle/>
          <a:p>
            <a:endParaRPr lang="en-US" dirty="0"/>
          </a:p>
        </p:txBody>
      </p:sp>
      <p:sp>
        <p:nvSpPr>
          <p:cNvPr id="4" name="Slide Number Placeholder 2"/>
          <p:cNvSpPr>
            <a:spLocks noGrp="1"/>
          </p:cNvSpPr>
          <p:nvPr>
            <p:ph type="sldNum" sz="quarter" idx="4"/>
          </p:nvPr>
        </p:nvSpPr>
        <p:spPr>
          <a:xfrm>
            <a:off x="6553200" y="6356357"/>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457200"/>
            <a:ext cx="7924800"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524001"/>
            <a:ext cx="38862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4001"/>
            <a:ext cx="38862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2"/>
          <p:cNvSpPr>
            <a:spLocks noGrp="1"/>
          </p:cNvSpPr>
          <p:nvPr>
            <p:ph type="sldNum" sz="quarter" idx="4"/>
          </p:nvPr>
        </p:nvSpPr>
        <p:spPr>
          <a:xfrm>
            <a:off x="6553200" y="6356357"/>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1"/>
        </a:solidFill>
        <a:effectLst/>
      </p:bgPr>
    </p:bg>
    <p:spTree>
      <p:nvGrpSpPr>
        <p:cNvPr id="1" name=""/>
        <p:cNvGrpSpPr/>
        <p:nvPr/>
      </p:nvGrpSpPr>
      <p:grpSpPr>
        <a:xfrm>
          <a:off x="0" y="0"/>
          <a:ext cx="0" cy="0"/>
          <a:chOff x="0" y="0"/>
          <a:chExt cx="0" cy="0"/>
        </a:xfrm>
      </p:grpSpPr>
      <p:sp>
        <p:nvSpPr>
          <p:cNvPr id="4" name="Text Box 23"/>
          <p:cNvSpPr txBox="1">
            <a:spLocks noChangeArrowheads="1"/>
          </p:cNvSpPr>
          <p:nvPr userDrawn="1"/>
        </p:nvSpPr>
        <p:spPr bwMode="auto">
          <a:xfrm>
            <a:off x="3505200" y="3048002"/>
            <a:ext cx="5410200" cy="369300"/>
          </a:xfrm>
          <a:prstGeom prst="rect">
            <a:avLst/>
          </a:prstGeom>
          <a:noFill/>
          <a:ln w="9525">
            <a:noFill/>
            <a:miter lim="800000"/>
            <a:headEnd/>
            <a:tailEnd/>
          </a:ln>
          <a:effectLst/>
        </p:spPr>
        <p:txBody>
          <a:bodyPr lIns="91407" tIns="45704" rIns="91407" bIns="45704">
            <a:spAutoFit/>
          </a:bodyPr>
          <a:lstStyle/>
          <a:p>
            <a:pPr>
              <a:defRPr/>
            </a:pPr>
            <a:endParaRPr lang="en-US">
              <a:latin typeface="Arial Narrow" pitchFamily="34" charset="0"/>
            </a:endParaRPr>
          </a:p>
        </p:txBody>
      </p:sp>
      <p:sp>
        <p:nvSpPr>
          <p:cNvPr id="537614" name="Rectangle 14"/>
          <p:cNvSpPr>
            <a:spLocks noGrp="1" noChangeArrowheads="1"/>
          </p:cNvSpPr>
          <p:nvPr>
            <p:ph type="ctrTitle"/>
          </p:nvPr>
        </p:nvSpPr>
        <p:spPr>
          <a:xfrm>
            <a:off x="685800" y="533400"/>
            <a:ext cx="7772400" cy="1143000"/>
          </a:xfrm>
        </p:spPr>
        <p:txBody>
          <a:bodyPr anchor="b"/>
          <a:lstStyle>
            <a:lvl1pPr algn="ctr">
              <a:defRPr sz="4000">
                <a:solidFill>
                  <a:schemeClr val="bg1"/>
                </a:solidFill>
                <a:latin typeface="Arial"/>
                <a:cs typeface="Arial"/>
              </a:defRPr>
            </a:lvl1pPr>
          </a:lstStyle>
          <a:p>
            <a:r>
              <a:rPr lang="en-US" dirty="0"/>
              <a:t>Click to edit Master title style</a:t>
            </a:r>
          </a:p>
        </p:txBody>
      </p:sp>
      <p:sp>
        <p:nvSpPr>
          <p:cNvPr id="10" name="Rectangle 9"/>
          <p:cNvSpPr/>
          <p:nvPr userDrawn="1"/>
        </p:nvSpPr>
        <p:spPr>
          <a:xfrm>
            <a:off x="76200" y="6477000"/>
            <a:ext cx="457200" cy="276999"/>
          </a:xfrm>
          <a:prstGeom prst="rect">
            <a:avLst/>
          </a:prstGeom>
        </p:spPr>
        <p:txBody>
          <a:bodyPr wrap="square" lIns="91407" tIns="45704" rIns="91407" bIns="45704">
            <a:spAutoFit/>
          </a:bodyPr>
          <a:lstStyle/>
          <a:p>
            <a:pPr defTabSz="914071">
              <a:defRPr/>
            </a:pPr>
            <a:fld id="{3DD65DA7-1955-9245-8EB2-4945FAA2EBEF}" type="slidenum">
              <a:rPr lang="en-US" sz="1200" b="1" smtClean="0">
                <a:solidFill>
                  <a:srgbClr val="FFFFFF"/>
                </a:solidFill>
                <a:latin typeface="Arial" charset="0"/>
              </a:rPr>
              <a:pPr defTabSz="914071">
                <a:defRPr/>
              </a:pPr>
              <a:t>‹#›</a:t>
            </a:fld>
            <a:endParaRPr lang="en-US" sz="1200" b="1" dirty="0" smtClean="0">
              <a:solidFill>
                <a:srgbClr val="FFFFFF"/>
              </a:solidFill>
              <a:latin typeface="Arial" charset="0"/>
            </a:endParaRPr>
          </a:p>
        </p:txBody>
      </p:sp>
      <p:sp>
        <p:nvSpPr>
          <p:cNvPr id="14" name="Text Placeholder 13"/>
          <p:cNvSpPr>
            <a:spLocks noGrp="1"/>
          </p:cNvSpPr>
          <p:nvPr>
            <p:ph type="body" sz="quarter" idx="10"/>
          </p:nvPr>
        </p:nvSpPr>
        <p:spPr>
          <a:xfrm>
            <a:off x="1752600" y="2362200"/>
            <a:ext cx="5715000" cy="28956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1" name="Picture 5"/>
          <p:cNvPicPr>
            <a:picLocks noChangeArrowheads="1"/>
          </p:cNvPicPr>
          <p:nvPr userDrawn="1"/>
        </p:nvPicPr>
        <p:blipFill>
          <a:blip r:embed="rId2"/>
          <a:srcRect/>
          <a:stretch>
            <a:fillRect/>
          </a:stretch>
        </p:blipFill>
        <p:spPr bwMode="auto">
          <a:xfrm>
            <a:off x="0" y="0"/>
            <a:ext cx="914400" cy="12192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sldNum" sz="quarter" idx="10"/>
          </p:nvPr>
        </p:nvSpPr>
        <p:spPr>
          <a:ln/>
        </p:spPr>
        <p:txBody>
          <a:bodyPr/>
          <a:lstStyle>
            <a:lvl1pPr>
              <a:defRPr/>
            </a:lvl1pPr>
          </a:lstStyle>
          <a:p>
            <a:pPr>
              <a:defRPr/>
            </a:pPr>
            <a:endParaRPr lang="en-US"/>
          </a:p>
          <a:p>
            <a:pPr>
              <a:defRPr/>
            </a:pPr>
            <a:fld id="{A784FB3E-8072-1442-8457-BC3B344F1B96}" type="slidenum">
              <a:rPr lang="en-US"/>
              <a:pPr>
                <a:defRPr/>
              </a:pPr>
              <a:t>‹#›</a:t>
            </a:fld>
            <a:endParaRPr lang="en-US"/>
          </a:p>
        </p:txBody>
      </p:sp>
    </p:spTree>
  </p:cSld>
  <p:clrMapOvr>
    <a:masterClrMapping/>
  </p:clrMapOvr>
  <p:transition xmlns:p14="http://schemas.microsoft.com/office/powerpoint/2010/main"/>
</p:sldLayout>
</file>

<file path=ppt/slideLayouts/slideLayout540.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4" name="Text Box 23"/>
          <p:cNvSpPr txBox="1">
            <a:spLocks noChangeArrowheads="1"/>
          </p:cNvSpPr>
          <p:nvPr userDrawn="1"/>
        </p:nvSpPr>
        <p:spPr bwMode="auto">
          <a:xfrm>
            <a:off x="3505200" y="3048002"/>
            <a:ext cx="5410200" cy="369300"/>
          </a:xfrm>
          <a:prstGeom prst="rect">
            <a:avLst/>
          </a:prstGeom>
          <a:noFill/>
          <a:ln w="9525">
            <a:noFill/>
            <a:miter lim="800000"/>
            <a:headEnd/>
            <a:tailEnd/>
          </a:ln>
          <a:effectLst/>
        </p:spPr>
        <p:txBody>
          <a:bodyPr lIns="91407" tIns="45704" rIns="91407" bIns="45704">
            <a:spAutoFit/>
          </a:bodyPr>
          <a:lstStyle/>
          <a:p>
            <a:pPr>
              <a:defRPr/>
            </a:pPr>
            <a:endParaRPr lang="en-US">
              <a:latin typeface="Arial Narrow" pitchFamily="34" charset="0"/>
            </a:endParaRPr>
          </a:p>
        </p:txBody>
      </p:sp>
      <p:sp>
        <p:nvSpPr>
          <p:cNvPr id="537614" name="Rectangle 14"/>
          <p:cNvSpPr>
            <a:spLocks noGrp="1" noChangeArrowheads="1"/>
          </p:cNvSpPr>
          <p:nvPr>
            <p:ph type="ctrTitle"/>
          </p:nvPr>
        </p:nvSpPr>
        <p:spPr>
          <a:xfrm>
            <a:off x="685800" y="533400"/>
            <a:ext cx="7772400" cy="1143000"/>
          </a:xfrm>
        </p:spPr>
        <p:txBody>
          <a:bodyPr anchor="b"/>
          <a:lstStyle>
            <a:lvl1pPr algn="ctr">
              <a:defRPr sz="4000">
                <a:solidFill>
                  <a:schemeClr val="bg1"/>
                </a:solidFill>
                <a:latin typeface="Arial"/>
                <a:cs typeface="Arial"/>
              </a:defRPr>
            </a:lvl1pPr>
          </a:lstStyle>
          <a:p>
            <a:r>
              <a:rPr lang="en-US" dirty="0"/>
              <a:t>Click to edit Master title style</a:t>
            </a:r>
          </a:p>
        </p:txBody>
      </p:sp>
      <p:sp>
        <p:nvSpPr>
          <p:cNvPr id="9" name="Rectangle 8"/>
          <p:cNvSpPr/>
          <p:nvPr userDrawn="1"/>
        </p:nvSpPr>
        <p:spPr>
          <a:xfrm>
            <a:off x="2209800" y="6428602"/>
            <a:ext cx="4572000" cy="276999"/>
          </a:xfrm>
          <a:prstGeom prst="rect">
            <a:avLst/>
          </a:prstGeom>
        </p:spPr>
        <p:txBody>
          <a:bodyPr lIns="91407" tIns="45704" rIns="91407" bIns="45704">
            <a:spAutoFit/>
          </a:bodyPr>
          <a:lstStyle/>
          <a:p>
            <a:pPr algn="ctr" defTabSz="914071">
              <a:defRPr/>
            </a:pPr>
            <a:r>
              <a:rPr lang="en-US" sz="1200" b="1" dirty="0" smtClean="0">
                <a:solidFill>
                  <a:srgbClr val="FFFFFF"/>
                </a:solidFill>
                <a:latin typeface="Arial" charset="0"/>
              </a:rPr>
              <a:t>     </a:t>
            </a:r>
            <a:endParaRPr lang="en-US" sz="1200" b="1" dirty="0">
              <a:solidFill>
                <a:srgbClr val="FFFFFF"/>
              </a:solidFill>
              <a:latin typeface="Arial" charset="0"/>
            </a:endParaRPr>
          </a:p>
        </p:txBody>
      </p:sp>
      <p:sp>
        <p:nvSpPr>
          <p:cNvPr id="10" name="Rectangle 9"/>
          <p:cNvSpPr/>
          <p:nvPr userDrawn="1"/>
        </p:nvSpPr>
        <p:spPr>
          <a:xfrm>
            <a:off x="76200" y="6477000"/>
            <a:ext cx="457200" cy="276999"/>
          </a:xfrm>
          <a:prstGeom prst="rect">
            <a:avLst/>
          </a:prstGeom>
        </p:spPr>
        <p:txBody>
          <a:bodyPr wrap="square" lIns="91407" tIns="45704" rIns="91407" bIns="45704">
            <a:spAutoFit/>
          </a:bodyPr>
          <a:lstStyle/>
          <a:p>
            <a:pPr defTabSz="914071">
              <a:defRPr/>
            </a:pPr>
            <a:fld id="{3DD65DA7-1955-9245-8EB2-4945FAA2EBEF}" type="slidenum">
              <a:rPr lang="en-US" sz="1200" b="1" smtClean="0">
                <a:solidFill>
                  <a:srgbClr val="FFFFFF"/>
                </a:solidFill>
                <a:latin typeface="Arial" charset="0"/>
              </a:rPr>
              <a:pPr defTabSz="914071">
                <a:defRPr/>
              </a:pPr>
              <a:t>‹#›</a:t>
            </a:fld>
            <a:endParaRPr lang="en-US" sz="1200" b="1" dirty="0" smtClean="0">
              <a:solidFill>
                <a:srgbClr val="FFFFFF"/>
              </a:solidFill>
              <a:latin typeface="Arial" charset="0"/>
            </a:endParaRPr>
          </a:p>
        </p:txBody>
      </p:sp>
      <p:sp>
        <p:nvSpPr>
          <p:cNvPr id="14" name="Text Placeholder 13"/>
          <p:cNvSpPr>
            <a:spLocks noGrp="1"/>
          </p:cNvSpPr>
          <p:nvPr>
            <p:ph type="body" sz="quarter" idx="10"/>
          </p:nvPr>
        </p:nvSpPr>
        <p:spPr>
          <a:xfrm>
            <a:off x="1752600" y="2362200"/>
            <a:ext cx="5715000" cy="28956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541.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tx1"/>
        </a:solidFill>
        <a:effectLst/>
      </p:bgPr>
    </p:bg>
    <p:spTree>
      <p:nvGrpSpPr>
        <p:cNvPr id="1" name=""/>
        <p:cNvGrpSpPr/>
        <p:nvPr/>
      </p:nvGrpSpPr>
      <p:grpSpPr>
        <a:xfrm>
          <a:off x="0" y="0"/>
          <a:ext cx="0" cy="0"/>
          <a:chOff x="0" y="0"/>
          <a:chExt cx="0" cy="0"/>
        </a:xfrm>
      </p:grpSpPr>
      <p:sp>
        <p:nvSpPr>
          <p:cNvPr id="4" name="Text Box 23"/>
          <p:cNvSpPr txBox="1">
            <a:spLocks noChangeArrowheads="1"/>
          </p:cNvSpPr>
          <p:nvPr userDrawn="1"/>
        </p:nvSpPr>
        <p:spPr bwMode="auto">
          <a:xfrm>
            <a:off x="3505200" y="3048002"/>
            <a:ext cx="5410200" cy="369300"/>
          </a:xfrm>
          <a:prstGeom prst="rect">
            <a:avLst/>
          </a:prstGeom>
          <a:noFill/>
          <a:ln w="9525">
            <a:noFill/>
            <a:miter lim="800000"/>
            <a:headEnd/>
            <a:tailEnd/>
          </a:ln>
          <a:effectLst/>
        </p:spPr>
        <p:txBody>
          <a:bodyPr lIns="91407" tIns="45704" rIns="91407" bIns="45704">
            <a:spAutoFit/>
          </a:bodyPr>
          <a:lstStyle/>
          <a:p>
            <a:pPr>
              <a:defRPr/>
            </a:pPr>
            <a:endParaRPr lang="en-US">
              <a:latin typeface="Arial Narrow" pitchFamily="34" charset="0"/>
            </a:endParaRPr>
          </a:p>
        </p:txBody>
      </p:sp>
      <p:sp>
        <p:nvSpPr>
          <p:cNvPr id="537614" name="Rectangle 14"/>
          <p:cNvSpPr>
            <a:spLocks noGrp="1" noChangeArrowheads="1"/>
          </p:cNvSpPr>
          <p:nvPr>
            <p:ph type="ctrTitle"/>
          </p:nvPr>
        </p:nvSpPr>
        <p:spPr>
          <a:xfrm>
            <a:off x="685800" y="533400"/>
            <a:ext cx="7772400" cy="1143000"/>
          </a:xfrm>
        </p:spPr>
        <p:txBody>
          <a:bodyPr anchor="b"/>
          <a:lstStyle>
            <a:lvl1pPr algn="ctr">
              <a:defRPr sz="4000">
                <a:solidFill>
                  <a:schemeClr val="bg1"/>
                </a:solidFill>
                <a:latin typeface="Arial"/>
                <a:cs typeface="Arial"/>
              </a:defRPr>
            </a:lvl1pPr>
          </a:lstStyle>
          <a:p>
            <a:r>
              <a:rPr lang="en-US" dirty="0"/>
              <a:t>Click to edit Master title style</a:t>
            </a:r>
          </a:p>
        </p:txBody>
      </p:sp>
      <p:sp>
        <p:nvSpPr>
          <p:cNvPr id="14" name="Text Placeholder 13"/>
          <p:cNvSpPr>
            <a:spLocks noGrp="1"/>
          </p:cNvSpPr>
          <p:nvPr>
            <p:ph type="body" sz="quarter" idx="10"/>
          </p:nvPr>
        </p:nvSpPr>
        <p:spPr>
          <a:xfrm>
            <a:off x="1752600" y="2362200"/>
            <a:ext cx="5715000" cy="28956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endParaRPr lang="en-US" dirty="0"/>
          </a:p>
        </p:txBody>
      </p:sp>
      <p:pic>
        <p:nvPicPr>
          <p:cNvPr id="6" name="Picture 5"/>
          <p:cNvPicPr>
            <a:picLocks noChangeArrowheads="1"/>
          </p:cNvPicPr>
          <p:nvPr userDrawn="1"/>
        </p:nvPicPr>
        <p:blipFill>
          <a:blip r:embed="rId2"/>
          <a:srcRect/>
          <a:stretch>
            <a:fillRect/>
          </a:stretch>
        </p:blipFill>
        <p:spPr bwMode="auto">
          <a:xfrm>
            <a:off x="0" y="0"/>
            <a:ext cx="914400" cy="12192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Layout>
</file>

<file path=ppt/slideLayouts/slideLayout5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3"/>
            <a:ext cx="6400800" cy="1752600"/>
          </a:xfrm>
        </p:spPr>
        <p:txBody>
          <a:bodyPr/>
          <a:lstStyle>
            <a:lvl1pPr marL="0" indent="0" algn="ctr">
              <a:buNone/>
              <a:defRPr/>
            </a:lvl1pPr>
            <a:lvl2pPr marL="456940" indent="0" algn="ctr">
              <a:buNone/>
              <a:defRPr/>
            </a:lvl2pPr>
            <a:lvl3pPr marL="913881" indent="0" algn="ctr">
              <a:buNone/>
              <a:defRPr/>
            </a:lvl3pPr>
            <a:lvl4pPr marL="1370826" indent="0" algn="ctr">
              <a:buNone/>
              <a:defRPr/>
            </a:lvl4pPr>
            <a:lvl5pPr marL="1827766" indent="0" algn="ctr">
              <a:buNone/>
              <a:defRPr/>
            </a:lvl5pPr>
            <a:lvl6pPr marL="2284707" indent="0" algn="ctr">
              <a:buNone/>
              <a:defRPr/>
            </a:lvl6pPr>
            <a:lvl7pPr marL="2741648" indent="0" algn="ctr">
              <a:buNone/>
              <a:defRPr/>
            </a:lvl7pPr>
            <a:lvl8pPr marL="3198590" indent="0" algn="ctr">
              <a:buNone/>
              <a:defRPr/>
            </a:lvl8pPr>
            <a:lvl9pPr marL="3655532"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82BD82DE-B634-FC49-B861-B4240986EEF6}"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3FB4F397-917F-B049-8EDB-46AA639ACEA0}"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6940" indent="0">
              <a:buNone/>
              <a:defRPr sz="1800"/>
            </a:lvl2pPr>
            <a:lvl3pPr marL="913881" indent="0">
              <a:buNone/>
              <a:defRPr sz="1600"/>
            </a:lvl3pPr>
            <a:lvl4pPr marL="1370826" indent="0">
              <a:buNone/>
              <a:defRPr sz="1400"/>
            </a:lvl4pPr>
            <a:lvl5pPr marL="1827766" indent="0">
              <a:buNone/>
              <a:defRPr sz="1400"/>
            </a:lvl5pPr>
            <a:lvl6pPr marL="2284707" indent="0">
              <a:buNone/>
              <a:defRPr sz="1400"/>
            </a:lvl6pPr>
            <a:lvl7pPr marL="2741648" indent="0">
              <a:buNone/>
              <a:defRPr sz="1400"/>
            </a:lvl7pPr>
            <a:lvl8pPr marL="3198590" indent="0">
              <a:buNone/>
              <a:defRPr sz="1400"/>
            </a:lvl8pPr>
            <a:lvl9pPr marL="3655532"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5059A090-0721-CB4F-B19B-3EC789438C5A}"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9762D863-53FD-9040-BED1-0EFC38FEC720}"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40" indent="0">
              <a:buNone/>
              <a:defRPr sz="2000" b="1"/>
            </a:lvl2pPr>
            <a:lvl3pPr marL="913881" indent="0">
              <a:buNone/>
              <a:defRPr sz="1800" b="1"/>
            </a:lvl3pPr>
            <a:lvl4pPr marL="1370826" indent="0">
              <a:buNone/>
              <a:defRPr sz="1600" b="1"/>
            </a:lvl4pPr>
            <a:lvl5pPr marL="1827766" indent="0">
              <a:buNone/>
              <a:defRPr sz="1600" b="1"/>
            </a:lvl5pPr>
            <a:lvl6pPr marL="2284707" indent="0">
              <a:buNone/>
              <a:defRPr sz="1600" b="1"/>
            </a:lvl6pPr>
            <a:lvl7pPr marL="2741648" indent="0">
              <a:buNone/>
              <a:defRPr sz="1600" b="1"/>
            </a:lvl7pPr>
            <a:lvl8pPr marL="3198590" indent="0">
              <a:buNone/>
              <a:defRPr sz="1600" b="1"/>
            </a:lvl8pPr>
            <a:lvl9pPr marL="365553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940" indent="0">
              <a:buNone/>
              <a:defRPr sz="2000" b="1"/>
            </a:lvl2pPr>
            <a:lvl3pPr marL="913881" indent="0">
              <a:buNone/>
              <a:defRPr sz="1800" b="1"/>
            </a:lvl3pPr>
            <a:lvl4pPr marL="1370826" indent="0">
              <a:buNone/>
              <a:defRPr sz="1600" b="1"/>
            </a:lvl4pPr>
            <a:lvl5pPr marL="1827766" indent="0">
              <a:buNone/>
              <a:defRPr sz="1600" b="1"/>
            </a:lvl5pPr>
            <a:lvl6pPr marL="2284707" indent="0">
              <a:buNone/>
              <a:defRPr sz="1600" b="1"/>
            </a:lvl6pPr>
            <a:lvl7pPr marL="2741648" indent="0">
              <a:buNone/>
              <a:defRPr sz="1600" b="1"/>
            </a:lvl7pPr>
            <a:lvl8pPr marL="3198590" indent="0">
              <a:buNone/>
              <a:defRPr sz="1600" b="1"/>
            </a:lvl8pPr>
            <a:lvl9pPr marL="365553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385E7828-5705-A144-B323-BB45239AC99A}"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5BEFA92E-F35F-E849-8128-269EE24D157A}"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7910DFFD-8703-DD44-B0D3-2E08ADF8F127}"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2" y="27305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6940" indent="0">
              <a:buNone/>
              <a:defRPr sz="1200"/>
            </a:lvl2pPr>
            <a:lvl3pPr marL="913881" indent="0">
              <a:buNone/>
              <a:defRPr sz="1000"/>
            </a:lvl3pPr>
            <a:lvl4pPr marL="1370826" indent="0">
              <a:buNone/>
              <a:defRPr sz="900"/>
            </a:lvl4pPr>
            <a:lvl5pPr marL="1827766" indent="0">
              <a:buNone/>
              <a:defRPr sz="900"/>
            </a:lvl5pPr>
            <a:lvl6pPr marL="2284707" indent="0">
              <a:buNone/>
              <a:defRPr sz="900"/>
            </a:lvl6pPr>
            <a:lvl7pPr marL="2741648" indent="0">
              <a:buNone/>
              <a:defRPr sz="900"/>
            </a:lvl7pPr>
            <a:lvl8pPr marL="3198590" indent="0">
              <a:buNone/>
              <a:defRPr sz="900"/>
            </a:lvl8pPr>
            <a:lvl9pPr marL="3655532"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63301350-95E1-8245-B5B3-47C5041E0D6A}"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a:ln/>
        </p:spPr>
        <p:txBody>
          <a:bodyPr/>
          <a:lstStyle>
            <a:lvl1pPr>
              <a:defRPr/>
            </a:lvl1pPr>
          </a:lstStyle>
          <a:p>
            <a:pPr>
              <a:defRPr/>
            </a:pPr>
            <a:endParaRPr lang="en-US"/>
          </a:p>
          <a:p>
            <a:pPr>
              <a:defRPr/>
            </a:pPr>
            <a:fld id="{4D9223E5-C18F-534F-BD0F-9CD480BAC4BA}" type="slidenum">
              <a:rPr lang="en-US"/>
              <a:pPr>
                <a:defRPr/>
              </a:pPr>
              <a:t>‹#›</a:t>
            </a:fld>
            <a:endParaRPr lang="en-US"/>
          </a:p>
        </p:txBody>
      </p:sp>
    </p:spTree>
  </p:cSld>
  <p:clrMapOvr>
    <a:masterClrMapping/>
  </p:clrMapOvr>
  <p:transition xmlns:p14="http://schemas.microsoft.com/office/powerpoint/2010/main"/>
</p:sldLayout>
</file>

<file path=ppt/slideLayouts/slideLayout5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40" indent="0">
              <a:buNone/>
              <a:defRPr sz="2800"/>
            </a:lvl2pPr>
            <a:lvl3pPr marL="913881" indent="0">
              <a:buNone/>
              <a:defRPr sz="2400"/>
            </a:lvl3pPr>
            <a:lvl4pPr marL="1370826" indent="0">
              <a:buNone/>
              <a:defRPr sz="2000"/>
            </a:lvl4pPr>
            <a:lvl5pPr marL="1827766" indent="0">
              <a:buNone/>
              <a:defRPr sz="2000"/>
            </a:lvl5pPr>
            <a:lvl6pPr marL="2284707" indent="0">
              <a:buNone/>
              <a:defRPr sz="2000"/>
            </a:lvl6pPr>
            <a:lvl7pPr marL="2741648" indent="0">
              <a:buNone/>
              <a:defRPr sz="2000"/>
            </a:lvl7pPr>
            <a:lvl8pPr marL="3198590" indent="0">
              <a:buNone/>
              <a:defRPr sz="2000"/>
            </a:lvl8pPr>
            <a:lvl9pPr marL="3655532"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40" indent="0">
              <a:buNone/>
              <a:defRPr sz="1200"/>
            </a:lvl2pPr>
            <a:lvl3pPr marL="913881" indent="0">
              <a:buNone/>
              <a:defRPr sz="1000"/>
            </a:lvl3pPr>
            <a:lvl4pPr marL="1370826" indent="0">
              <a:buNone/>
              <a:defRPr sz="900"/>
            </a:lvl4pPr>
            <a:lvl5pPr marL="1827766" indent="0">
              <a:buNone/>
              <a:defRPr sz="900"/>
            </a:lvl5pPr>
            <a:lvl6pPr marL="2284707" indent="0">
              <a:buNone/>
              <a:defRPr sz="900"/>
            </a:lvl6pPr>
            <a:lvl7pPr marL="2741648" indent="0">
              <a:buNone/>
              <a:defRPr sz="900"/>
            </a:lvl7pPr>
            <a:lvl8pPr marL="3198590" indent="0">
              <a:buNone/>
              <a:defRPr sz="900"/>
            </a:lvl8pPr>
            <a:lvl9pPr marL="3655532"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1538805D-BF30-C84F-8B54-D66F9B1B17E2}"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4AF87E13-E3DB-3646-BA3D-36753967EBAD}"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BC223180-FCD0-8749-8F73-9EFCA2CF3BE7}"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CC483F3F-2488-0C4F-BDC9-FEA2B57E0468}"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81957" name="Rectangle 5"/>
          <p:cNvSpPr>
            <a:spLocks noGrp="1" noChangeArrowheads="1"/>
          </p:cNvSpPr>
          <p:nvPr>
            <p:ph type="ctrTitle"/>
          </p:nvPr>
        </p:nvSpPr>
        <p:spPr>
          <a:xfrm>
            <a:off x="990600" y="1905000"/>
            <a:ext cx="7772400" cy="1143000"/>
          </a:xfrm>
        </p:spPr>
        <p:txBody>
          <a:bodyPr/>
          <a:lstStyle>
            <a:lvl1pPr algn="r">
              <a:defRPr/>
            </a:lvl1pPr>
          </a:lstStyle>
          <a:p>
            <a:r>
              <a:rPr lang="en-US"/>
              <a:t>Click to edit Master title style</a:t>
            </a:r>
          </a:p>
        </p:txBody>
      </p:sp>
      <p:sp>
        <p:nvSpPr>
          <p:cNvPr id="381958" name="Rectangle 6"/>
          <p:cNvSpPr>
            <a:spLocks noGrp="1" noChangeArrowheads="1"/>
          </p:cNvSpPr>
          <p:nvPr>
            <p:ph type="subTitle" idx="1"/>
          </p:nvPr>
        </p:nvSpPr>
        <p:spPr>
          <a:xfrm>
            <a:off x="2686050" y="3492500"/>
            <a:ext cx="6102350" cy="1752600"/>
          </a:xfrm>
        </p:spPr>
        <p:txBody>
          <a:bodyPr/>
          <a:lstStyle>
            <a:lvl1pPr marL="0" indent="0" algn="r">
              <a:buFont typeface="Wingdings" pitchFamily="-108" charset="2"/>
              <a:buNone/>
              <a:defRPr/>
            </a:lvl1pPr>
          </a:lstStyle>
          <a:p>
            <a:r>
              <a:rPr lang="en-US"/>
              <a:t>Click to edit Master subtitle style</a:t>
            </a:r>
          </a:p>
        </p:txBody>
      </p:sp>
      <p:sp>
        <p:nvSpPr>
          <p:cNvPr id="4" name="Rectangle 7"/>
          <p:cNvSpPr>
            <a:spLocks noGrp="1" noChangeArrowheads="1"/>
          </p:cNvSpPr>
          <p:nvPr>
            <p:ph type="dt" sz="half" idx="10"/>
          </p:nvPr>
        </p:nvSpPr>
        <p:spPr>
          <a:xfrm>
            <a:off x="3359150" y="6343650"/>
            <a:ext cx="1905000" cy="457200"/>
          </a:xfrm>
        </p:spPr>
        <p:txBody>
          <a:bodyPr/>
          <a:lstStyle>
            <a:lvl1pPr>
              <a:defRPr/>
            </a:lvl1pPr>
          </a:lstStyle>
          <a:p>
            <a:pPr>
              <a:defRPr/>
            </a:pPr>
            <a:endParaRPr lang="en-US">
              <a:solidFill>
                <a:srgbClr val="FFFFCC"/>
              </a:solidFill>
              <a:latin typeface="Arial"/>
            </a:endParaRPr>
          </a:p>
        </p:txBody>
      </p:sp>
      <p:sp>
        <p:nvSpPr>
          <p:cNvPr id="5" name="Rectangle 8"/>
          <p:cNvSpPr>
            <a:spLocks noGrp="1" noChangeArrowheads="1"/>
          </p:cNvSpPr>
          <p:nvPr>
            <p:ph type="ftr" sz="quarter" idx="11"/>
          </p:nvPr>
        </p:nvSpPr>
        <p:spPr>
          <a:xfrm>
            <a:off x="6019800" y="6343650"/>
            <a:ext cx="2895600" cy="457200"/>
          </a:xfrm>
        </p:spPr>
        <p:txBody>
          <a:bodyPr/>
          <a:lstStyle>
            <a:lvl1pPr>
              <a:defRPr/>
            </a:lvl1pPr>
          </a:lstStyle>
          <a:p>
            <a:pPr>
              <a:defRPr/>
            </a:pPr>
            <a:endParaRPr lang="en-US">
              <a:solidFill>
                <a:srgbClr val="FFFFCC"/>
              </a:solidFill>
              <a:latin typeface="Arial"/>
            </a:endParaRPr>
          </a:p>
        </p:txBody>
      </p:sp>
      <p:sp>
        <p:nvSpPr>
          <p:cNvPr id="6" name="Rectangle 9"/>
          <p:cNvSpPr>
            <a:spLocks noGrp="1" noChangeArrowheads="1"/>
          </p:cNvSpPr>
          <p:nvPr>
            <p:ph type="sldNum" sz="quarter" idx="12"/>
          </p:nvPr>
        </p:nvSpPr>
        <p:spPr>
          <a:xfrm>
            <a:off x="125413" y="6361113"/>
            <a:ext cx="1905000" cy="457200"/>
          </a:xfrm>
        </p:spPr>
        <p:txBody>
          <a:bodyPr/>
          <a:lstStyle>
            <a:lvl1pPr>
              <a:defRPr/>
            </a:lvl1pPr>
          </a:lstStyle>
          <a:p>
            <a:pPr>
              <a:defRPr/>
            </a:pPr>
            <a:fld id="{5FA8628A-8C5D-F348-A150-C294B36BFB67}" type="slidenum">
              <a:rPr lang="en-US">
                <a:solidFill>
                  <a:srgbClr val="FFFFCC"/>
                </a:solidFill>
                <a:latin typeface="Arial"/>
              </a:rPr>
              <a:pPr>
                <a:defRPr/>
              </a:pPr>
              <a:t>‹#›</a:t>
            </a:fld>
            <a:endParaRPr lang="en-US">
              <a:solidFill>
                <a:srgbClr val="FFFFCC"/>
              </a:solidFill>
              <a:latin typeface="Arial"/>
            </a:endParaRPr>
          </a:p>
        </p:txBody>
      </p:sp>
    </p:spTree>
  </p:cSld>
  <p:clrMapOvr>
    <a:masterClrMapping/>
  </p:clrMapOvr>
  <p:transition xmlns:p14="http://schemas.microsoft.com/office/powerpoint/2010/main"/>
</p:sldLayout>
</file>

<file path=ppt/slideLayouts/slideLayout5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CC"/>
              </a:solidFill>
              <a:latin typeface="Aria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CC"/>
              </a:solidFill>
              <a:latin typeface="Arial"/>
            </a:endParaRPr>
          </a:p>
        </p:txBody>
      </p:sp>
      <p:sp>
        <p:nvSpPr>
          <p:cNvPr id="6" name="Rectangle 9"/>
          <p:cNvSpPr>
            <a:spLocks noGrp="1" noChangeArrowheads="1"/>
          </p:cNvSpPr>
          <p:nvPr>
            <p:ph type="sldNum" sz="quarter" idx="12"/>
          </p:nvPr>
        </p:nvSpPr>
        <p:spPr>
          <a:ln/>
        </p:spPr>
        <p:txBody>
          <a:bodyPr/>
          <a:lstStyle>
            <a:lvl1pPr>
              <a:defRPr/>
            </a:lvl1pPr>
          </a:lstStyle>
          <a:p>
            <a:pPr>
              <a:defRPr/>
            </a:pPr>
            <a:fld id="{EFFAE2CE-E50F-CE45-85BE-BB3992D5FD15}" type="slidenum">
              <a:rPr lang="en-US">
                <a:solidFill>
                  <a:srgbClr val="FFFFCC"/>
                </a:solidFill>
                <a:latin typeface="Arial"/>
              </a:rPr>
              <a:pPr>
                <a:defRPr/>
              </a:pPr>
              <a:t>‹#›</a:t>
            </a:fld>
            <a:endParaRPr lang="en-US">
              <a:solidFill>
                <a:srgbClr val="FFFFCC"/>
              </a:solidFill>
              <a:latin typeface="Arial"/>
            </a:endParaRPr>
          </a:p>
        </p:txBody>
      </p:sp>
    </p:spTree>
  </p:cSld>
  <p:clrMapOvr>
    <a:masterClrMapping/>
  </p:clrMapOvr>
  <p:transition xmlns:p14="http://schemas.microsoft.com/office/powerpoint/2010/main"/>
</p:sldLayout>
</file>

<file path=ppt/slideLayouts/slideLayout5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CC"/>
              </a:solidFill>
              <a:latin typeface="Aria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CC"/>
              </a:solidFill>
              <a:latin typeface="Arial"/>
            </a:endParaRPr>
          </a:p>
        </p:txBody>
      </p:sp>
      <p:sp>
        <p:nvSpPr>
          <p:cNvPr id="6" name="Rectangle 9"/>
          <p:cNvSpPr>
            <a:spLocks noGrp="1" noChangeArrowheads="1"/>
          </p:cNvSpPr>
          <p:nvPr>
            <p:ph type="sldNum" sz="quarter" idx="12"/>
          </p:nvPr>
        </p:nvSpPr>
        <p:spPr>
          <a:ln/>
        </p:spPr>
        <p:txBody>
          <a:bodyPr/>
          <a:lstStyle>
            <a:lvl1pPr>
              <a:defRPr/>
            </a:lvl1pPr>
          </a:lstStyle>
          <a:p>
            <a:pPr>
              <a:defRPr/>
            </a:pPr>
            <a:fld id="{04C9AB84-35DD-3C46-83E3-5A5D83B9152F}" type="slidenum">
              <a:rPr lang="en-US">
                <a:solidFill>
                  <a:srgbClr val="FFFFCC"/>
                </a:solidFill>
                <a:latin typeface="Arial"/>
              </a:rPr>
              <a:pPr>
                <a:defRPr/>
              </a:pPr>
              <a:t>‹#›</a:t>
            </a:fld>
            <a:endParaRPr lang="en-US">
              <a:solidFill>
                <a:srgbClr val="FFFFCC"/>
              </a:solidFill>
              <a:latin typeface="Arial"/>
            </a:endParaRPr>
          </a:p>
        </p:txBody>
      </p:sp>
    </p:spTree>
  </p:cSld>
  <p:clrMapOvr>
    <a:masterClrMapping/>
  </p:clrMapOvr>
  <p:transition xmlns:p14="http://schemas.microsoft.com/office/powerpoint/2010/main"/>
</p:sldLayout>
</file>

<file path=ppt/slideLayouts/slideLayout5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28613" y="1941513"/>
            <a:ext cx="402748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08500" y="1941513"/>
            <a:ext cx="40290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CC"/>
              </a:solidFill>
              <a:latin typeface="Aria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CC"/>
              </a:solidFill>
              <a:latin typeface="Arial"/>
            </a:endParaRPr>
          </a:p>
        </p:txBody>
      </p:sp>
      <p:sp>
        <p:nvSpPr>
          <p:cNvPr id="7" name="Rectangle 9"/>
          <p:cNvSpPr>
            <a:spLocks noGrp="1" noChangeArrowheads="1"/>
          </p:cNvSpPr>
          <p:nvPr>
            <p:ph type="sldNum" sz="quarter" idx="12"/>
          </p:nvPr>
        </p:nvSpPr>
        <p:spPr>
          <a:ln/>
        </p:spPr>
        <p:txBody>
          <a:bodyPr/>
          <a:lstStyle>
            <a:lvl1pPr>
              <a:defRPr/>
            </a:lvl1pPr>
          </a:lstStyle>
          <a:p>
            <a:pPr>
              <a:defRPr/>
            </a:pPr>
            <a:fld id="{D4A5B95F-251A-3545-BC34-C7EBBAB8A91E}" type="slidenum">
              <a:rPr lang="en-US">
                <a:solidFill>
                  <a:srgbClr val="FFFFCC"/>
                </a:solidFill>
                <a:latin typeface="Arial"/>
              </a:rPr>
              <a:pPr>
                <a:defRPr/>
              </a:pPr>
              <a:t>‹#›</a:t>
            </a:fld>
            <a:endParaRPr lang="en-US">
              <a:solidFill>
                <a:srgbClr val="FFFFCC"/>
              </a:solidFill>
              <a:latin typeface="Arial"/>
            </a:endParaRPr>
          </a:p>
        </p:txBody>
      </p:sp>
    </p:spTree>
  </p:cSld>
  <p:clrMapOvr>
    <a:masterClrMapping/>
  </p:clrMapOvr>
  <p:transition xmlns:p14="http://schemas.microsoft.com/office/powerpoint/2010/main"/>
</p:sldLayout>
</file>

<file path=ppt/slideLayouts/slideLayout5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FFFFCC"/>
              </a:solidFill>
              <a:latin typeface="Aria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FFFFCC"/>
              </a:solidFill>
              <a:latin typeface="Arial"/>
            </a:endParaRPr>
          </a:p>
        </p:txBody>
      </p:sp>
      <p:sp>
        <p:nvSpPr>
          <p:cNvPr id="9" name="Rectangle 9"/>
          <p:cNvSpPr>
            <a:spLocks noGrp="1" noChangeArrowheads="1"/>
          </p:cNvSpPr>
          <p:nvPr>
            <p:ph type="sldNum" sz="quarter" idx="12"/>
          </p:nvPr>
        </p:nvSpPr>
        <p:spPr>
          <a:ln/>
        </p:spPr>
        <p:txBody>
          <a:bodyPr/>
          <a:lstStyle>
            <a:lvl1pPr>
              <a:defRPr/>
            </a:lvl1pPr>
          </a:lstStyle>
          <a:p>
            <a:pPr>
              <a:defRPr/>
            </a:pPr>
            <a:fld id="{814E622D-CBC0-C14E-8D03-510110FF1178}" type="slidenum">
              <a:rPr lang="en-US">
                <a:solidFill>
                  <a:srgbClr val="FFFFCC"/>
                </a:solidFill>
                <a:latin typeface="Arial"/>
              </a:rPr>
              <a:pPr>
                <a:defRPr/>
              </a:pPr>
              <a:t>‹#›</a:t>
            </a:fld>
            <a:endParaRPr lang="en-US">
              <a:solidFill>
                <a:srgbClr val="FFFFCC"/>
              </a:solidFill>
              <a:latin typeface="Arial"/>
            </a:endParaRPr>
          </a:p>
        </p:txBody>
      </p:sp>
    </p:spTree>
  </p:cSld>
  <p:clrMapOvr>
    <a:masterClrMapping/>
  </p:clrMapOvr>
  <p:transition xmlns:p14="http://schemas.microsoft.com/office/powerpoint/2010/main"/>
</p:sldLayout>
</file>

<file path=ppt/slideLayouts/slideLayout5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FFFFCC"/>
              </a:solidFill>
              <a:latin typeface="Aria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FFFFCC"/>
              </a:solidFill>
              <a:latin typeface="Arial"/>
            </a:endParaRPr>
          </a:p>
        </p:txBody>
      </p:sp>
      <p:sp>
        <p:nvSpPr>
          <p:cNvPr id="5" name="Rectangle 9"/>
          <p:cNvSpPr>
            <a:spLocks noGrp="1" noChangeArrowheads="1"/>
          </p:cNvSpPr>
          <p:nvPr>
            <p:ph type="sldNum" sz="quarter" idx="12"/>
          </p:nvPr>
        </p:nvSpPr>
        <p:spPr>
          <a:ln/>
        </p:spPr>
        <p:txBody>
          <a:bodyPr/>
          <a:lstStyle>
            <a:lvl1pPr>
              <a:defRPr/>
            </a:lvl1pPr>
          </a:lstStyle>
          <a:p>
            <a:pPr>
              <a:defRPr/>
            </a:pPr>
            <a:fld id="{AE854FB6-4958-1148-8F7E-363FDF8200DB}" type="slidenum">
              <a:rPr lang="en-US">
                <a:solidFill>
                  <a:srgbClr val="FFFFCC"/>
                </a:solidFill>
                <a:latin typeface="Arial"/>
              </a:rPr>
              <a:pPr>
                <a:defRPr/>
              </a:pPr>
              <a:t>‹#›</a:t>
            </a:fld>
            <a:endParaRPr lang="en-US">
              <a:solidFill>
                <a:srgbClr val="FFFFCC"/>
              </a:solidFill>
              <a:latin typeface="Arial"/>
            </a:endParaRPr>
          </a:p>
        </p:txBody>
      </p:sp>
    </p:spTree>
  </p:cSld>
  <p:clrMapOvr>
    <a:masterClrMapping/>
  </p:clrMapOvr>
  <p:transition xmlns:p14="http://schemas.microsoft.com/office/powerpoint/2010/mai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2" y="273059"/>
            <a:ext cx="5111750" cy="5853113"/>
          </a:xfrm>
          <a:prstGeom prst="rect">
            <a:avLst/>
          </a:prstGeom>
        </p:spPr>
        <p:txBody>
          <a:bodyPr vert="horz" lIns="91388" tIns="45694" rIns="91388" bIns="45694"/>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a:prstGeom prst="rect">
            <a:avLst/>
          </a:prstGeom>
        </p:spPr>
        <p:txBody>
          <a:bodyPr vert="horz" lIns="91388" tIns="45694" rIns="91388" bIns="45694"/>
          <a:lstStyle>
            <a:lvl1pPr marL="0" indent="0">
              <a:buNone/>
              <a:defRPr sz="1400"/>
            </a:lvl1pPr>
            <a:lvl2pPr marL="456940" indent="0">
              <a:buNone/>
              <a:defRPr sz="1200"/>
            </a:lvl2pPr>
            <a:lvl3pPr marL="913881" indent="0">
              <a:buNone/>
              <a:defRPr sz="1000"/>
            </a:lvl3pPr>
            <a:lvl4pPr marL="1370826" indent="0">
              <a:buNone/>
              <a:defRPr sz="900"/>
            </a:lvl4pPr>
            <a:lvl5pPr marL="1827766" indent="0">
              <a:buNone/>
              <a:defRPr sz="900"/>
            </a:lvl5pPr>
            <a:lvl6pPr marL="2284707" indent="0">
              <a:buNone/>
              <a:defRPr sz="900"/>
            </a:lvl6pPr>
            <a:lvl7pPr marL="2741648" indent="0">
              <a:buNone/>
              <a:defRPr sz="900"/>
            </a:lvl7pPr>
            <a:lvl8pPr marL="3198590" indent="0">
              <a:buNone/>
              <a:defRPr sz="900"/>
            </a:lvl8pPr>
            <a:lvl9pPr marL="3655532"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a:ln/>
        </p:spPr>
        <p:txBody>
          <a:bodyPr/>
          <a:lstStyle>
            <a:lvl1pPr>
              <a:defRPr/>
            </a:lvl1pPr>
          </a:lstStyle>
          <a:p>
            <a:pPr>
              <a:defRPr/>
            </a:pPr>
            <a:endParaRPr lang="en-US"/>
          </a:p>
          <a:p>
            <a:pPr>
              <a:defRPr/>
            </a:pPr>
            <a:fld id="{BB6933E1-3950-9946-94F1-30AF0074CCB9}" type="slidenum">
              <a:rPr lang="en-US"/>
              <a:pPr>
                <a:defRPr/>
              </a:pPr>
              <a:t>‹#›</a:t>
            </a:fld>
            <a:endParaRPr lang="en-US"/>
          </a:p>
        </p:txBody>
      </p:sp>
    </p:spTree>
  </p:cSld>
  <p:clrMapOvr>
    <a:masterClrMapping/>
  </p:clrMapOvr>
  <p:transition xmlns:p14="http://schemas.microsoft.com/office/powerpoint/2010/main"/>
</p:sldLayout>
</file>

<file path=ppt/slideLayouts/slideLayout5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FFFFCC"/>
              </a:solidFill>
              <a:latin typeface="Aria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FFFFCC"/>
              </a:solidFill>
              <a:latin typeface="Arial"/>
            </a:endParaRPr>
          </a:p>
        </p:txBody>
      </p:sp>
      <p:sp>
        <p:nvSpPr>
          <p:cNvPr id="4" name="Rectangle 9"/>
          <p:cNvSpPr>
            <a:spLocks noGrp="1" noChangeArrowheads="1"/>
          </p:cNvSpPr>
          <p:nvPr>
            <p:ph type="sldNum" sz="quarter" idx="12"/>
          </p:nvPr>
        </p:nvSpPr>
        <p:spPr>
          <a:ln/>
        </p:spPr>
        <p:txBody>
          <a:bodyPr/>
          <a:lstStyle>
            <a:lvl1pPr>
              <a:defRPr/>
            </a:lvl1pPr>
          </a:lstStyle>
          <a:p>
            <a:pPr>
              <a:defRPr/>
            </a:pPr>
            <a:fld id="{3A2D15A3-19D9-7E40-B0AC-7E5D1EE66C36}" type="slidenum">
              <a:rPr lang="en-US">
                <a:solidFill>
                  <a:srgbClr val="FFFFCC"/>
                </a:solidFill>
                <a:latin typeface="Arial"/>
              </a:rPr>
              <a:pPr>
                <a:defRPr/>
              </a:pPr>
              <a:t>‹#›</a:t>
            </a:fld>
            <a:endParaRPr lang="en-US">
              <a:solidFill>
                <a:srgbClr val="FFFFCC"/>
              </a:solidFill>
              <a:latin typeface="Arial"/>
            </a:endParaRPr>
          </a:p>
        </p:txBody>
      </p:sp>
    </p:spTree>
  </p:cSld>
  <p:clrMapOvr>
    <a:masterClrMapping/>
  </p:clrMapOvr>
  <p:transition xmlns:p14="http://schemas.microsoft.com/office/powerpoint/2010/main"/>
</p:sldLayout>
</file>

<file path=ppt/slideLayouts/slideLayout5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CC"/>
              </a:solidFill>
              <a:latin typeface="Aria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CC"/>
              </a:solidFill>
              <a:latin typeface="Arial"/>
            </a:endParaRPr>
          </a:p>
        </p:txBody>
      </p:sp>
      <p:sp>
        <p:nvSpPr>
          <p:cNvPr id="7" name="Rectangle 9"/>
          <p:cNvSpPr>
            <a:spLocks noGrp="1" noChangeArrowheads="1"/>
          </p:cNvSpPr>
          <p:nvPr>
            <p:ph type="sldNum" sz="quarter" idx="12"/>
          </p:nvPr>
        </p:nvSpPr>
        <p:spPr>
          <a:ln/>
        </p:spPr>
        <p:txBody>
          <a:bodyPr/>
          <a:lstStyle>
            <a:lvl1pPr>
              <a:defRPr/>
            </a:lvl1pPr>
          </a:lstStyle>
          <a:p>
            <a:pPr>
              <a:defRPr/>
            </a:pPr>
            <a:fld id="{2B29099F-97C3-5645-96D9-941FE978D549}" type="slidenum">
              <a:rPr lang="en-US">
                <a:solidFill>
                  <a:srgbClr val="FFFFCC"/>
                </a:solidFill>
                <a:latin typeface="Arial"/>
              </a:rPr>
              <a:pPr>
                <a:defRPr/>
              </a:pPr>
              <a:t>‹#›</a:t>
            </a:fld>
            <a:endParaRPr lang="en-US">
              <a:solidFill>
                <a:srgbClr val="FFFFCC"/>
              </a:solidFill>
              <a:latin typeface="Arial"/>
            </a:endParaRPr>
          </a:p>
        </p:txBody>
      </p:sp>
    </p:spTree>
  </p:cSld>
  <p:clrMapOvr>
    <a:masterClrMapping/>
  </p:clrMapOvr>
  <p:transition xmlns:p14="http://schemas.microsoft.com/office/powerpoint/2010/main"/>
</p:sldLayout>
</file>

<file path=ppt/slideLayouts/slideLayout5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CC"/>
              </a:solidFill>
              <a:latin typeface="Aria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CC"/>
              </a:solidFill>
              <a:latin typeface="Arial"/>
            </a:endParaRPr>
          </a:p>
        </p:txBody>
      </p:sp>
      <p:sp>
        <p:nvSpPr>
          <p:cNvPr id="7" name="Rectangle 9"/>
          <p:cNvSpPr>
            <a:spLocks noGrp="1" noChangeArrowheads="1"/>
          </p:cNvSpPr>
          <p:nvPr>
            <p:ph type="sldNum" sz="quarter" idx="12"/>
          </p:nvPr>
        </p:nvSpPr>
        <p:spPr>
          <a:ln/>
        </p:spPr>
        <p:txBody>
          <a:bodyPr/>
          <a:lstStyle>
            <a:lvl1pPr>
              <a:defRPr/>
            </a:lvl1pPr>
          </a:lstStyle>
          <a:p>
            <a:pPr>
              <a:defRPr/>
            </a:pPr>
            <a:fld id="{A78DD17E-2F89-4846-9E44-D0661E4C210A}" type="slidenum">
              <a:rPr lang="en-US">
                <a:solidFill>
                  <a:srgbClr val="FFFFCC"/>
                </a:solidFill>
                <a:latin typeface="Arial"/>
              </a:rPr>
              <a:pPr>
                <a:defRPr/>
              </a:pPr>
              <a:t>‹#›</a:t>
            </a:fld>
            <a:endParaRPr lang="en-US">
              <a:solidFill>
                <a:srgbClr val="FFFFCC"/>
              </a:solidFill>
              <a:latin typeface="Arial"/>
            </a:endParaRPr>
          </a:p>
        </p:txBody>
      </p:sp>
    </p:spTree>
  </p:cSld>
  <p:clrMapOvr>
    <a:masterClrMapping/>
  </p:clrMapOvr>
  <p:transition xmlns:p14="http://schemas.microsoft.com/office/powerpoint/2010/main"/>
</p:sldLayout>
</file>

<file path=ppt/slideLayouts/slideLayout5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CC"/>
              </a:solidFill>
              <a:latin typeface="Aria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CC"/>
              </a:solidFill>
              <a:latin typeface="Arial"/>
            </a:endParaRPr>
          </a:p>
        </p:txBody>
      </p:sp>
      <p:sp>
        <p:nvSpPr>
          <p:cNvPr id="6" name="Rectangle 9"/>
          <p:cNvSpPr>
            <a:spLocks noGrp="1" noChangeArrowheads="1"/>
          </p:cNvSpPr>
          <p:nvPr>
            <p:ph type="sldNum" sz="quarter" idx="12"/>
          </p:nvPr>
        </p:nvSpPr>
        <p:spPr>
          <a:ln/>
        </p:spPr>
        <p:txBody>
          <a:bodyPr/>
          <a:lstStyle>
            <a:lvl1pPr>
              <a:defRPr/>
            </a:lvl1pPr>
          </a:lstStyle>
          <a:p>
            <a:pPr>
              <a:defRPr/>
            </a:pPr>
            <a:fld id="{91E5BD24-238A-6C44-B2A0-F3ADF86398E4}" type="slidenum">
              <a:rPr lang="en-US">
                <a:solidFill>
                  <a:srgbClr val="FFFFCC"/>
                </a:solidFill>
                <a:latin typeface="Arial"/>
              </a:rPr>
              <a:pPr>
                <a:defRPr/>
              </a:pPr>
              <a:t>‹#›</a:t>
            </a:fld>
            <a:endParaRPr lang="en-US">
              <a:solidFill>
                <a:srgbClr val="FFFFCC"/>
              </a:solidFill>
              <a:latin typeface="Arial"/>
            </a:endParaRPr>
          </a:p>
        </p:txBody>
      </p:sp>
    </p:spTree>
  </p:cSld>
  <p:clrMapOvr>
    <a:masterClrMapping/>
  </p:clrMapOvr>
  <p:transition xmlns:p14="http://schemas.microsoft.com/office/powerpoint/2010/main"/>
</p:sldLayout>
</file>

<file path=ppt/slideLayouts/slideLayout5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6088" y="722313"/>
            <a:ext cx="215900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17500" y="722313"/>
            <a:ext cx="6326188"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CC"/>
              </a:solidFill>
              <a:latin typeface="Aria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CC"/>
              </a:solidFill>
              <a:latin typeface="Arial"/>
            </a:endParaRPr>
          </a:p>
        </p:txBody>
      </p:sp>
      <p:sp>
        <p:nvSpPr>
          <p:cNvPr id="6" name="Rectangle 9"/>
          <p:cNvSpPr>
            <a:spLocks noGrp="1" noChangeArrowheads="1"/>
          </p:cNvSpPr>
          <p:nvPr>
            <p:ph type="sldNum" sz="quarter" idx="12"/>
          </p:nvPr>
        </p:nvSpPr>
        <p:spPr>
          <a:ln/>
        </p:spPr>
        <p:txBody>
          <a:bodyPr/>
          <a:lstStyle>
            <a:lvl1pPr>
              <a:defRPr/>
            </a:lvl1pPr>
          </a:lstStyle>
          <a:p>
            <a:pPr>
              <a:defRPr/>
            </a:pPr>
            <a:fld id="{73BE504D-59E0-F348-A3BD-B6F9C5B202E6}" type="slidenum">
              <a:rPr lang="en-US">
                <a:solidFill>
                  <a:srgbClr val="FFFFCC"/>
                </a:solidFill>
                <a:latin typeface="Arial"/>
              </a:rPr>
              <a:pPr>
                <a:defRPr/>
              </a:pPr>
              <a:t>‹#›</a:t>
            </a:fld>
            <a:endParaRPr lang="en-US">
              <a:solidFill>
                <a:srgbClr val="FFFFCC"/>
              </a:solidFill>
              <a:latin typeface="Arial"/>
            </a:endParaRPr>
          </a:p>
        </p:txBody>
      </p:sp>
    </p:spTree>
  </p:cSld>
  <p:clrMapOvr>
    <a:masterClrMapping/>
  </p:clrMapOvr>
  <p:transition xmlns:p14="http://schemas.microsoft.com/office/powerpoint/2010/main"/>
</p:sldLayout>
</file>

<file path=ppt/slideLayouts/slideLayout5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35" indent="0" algn="ctr">
              <a:buNone/>
              <a:defRPr/>
            </a:lvl2pPr>
            <a:lvl3pPr marL="914071" indent="0" algn="ctr">
              <a:buNone/>
              <a:defRPr/>
            </a:lvl3pPr>
            <a:lvl4pPr marL="1371110" indent="0" algn="ctr">
              <a:buNone/>
              <a:defRPr/>
            </a:lvl4pPr>
            <a:lvl5pPr marL="1828146" indent="0" algn="ctr">
              <a:buNone/>
              <a:defRPr/>
            </a:lvl5pPr>
            <a:lvl6pPr marL="2285181" indent="0" algn="ctr">
              <a:buNone/>
              <a:defRPr/>
            </a:lvl6pPr>
            <a:lvl7pPr marL="2742219" indent="0" algn="ctr">
              <a:buNone/>
              <a:defRPr/>
            </a:lvl7pPr>
            <a:lvl8pPr marL="3199252" indent="0" algn="ctr">
              <a:buNone/>
              <a:defRPr/>
            </a:lvl8pPr>
            <a:lvl9pPr marL="3656291"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page</a:t>
            </a:r>
          </a:p>
        </p:txBody>
      </p:sp>
      <p:sp>
        <p:nvSpPr>
          <p:cNvPr id="6" name="Rectangle 6"/>
          <p:cNvSpPr>
            <a:spLocks noGrp="1" noChangeArrowheads="1"/>
          </p:cNvSpPr>
          <p:nvPr>
            <p:ph type="sldNum" sz="quarter" idx="12"/>
          </p:nvPr>
        </p:nvSpPr>
        <p:spPr>
          <a:ln/>
        </p:spPr>
        <p:txBody>
          <a:bodyPr/>
          <a:lstStyle>
            <a:lvl1pPr>
              <a:defRPr/>
            </a:lvl1pPr>
          </a:lstStyle>
          <a:p>
            <a:endParaRPr lang="en-US">
              <a:solidFill>
                <a:srgbClr val="000000"/>
              </a:solidFill>
            </a:endParaRPr>
          </a:p>
          <a:p>
            <a:fld id="{05BF782D-7318-0643-ABB5-18B39C63B6CA}"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lvl1pPr>
            <a:lvl2pPr marL="457035" indent="0">
              <a:buNone/>
              <a:defRPr sz="1800"/>
            </a:lvl2pPr>
            <a:lvl3pPr marL="914071" indent="0">
              <a:buNone/>
              <a:defRPr sz="1600"/>
            </a:lvl3pPr>
            <a:lvl4pPr marL="1371110" indent="0">
              <a:buNone/>
              <a:defRPr sz="1400"/>
            </a:lvl4pPr>
            <a:lvl5pPr marL="1828146" indent="0">
              <a:buNone/>
              <a:defRPr sz="1400"/>
            </a:lvl5pPr>
            <a:lvl6pPr marL="2285181" indent="0">
              <a:buNone/>
              <a:defRPr sz="1400"/>
            </a:lvl6pPr>
            <a:lvl7pPr marL="2742219" indent="0">
              <a:buNone/>
              <a:defRPr sz="1400"/>
            </a:lvl7pPr>
            <a:lvl8pPr marL="3199252" indent="0">
              <a:buNone/>
              <a:defRPr sz="1400"/>
            </a:lvl8pPr>
            <a:lvl9pPr marL="3656291"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page</a:t>
            </a:r>
          </a:p>
        </p:txBody>
      </p:sp>
      <p:sp>
        <p:nvSpPr>
          <p:cNvPr id="6" name="Rectangle 6"/>
          <p:cNvSpPr>
            <a:spLocks noGrp="1" noChangeArrowheads="1"/>
          </p:cNvSpPr>
          <p:nvPr>
            <p:ph type="sldNum" sz="quarter" idx="12"/>
          </p:nvPr>
        </p:nvSpPr>
        <p:spPr>
          <a:ln/>
        </p:spPr>
        <p:txBody>
          <a:bodyPr/>
          <a:lstStyle>
            <a:lvl1pPr>
              <a:defRPr/>
            </a:lvl1pPr>
          </a:lstStyle>
          <a:p>
            <a:endParaRPr lang="en-US">
              <a:solidFill>
                <a:srgbClr val="000000"/>
              </a:solidFill>
            </a:endParaRPr>
          </a:p>
          <a:p>
            <a:fld id="{FAE430E3-D4DB-CA4B-81B5-C8B5992F6A0F}"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page</a:t>
            </a:r>
          </a:p>
        </p:txBody>
      </p:sp>
      <p:sp>
        <p:nvSpPr>
          <p:cNvPr id="7" name="Rectangle 6"/>
          <p:cNvSpPr>
            <a:spLocks noGrp="1" noChangeArrowheads="1"/>
          </p:cNvSpPr>
          <p:nvPr>
            <p:ph type="sldNum" sz="quarter" idx="12"/>
          </p:nvPr>
        </p:nvSpPr>
        <p:spPr>
          <a:ln/>
        </p:spPr>
        <p:txBody>
          <a:bodyPr/>
          <a:lstStyle>
            <a:lvl1pPr>
              <a:defRPr/>
            </a:lvl1pPr>
          </a:lstStyle>
          <a:p>
            <a:endParaRPr lang="en-US">
              <a:solidFill>
                <a:srgbClr val="000000"/>
              </a:solidFill>
            </a:endParaRPr>
          </a:p>
          <a:p>
            <a:fld id="{9CBF4BE3-4D95-0B44-BADE-DC590EB5E7AC}"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page</a:t>
            </a:r>
          </a:p>
        </p:txBody>
      </p:sp>
      <p:sp>
        <p:nvSpPr>
          <p:cNvPr id="9" name="Rectangle 6"/>
          <p:cNvSpPr>
            <a:spLocks noGrp="1" noChangeArrowheads="1"/>
          </p:cNvSpPr>
          <p:nvPr>
            <p:ph type="sldNum" sz="quarter" idx="12"/>
          </p:nvPr>
        </p:nvSpPr>
        <p:spPr>
          <a:ln/>
        </p:spPr>
        <p:txBody>
          <a:bodyPr/>
          <a:lstStyle>
            <a:lvl1pPr>
              <a:defRPr/>
            </a:lvl1pPr>
          </a:lstStyle>
          <a:p>
            <a:endParaRPr lang="en-US">
              <a:solidFill>
                <a:srgbClr val="000000"/>
              </a:solidFill>
            </a:endParaRPr>
          </a:p>
          <a:p>
            <a:fld id="{D74DEF62-C2CE-E448-BDE1-B7BFD121A029}"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lIns="91388" tIns="45694" rIns="91388" bIns="45694"/>
          <a:lstStyle>
            <a:lvl1pPr marL="0" indent="0">
              <a:buNone/>
              <a:defRPr sz="3200"/>
            </a:lvl1pPr>
            <a:lvl2pPr marL="456940" indent="0">
              <a:buNone/>
              <a:defRPr sz="2800"/>
            </a:lvl2pPr>
            <a:lvl3pPr marL="913881" indent="0">
              <a:buNone/>
              <a:defRPr sz="2400"/>
            </a:lvl3pPr>
            <a:lvl4pPr marL="1370826" indent="0">
              <a:buNone/>
              <a:defRPr sz="2000"/>
            </a:lvl4pPr>
            <a:lvl5pPr marL="1827766" indent="0">
              <a:buNone/>
              <a:defRPr sz="2000"/>
            </a:lvl5pPr>
            <a:lvl6pPr marL="2284707" indent="0">
              <a:buNone/>
              <a:defRPr sz="2000"/>
            </a:lvl6pPr>
            <a:lvl7pPr marL="2741648" indent="0">
              <a:buNone/>
              <a:defRPr sz="2000"/>
            </a:lvl7pPr>
            <a:lvl8pPr marL="3198590" indent="0">
              <a:buNone/>
              <a:defRPr sz="2000"/>
            </a:lvl8pPr>
            <a:lvl9pPr marL="3655532" indent="0">
              <a:buNone/>
              <a:defRPr sz="2000"/>
            </a:lvl9pPr>
          </a:lstStyle>
          <a:p>
            <a:pPr lvl="0"/>
            <a:endParaRPr lang="en-US" noProof="0" smtClean="0">
              <a:sym typeface="Times New Roman" pitchFamily="30"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lIns="91388" tIns="45694" rIns="91388" bIns="45694"/>
          <a:lstStyle>
            <a:lvl1pPr marL="0" indent="0">
              <a:buNone/>
              <a:defRPr sz="1400"/>
            </a:lvl1pPr>
            <a:lvl2pPr marL="456940" indent="0">
              <a:buNone/>
              <a:defRPr sz="1200"/>
            </a:lvl2pPr>
            <a:lvl3pPr marL="913881" indent="0">
              <a:buNone/>
              <a:defRPr sz="1000"/>
            </a:lvl3pPr>
            <a:lvl4pPr marL="1370826" indent="0">
              <a:buNone/>
              <a:defRPr sz="900"/>
            </a:lvl4pPr>
            <a:lvl5pPr marL="1827766" indent="0">
              <a:buNone/>
              <a:defRPr sz="900"/>
            </a:lvl5pPr>
            <a:lvl6pPr marL="2284707" indent="0">
              <a:buNone/>
              <a:defRPr sz="900"/>
            </a:lvl6pPr>
            <a:lvl7pPr marL="2741648" indent="0">
              <a:buNone/>
              <a:defRPr sz="900"/>
            </a:lvl7pPr>
            <a:lvl8pPr marL="3198590" indent="0">
              <a:buNone/>
              <a:defRPr sz="900"/>
            </a:lvl8pPr>
            <a:lvl9pPr marL="3655532"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a:ln/>
        </p:spPr>
        <p:txBody>
          <a:bodyPr/>
          <a:lstStyle>
            <a:lvl1pPr>
              <a:defRPr/>
            </a:lvl1pPr>
          </a:lstStyle>
          <a:p>
            <a:pPr>
              <a:defRPr/>
            </a:pPr>
            <a:endParaRPr lang="en-US"/>
          </a:p>
          <a:p>
            <a:pPr>
              <a:defRPr/>
            </a:pPr>
            <a:fld id="{DD0889AF-A11F-6D45-B6BB-660B9BF6B564}" type="slidenum">
              <a:rPr lang="en-US"/>
              <a:pPr>
                <a:defRPr/>
              </a:pPr>
              <a:t>‹#›</a:t>
            </a:fld>
            <a:endParaRPr lang="en-US"/>
          </a:p>
        </p:txBody>
      </p:sp>
    </p:spTree>
  </p:cSld>
  <p:clrMapOvr>
    <a:masterClrMapping/>
  </p:clrMapOvr>
  <p:transition xmlns:p14="http://schemas.microsoft.com/office/powerpoint/2010/main"/>
</p:sldLayout>
</file>

<file path=ppt/slideLayouts/slideLayout5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page</a:t>
            </a:r>
          </a:p>
        </p:txBody>
      </p:sp>
      <p:sp>
        <p:nvSpPr>
          <p:cNvPr id="5" name="Rectangle 6"/>
          <p:cNvSpPr>
            <a:spLocks noGrp="1" noChangeArrowheads="1"/>
          </p:cNvSpPr>
          <p:nvPr>
            <p:ph type="sldNum" sz="quarter" idx="12"/>
          </p:nvPr>
        </p:nvSpPr>
        <p:spPr>
          <a:ln/>
        </p:spPr>
        <p:txBody>
          <a:bodyPr/>
          <a:lstStyle>
            <a:lvl1pPr>
              <a:defRPr/>
            </a:lvl1pPr>
          </a:lstStyle>
          <a:p>
            <a:endParaRPr lang="en-US">
              <a:solidFill>
                <a:srgbClr val="000000"/>
              </a:solidFill>
            </a:endParaRPr>
          </a:p>
          <a:p>
            <a:fld id="{007B6C96-25FE-B34C-B81C-F7C8C78CB00C}"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page</a:t>
            </a:r>
          </a:p>
        </p:txBody>
      </p:sp>
      <p:sp>
        <p:nvSpPr>
          <p:cNvPr id="4" name="Rectangle 6"/>
          <p:cNvSpPr>
            <a:spLocks noGrp="1" noChangeArrowheads="1"/>
          </p:cNvSpPr>
          <p:nvPr>
            <p:ph type="sldNum" sz="quarter" idx="12"/>
          </p:nvPr>
        </p:nvSpPr>
        <p:spPr>
          <a:ln/>
        </p:spPr>
        <p:txBody>
          <a:bodyPr/>
          <a:lstStyle>
            <a:lvl1pPr>
              <a:defRPr/>
            </a:lvl1pPr>
          </a:lstStyle>
          <a:p>
            <a:endParaRPr lang="en-US">
              <a:solidFill>
                <a:srgbClr val="000000"/>
              </a:solidFill>
            </a:endParaRPr>
          </a:p>
          <a:p>
            <a:fld id="{40E6C214-2B5C-C84B-868B-0F1F317756CC}"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page</a:t>
            </a:r>
          </a:p>
        </p:txBody>
      </p:sp>
      <p:sp>
        <p:nvSpPr>
          <p:cNvPr id="7" name="Rectangle 6"/>
          <p:cNvSpPr>
            <a:spLocks noGrp="1" noChangeArrowheads="1"/>
          </p:cNvSpPr>
          <p:nvPr>
            <p:ph type="sldNum" sz="quarter" idx="12"/>
          </p:nvPr>
        </p:nvSpPr>
        <p:spPr>
          <a:ln/>
        </p:spPr>
        <p:txBody>
          <a:bodyPr/>
          <a:lstStyle>
            <a:lvl1pPr>
              <a:defRPr/>
            </a:lvl1pPr>
          </a:lstStyle>
          <a:p>
            <a:endParaRPr lang="en-US">
              <a:solidFill>
                <a:srgbClr val="000000"/>
              </a:solidFill>
            </a:endParaRPr>
          </a:p>
          <a:p>
            <a:fld id="{7A976FBF-166F-E04E-AD16-8440B71D26F2}"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35" indent="0">
              <a:buNone/>
              <a:defRPr sz="2800"/>
            </a:lvl2pPr>
            <a:lvl3pPr marL="914071" indent="0">
              <a:buNone/>
              <a:defRPr sz="2400"/>
            </a:lvl3pPr>
            <a:lvl4pPr marL="1371110" indent="0">
              <a:buNone/>
              <a:defRPr sz="2000"/>
            </a:lvl4pPr>
            <a:lvl5pPr marL="1828146" indent="0">
              <a:buNone/>
              <a:defRPr sz="2000"/>
            </a:lvl5pPr>
            <a:lvl6pPr marL="2285181" indent="0">
              <a:buNone/>
              <a:defRPr sz="2000"/>
            </a:lvl6pPr>
            <a:lvl7pPr marL="2742219" indent="0">
              <a:buNone/>
              <a:defRPr sz="2000"/>
            </a:lvl7pPr>
            <a:lvl8pPr marL="3199252" indent="0">
              <a:buNone/>
              <a:defRPr sz="2000"/>
            </a:lvl8pPr>
            <a:lvl9pPr marL="3656291"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page</a:t>
            </a:r>
          </a:p>
        </p:txBody>
      </p:sp>
      <p:sp>
        <p:nvSpPr>
          <p:cNvPr id="7" name="Rectangle 6"/>
          <p:cNvSpPr>
            <a:spLocks noGrp="1" noChangeArrowheads="1"/>
          </p:cNvSpPr>
          <p:nvPr>
            <p:ph type="sldNum" sz="quarter" idx="12"/>
          </p:nvPr>
        </p:nvSpPr>
        <p:spPr>
          <a:ln/>
        </p:spPr>
        <p:txBody>
          <a:bodyPr/>
          <a:lstStyle>
            <a:lvl1pPr>
              <a:defRPr/>
            </a:lvl1pPr>
          </a:lstStyle>
          <a:p>
            <a:endParaRPr lang="en-US">
              <a:solidFill>
                <a:srgbClr val="000000"/>
              </a:solidFill>
            </a:endParaRPr>
          </a:p>
          <a:p>
            <a:fld id="{977DB2DA-569E-9240-856C-EC7C94F97293}"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page</a:t>
            </a:r>
          </a:p>
        </p:txBody>
      </p:sp>
      <p:sp>
        <p:nvSpPr>
          <p:cNvPr id="6" name="Rectangle 6"/>
          <p:cNvSpPr>
            <a:spLocks noGrp="1" noChangeArrowheads="1"/>
          </p:cNvSpPr>
          <p:nvPr>
            <p:ph type="sldNum" sz="quarter" idx="12"/>
          </p:nvPr>
        </p:nvSpPr>
        <p:spPr>
          <a:ln/>
        </p:spPr>
        <p:txBody>
          <a:bodyPr/>
          <a:lstStyle>
            <a:lvl1pPr>
              <a:defRPr/>
            </a:lvl1pPr>
          </a:lstStyle>
          <a:p>
            <a:endParaRPr lang="en-US">
              <a:solidFill>
                <a:srgbClr val="000000"/>
              </a:solidFill>
            </a:endParaRPr>
          </a:p>
          <a:p>
            <a:fld id="{1A8C64A6-8472-EE4E-A3C0-BAA8A956B560}"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6201"/>
            <a:ext cx="2057400"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76201"/>
            <a:ext cx="60198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page</a:t>
            </a:r>
          </a:p>
        </p:txBody>
      </p:sp>
      <p:sp>
        <p:nvSpPr>
          <p:cNvPr id="6" name="Rectangle 6"/>
          <p:cNvSpPr>
            <a:spLocks noGrp="1" noChangeArrowheads="1"/>
          </p:cNvSpPr>
          <p:nvPr>
            <p:ph type="sldNum" sz="quarter" idx="12"/>
          </p:nvPr>
        </p:nvSpPr>
        <p:spPr>
          <a:ln/>
        </p:spPr>
        <p:txBody>
          <a:bodyPr/>
          <a:lstStyle>
            <a:lvl1pPr>
              <a:defRPr/>
            </a:lvl1pPr>
          </a:lstStyle>
          <a:p>
            <a:endParaRPr lang="en-US">
              <a:solidFill>
                <a:srgbClr val="000000"/>
              </a:solidFill>
            </a:endParaRPr>
          </a:p>
          <a:p>
            <a:fld id="{B7051080-D52A-BC46-BE6B-0040CFCB4F1D}"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219200" y="76200"/>
            <a:ext cx="5867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7"/>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page</a:t>
            </a:r>
          </a:p>
        </p:txBody>
      </p:sp>
      <p:sp>
        <p:nvSpPr>
          <p:cNvPr id="6" name="Rectangle 6"/>
          <p:cNvSpPr>
            <a:spLocks noGrp="1" noChangeArrowheads="1"/>
          </p:cNvSpPr>
          <p:nvPr>
            <p:ph type="sldNum" sz="quarter" idx="12"/>
          </p:nvPr>
        </p:nvSpPr>
        <p:spPr>
          <a:ln/>
        </p:spPr>
        <p:txBody>
          <a:bodyPr/>
          <a:lstStyle>
            <a:lvl1pPr>
              <a:defRPr/>
            </a:lvl1pPr>
          </a:lstStyle>
          <a:p>
            <a:endParaRPr lang="en-US">
              <a:solidFill>
                <a:srgbClr val="000000"/>
              </a:solidFill>
            </a:endParaRPr>
          </a:p>
          <a:p>
            <a:fld id="{2CB8C503-E5F2-8648-85B4-A3B15BC2CF00}"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76200"/>
            <a:ext cx="5867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7"/>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page</a:t>
            </a:r>
          </a:p>
        </p:txBody>
      </p:sp>
      <p:sp>
        <p:nvSpPr>
          <p:cNvPr id="8" name="Rectangle 6"/>
          <p:cNvSpPr>
            <a:spLocks noGrp="1" noChangeArrowheads="1"/>
          </p:cNvSpPr>
          <p:nvPr>
            <p:ph type="sldNum" sz="quarter" idx="12"/>
          </p:nvPr>
        </p:nvSpPr>
        <p:spPr>
          <a:ln/>
        </p:spPr>
        <p:txBody>
          <a:bodyPr/>
          <a:lstStyle>
            <a:lvl1pPr>
              <a:defRPr/>
            </a:lvl1pPr>
          </a:lstStyle>
          <a:p>
            <a:endParaRPr lang="en-US">
              <a:solidFill>
                <a:srgbClr val="000000"/>
              </a:solidFill>
            </a:endParaRPr>
          </a:p>
          <a:p>
            <a:fld id="{D6C4DFF0-0B06-F041-BB77-34EFF9060D4B}"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76200"/>
            <a:ext cx="5867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7"/>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7"/>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page</a:t>
            </a:r>
          </a:p>
        </p:txBody>
      </p:sp>
      <p:sp>
        <p:nvSpPr>
          <p:cNvPr id="7" name="Rectangle 6"/>
          <p:cNvSpPr>
            <a:spLocks noGrp="1" noChangeArrowheads="1"/>
          </p:cNvSpPr>
          <p:nvPr>
            <p:ph type="sldNum" sz="quarter" idx="12"/>
          </p:nvPr>
        </p:nvSpPr>
        <p:spPr>
          <a:ln/>
        </p:spPr>
        <p:txBody>
          <a:bodyPr/>
          <a:lstStyle>
            <a:lvl1pPr>
              <a:defRPr/>
            </a:lvl1pPr>
          </a:lstStyle>
          <a:p>
            <a:endParaRPr lang="en-US">
              <a:solidFill>
                <a:srgbClr val="000000"/>
              </a:solidFill>
            </a:endParaRPr>
          </a:p>
          <a:p>
            <a:fld id="{5E8DC392-08B3-504E-8D34-227825893F53}"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219200" y="76200"/>
            <a:ext cx="5867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page</a:t>
            </a:r>
          </a:p>
        </p:txBody>
      </p:sp>
      <p:sp>
        <p:nvSpPr>
          <p:cNvPr id="9" name="Rectangle 6"/>
          <p:cNvSpPr>
            <a:spLocks noGrp="1" noChangeArrowheads="1"/>
          </p:cNvSpPr>
          <p:nvPr>
            <p:ph type="sldNum" sz="quarter" idx="12"/>
          </p:nvPr>
        </p:nvSpPr>
        <p:spPr>
          <a:ln/>
        </p:spPr>
        <p:txBody>
          <a:bodyPr/>
          <a:lstStyle>
            <a:lvl1pPr>
              <a:defRPr/>
            </a:lvl1pPr>
          </a:lstStyle>
          <a:p>
            <a:endParaRPr lang="en-US">
              <a:solidFill>
                <a:srgbClr val="000000"/>
              </a:solidFill>
            </a:endParaRPr>
          </a:p>
          <a:p>
            <a:fld id="{F6993D82-61CB-A24F-AB4D-48D795C4CF52}"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9"/>
            <a:ext cx="8229600" cy="4525963"/>
          </a:xfrm>
          <a:prstGeom prst="rect">
            <a:avLst/>
          </a:prstGeom>
        </p:spPr>
        <p:txBody>
          <a:bodyPr vert="eaVert" lIns="91388" tIns="45694" rIns="91388" bIns="4569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a:ln/>
        </p:spPr>
        <p:txBody>
          <a:bodyPr/>
          <a:lstStyle>
            <a:lvl1pPr>
              <a:defRPr/>
            </a:lvl1pPr>
          </a:lstStyle>
          <a:p>
            <a:pPr>
              <a:defRPr/>
            </a:pPr>
            <a:endParaRPr lang="en-US"/>
          </a:p>
          <a:p>
            <a:pPr>
              <a:defRPr/>
            </a:pPr>
            <a:fld id="{8AC37E26-2E37-8341-A573-D9AC23C7683C}" type="slidenum">
              <a:rPr lang="en-US"/>
              <a:pPr>
                <a:defRPr/>
              </a:pPr>
              <a:t>‹#›</a:t>
            </a:fld>
            <a:endParaRPr lang="en-US"/>
          </a:p>
        </p:txBody>
      </p:sp>
    </p:spTree>
  </p:cSld>
  <p:clrMapOvr>
    <a:masterClrMapping/>
  </p:clrMapOvr>
  <p:transition xmlns:p14="http://schemas.microsoft.com/office/powerpoint/2010/main"/>
</p:sldLayout>
</file>

<file path=ppt/slideLayouts/slideLayout580.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1"/>
        </a:solidFill>
        <a:effectLst/>
      </p:bgPr>
    </p:bg>
    <p:spTree>
      <p:nvGrpSpPr>
        <p:cNvPr id="1" name=""/>
        <p:cNvGrpSpPr/>
        <p:nvPr/>
      </p:nvGrpSpPr>
      <p:grpSpPr>
        <a:xfrm>
          <a:off x="0" y="0"/>
          <a:ext cx="0" cy="0"/>
          <a:chOff x="0" y="0"/>
          <a:chExt cx="0" cy="0"/>
        </a:xfrm>
      </p:grpSpPr>
      <p:sp>
        <p:nvSpPr>
          <p:cNvPr id="4" name="Text Box 23"/>
          <p:cNvSpPr txBox="1">
            <a:spLocks noChangeArrowheads="1"/>
          </p:cNvSpPr>
          <p:nvPr userDrawn="1"/>
        </p:nvSpPr>
        <p:spPr bwMode="auto">
          <a:xfrm>
            <a:off x="3505200" y="3048002"/>
            <a:ext cx="5410200" cy="369300"/>
          </a:xfrm>
          <a:prstGeom prst="rect">
            <a:avLst/>
          </a:prstGeom>
          <a:noFill/>
          <a:ln w="9525">
            <a:noFill/>
            <a:miter lim="800000"/>
            <a:headEnd/>
            <a:tailEnd/>
          </a:ln>
          <a:effectLst/>
        </p:spPr>
        <p:txBody>
          <a:bodyPr lIns="91407" tIns="45704" rIns="91407" bIns="45704">
            <a:spAutoFit/>
          </a:bodyPr>
          <a:lstStyle/>
          <a:p>
            <a:pPr>
              <a:defRPr/>
            </a:pPr>
            <a:endParaRPr lang="en-US">
              <a:latin typeface="Arial Narrow" pitchFamily="34" charset="0"/>
            </a:endParaRPr>
          </a:p>
        </p:txBody>
      </p:sp>
      <p:sp>
        <p:nvSpPr>
          <p:cNvPr id="537614" name="Rectangle 14"/>
          <p:cNvSpPr>
            <a:spLocks noGrp="1" noChangeArrowheads="1"/>
          </p:cNvSpPr>
          <p:nvPr>
            <p:ph type="ctrTitle"/>
          </p:nvPr>
        </p:nvSpPr>
        <p:spPr>
          <a:xfrm>
            <a:off x="685800" y="533400"/>
            <a:ext cx="7772400" cy="1143000"/>
          </a:xfrm>
        </p:spPr>
        <p:txBody>
          <a:bodyPr anchor="b"/>
          <a:lstStyle>
            <a:lvl1pPr algn="ctr">
              <a:defRPr sz="4000">
                <a:solidFill>
                  <a:schemeClr val="bg1"/>
                </a:solidFill>
                <a:latin typeface="Arial"/>
                <a:cs typeface="Arial"/>
              </a:defRPr>
            </a:lvl1pPr>
          </a:lstStyle>
          <a:p>
            <a:r>
              <a:rPr lang="en-US" dirty="0"/>
              <a:t>Click to edit Master title style</a:t>
            </a:r>
          </a:p>
        </p:txBody>
      </p:sp>
      <p:sp>
        <p:nvSpPr>
          <p:cNvPr id="10" name="Rectangle 9"/>
          <p:cNvSpPr/>
          <p:nvPr userDrawn="1"/>
        </p:nvSpPr>
        <p:spPr>
          <a:xfrm>
            <a:off x="76200" y="6477000"/>
            <a:ext cx="457200" cy="276999"/>
          </a:xfrm>
          <a:prstGeom prst="rect">
            <a:avLst/>
          </a:prstGeom>
        </p:spPr>
        <p:txBody>
          <a:bodyPr wrap="square" lIns="91407" tIns="45704" rIns="91407" bIns="45704">
            <a:spAutoFit/>
          </a:bodyPr>
          <a:lstStyle/>
          <a:p>
            <a:pPr defTabSz="914071">
              <a:defRPr/>
            </a:pPr>
            <a:fld id="{3DD65DA7-1955-9245-8EB2-4945FAA2EBEF}" type="slidenum">
              <a:rPr lang="en-US" sz="1200" b="1" smtClean="0">
                <a:solidFill>
                  <a:srgbClr val="FFFFFF"/>
                </a:solidFill>
                <a:latin typeface="Arial" charset="0"/>
              </a:rPr>
              <a:pPr defTabSz="914071">
                <a:defRPr/>
              </a:pPr>
              <a:t>‹#›</a:t>
            </a:fld>
            <a:endParaRPr lang="en-US" sz="1200" b="1" dirty="0" smtClean="0">
              <a:solidFill>
                <a:srgbClr val="FFFFFF"/>
              </a:solidFill>
              <a:latin typeface="Arial" charset="0"/>
            </a:endParaRPr>
          </a:p>
        </p:txBody>
      </p:sp>
      <p:sp>
        <p:nvSpPr>
          <p:cNvPr id="14" name="Text Placeholder 13"/>
          <p:cNvSpPr>
            <a:spLocks noGrp="1"/>
          </p:cNvSpPr>
          <p:nvPr>
            <p:ph type="body" sz="quarter" idx="10"/>
          </p:nvPr>
        </p:nvSpPr>
        <p:spPr>
          <a:xfrm>
            <a:off x="1752600" y="2362200"/>
            <a:ext cx="5715000" cy="28956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1" name="Picture 5"/>
          <p:cNvPicPr>
            <a:picLocks noChangeArrowheads="1"/>
          </p:cNvPicPr>
          <p:nvPr userDrawn="1"/>
        </p:nvPicPr>
        <p:blipFill>
          <a:blip r:embed="rId2"/>
          <a:srcRect/>
          <a:stretch>
            <a:fillRect/>
          </a:stretch>
        </p:blipFill>
        <p:spPr bwMode="auto">
          <a:xfrm>
            <a:off x="0" y="0"/>
            <a:ext cx="914400" cy="12192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Layout>
</file>

<file path=ppt/slideLayouts/slideLayout581.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4" name="Text Box 23"/>
          <p:cNvSpPr txBox="1">
            <a:spLocks noChangeArrowheads="1"/>
          </p:cNvSpPr>
          <p:nvPr userDrawn="1"/>
        </p:nvSpPr>
        <p:spPr bwMode="auto">
          <a:xfrm>
            <a:off x="3505200" y="3048002"/>
            <a:ext cx="5410200" cy="369300"/>
          </a:xfrm>
          <a:prstGeom prst="rect">
            <a:avLst/>
          </a:prstGeom>
          <a:noFill/>
          <a:ln w="9525">
            <a:noFill/>
            <a:miter lim="800000"/>
            <a:headEnd/>
            <a:tailEnd/>
          </a:ln>
          <a:effectLst/>
        </p:spPr>
        <p:txBody>
          <a:bodyPr lIns="91407" tIns="45704" rIns="91407" bIns="45704">
            <a:spAutoFit/>
          </a:bodyPr>
          <a:lstStyle/>
          <a:p>
            <a:pPr>
              <a:defRPr/>
            </a:pPr>
            <a:endParaRPr lang="en-US">
              <a:latin typeface="Arial Narrow" pitchFamily="34" charset="0"/>
            </a:endParaRPr>
          </a:p>
        </p:txBody>
      </p:sp>
      <p:sp>
        <p:nvSpPr>
          <p:cNvPr id="537614" name="Rectangle 14"/>
          <p:cNvSpPr>
            <a:spLocks noGrp="1" noChangeArrowheads="1"/>
          </p:cNvSpPr>
          <p:nvPr>
            <p:ph type="ctrTitle"/>
          </p:nvPr>
        </p:nvSpPr>
        <p:spPr>
          <a:xfrm>
            <a:off x="685800" y="533400"/>
            <a:ext cx="7772400" cy="1143000"/>
          </a:xfrm>
        </p:spPr>
        <p:txBody>
          <a:bodyPr anchor="b"/>
          <a:lstStyle>
            <a:lvl1pPr algn="ctr">
              <a:defRPr sz="4000">
                <a:solidFill>
                  <a:schemeClr val="bg1"/>
                </a:solidFill>
                <a:latin typeface="Arial"/>
                <a:cs typeface="Arial"/>
              </a:defRPr>
            </a:lvl1pPr>
          </a:lstStyle>
          <a:p>
            <a:r>
              <a:rPr lang="en-US" dirty="0"/>
              <a:t>Click to edit Master title style</a:t>
            </a:r>
          </a:p>
        </p:txBody>
      </p:sp>
      <p:sp>
        <p:nvSpPr>
          <p:cNvPr id="9" name="Rectangle 8"/>
          <p:cNvSpPr/>
          <p:nvPr userDrawn="1"/>
        </p:nvSpPr>
        <p:spPr>
          <a:xfrm>
            <a:off x="2209800" y="6428602"/>
            <a:ext cx="4572000" cy="276999"/>
          </a:xfrm>
          <a:prstGeom prst="rect">
            <a:avLst/>
          </a:prstGeom>
        </p:spPr>
        <p:txBody>
          <a:bodyPr lIns="91407" tIns="45704" rIns="91407" bIns="45704">
            <a:spAutoFit/>
          </a:bodyPr>
          <a:lstStyle/>
          <a:p>
            <a:pPr algn="ctr" defTabSz="914071">
              <a:defRPr/>
            </a:pPr>
            <a:r>
              <a:rPr lang="en-US" sz="1200" b="1" dirty="0" smtClean="0">
                <a:solidFill>
                  <a:srgbClr val="FFFFFF"/>
                </a:solidFill>
                <a:latin typeface="Arial" charset="0"/>
              </a:rPr>
              <a:t>     </a:t>
            </a:r>
            <a:endParaRPr lang="en-US" sz="1200" b="1" dirty="0">
              <a:solidFill>
                <a:srgbClr val="FFFFFF"/>
              </a:solidFill>
              <a:latin typeface="Arial" charset="0"/>
            </a:endParaRPr>
          </a:p>
        </p:txBody>
      </p:sp>
      <p:sp>
        <p:nvSpPr>
          <p:cNvPr id="10" name="Rectangle 9"/>
          <p:cNvSpPr/>
          <p:nvPr userDrawn="1"/>
        </p:nvSpPr>
        <p:spPr>
          <a:xfrm>
            <a:off x="76200" y="6477000"/>
            <a:ext cx="457200" cy="276999"/>
          </a:xfrm>
          <a:prstGeom prst="rect">
            <a:avLst/>
          </a:prstGeom>
        </p:spPr>
        <p:txBody>
          <a:bodyPr wrap="square" lIns="91407" tIns="45704" rIns="91407" bIns="45704">
            <a:spAutoFit/>
          </a:bodyPr>
          <a:lstStyle/>
          <a:p>
            <a:pPr defTabSz="914071">
              <a:defRPr/>
            </a:pPr>
            <a:fld id="{3DD65DA7-1955-9245-8EB2-4945FAA2EBEF}" type="slidenum">
              <a:rPr lang="en-US" sz="1200" b="1" smtClean="0">
                <a:solidFill>
                  <a:srgbClr val="FFFFFF"/>
                </a:solidFill>
                <a:latin typeface="Arial" charset="0"/>
              </a:rPr>
              <a:pPr defTabSz="914071">
                <a:defRPr/>
              </a:pPr>
              <a:t>‹#›</a:t>
            </a:fld>
            <a:endParaRPr lang="en-US" sz="1200" b="1" dirty="0" smtClean="0">
              <a:solidFill>
                <a:srgbClr val="FFFFFF"/>
              </a:solidFill>
              <a:latin typeface="Arial" charset="0"/>
            </a:endParaRPr>
          </a:p>
        </p:txBody>
      </p:sp>
      <p:sp>
        <p:nvSpPr>
          <p:cNvPr id="14" name="Text Placeholder 13"/>
          <p:cNvSpPr>
            <a:spLocks noGrp="1"/>
          </p:cNvSpPr>
          <p:nvPr>
            <p:ph type="body" sz="quarter" idx="10"/>
          </p:nvPr>
        </p:nvSpPr>
        <p:spPr>
          <a:xfrm>
            <a:off x="1752600" y="2362200"/>
            <a:ext cx="5715000" cy="28956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582.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tx1"/>
        </a:solidFill>
        <a:effectLst/>
      </p:bgPr>
    </p:bg>
    <p:spTree>
      <p:nvGrpSpPr>
        <p:cNvPr id="1" name=""/>
        <p:cNvGrpSpPr/>
        <p:nvPr/>
      </p:nvGrpSpPr>
      <p:grpSpPr>
        <a:xfrm>
          <a:off x="0" y="0"/>
          <a:ext cx="0" cy="0"/>
          <a:chOff x="0" y="0"/>
          <a:chExt cx="0" cy="0"/>
        </a:xfrm>
      </p:grpSpPr>
      <p:sp>
        <p:nvSpPr>
          <p:cNvPr id="4" name="Text Box 23"/>
          <p:cNvSpPr txBox="1">
            <a:spLocks noChangeArrowheads="1"/>
          </p:cNvSpPr>
          <p:nvPr userDrawn="1"/>
        </p:nvSpPr>
        <p:spPr bwMode="auto">
          <a:xfrm>
            <a:off x="3505200" y="3048002"/>
            <a:ext cx="5410200" cy="369300"/>
          </a:xfrm>
          <a:prstGeom prst="rect">
            <a:avLst/>
          </a:prstGeom>
          <a:noFill/>
          <a:ln w="9525">
            <a:noFill/>
            <a:miter lim="800000"/>
            <a:headEnd/>
            <a:tailEnd/>
          </a:ln>
          <a:effectLst/>
        </p:spPr>
        <p:txBody>
          <a:bodyPr lIns="91407" tIns="45704" rIns="91407" bIns="45704">
            <a:spAutoFit/>
          </a:bodyPr>
          <a:lstStyle/>
          <a:p>
            <a:pPr>
              <a:defRPr/>
            </a:pPr>
            <a:endParaRPr lang="en-US">
              <a:latin typeface="Arial Narrow" pitchFamily="34" charset="0"/>
            </a:endParaRPr>
          </a:p>
        </p:txBody>
      </p:sp>
      <p:sp>
        <p:nvSpPr>
          <p:cNvPr id="537614" name="Rectangle 14"/>
          <p:cNvSpPr>
            <a:spLocks noGrp="1" noChangeArrowheads="1"/>
          </p:cNvSpPr>
          <p:nvPr>
            <p:ph type="ctrTitle"/>
          </p:nvPr>
        </p:nvSpPr>
        <p:spPr>
          <a:xfrm>
            <a:off x="685800" y="533400"/>
            <a:ext cx="7772400" cy="1143000"/>
          </a:xfrm>
        </p:spPr>
        <p:txBody>
          <a:bodyPr anchor="b"/>
          <a:lstStyle>
            <a:lvl1pPr algn="ctr">
              <a:defRPr sz="4000">
                <a:solidFill>
                  <a:schemeClr val="bg1"/>
                </a:solidFill>
                <a:latin typeface="Arial"/>
                <a:cs typeface="Arial"/>
              </a:defRPr>
            </a:lvl1pPr>
          </a:lstStyle>
          <a:p>
            <a:r>
              <a:rPr lang="en-US" dirty="0"/>
              <a:t>Click to edit Master title style</a:t>
            </a:r>
          </a:p>
        </p:txBody>
      </p:sp>
      <p:sp>
        <p:nvSpPr>
          <p:cNvPr id="14" name="Text Placeholder 13"/>
          <p:cNvSpPr>
            <a:spLocks noGrp="1"/>
          </p:cNvSpPr>
          <p:nvPr>
            <p:ph type="body" sz="quarter" idx="10"/>
          </p:nvPr>
        </p:nvSpPr>
        <p:spPr>
          <a:xfrm>
            <a:off x="1752600" y="2362200"/>
            <a:ext cx="5715000" cy="28956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endParaRPr lang="en-US" dirty="0"/>
          </a:p>
        </p:txBody>
      </p:sp>
      <p:pic>
        <p:nvPicPr>
          <p:cNvPr id="6" name="Picture 5"/>
          <p:cNvPicPr>
            <a:picLocks noChangeArrowheads="1"/>
          </p:cNvPicPr>
          <p:nvPr userDrawn="1"/>
        </p:nvPicPr>
        <p:blipFill>
          <a:blip r:embed="rId2"/>
          <a:srcRect/>
          <a:stretch>
            <a:fillRect/>
          </a:stretch>
        </p:blipFill>
        <p:spPr bwMode="auto">
          <a:xfrm>
            <a:off x="0" y="0"/>
            <a:ext cx="914400" cy="12192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Layout>
</file>

<file path=ppt/slideLayouts/slideLayout5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3"/>
            <a:ext cx="6400800" cy="1752600"/>
          </a:xfrm>
        </p:spPr>
        <p:txBody>
          <a:bodyPr/>
          <a:lstStyle>
            <a:lvl1pPr marL="0" indent="0" algn="ctr">
              <a:buNone/>
              <a:defRPr/>
            </a:lvl1pPr>
            <a:lvl2pPr marL="456940" indent="0" algn="ctr">
              <a:buNone/>
              <a:defRPr/>
            </a:lvl2pPr>
            <a:lvl3pPr marL="913881" indent="0" algn="ctr">
              <a:buNone/>
              <a:defRPr/>
            </a:lvl3pPr>
            <a:lvl4pPr marL="1370826" indent="0" algn="ctr">
              <a:buNone/>
              <a:defRPr/>
            </a:lvl4pPr>
            <a:lvl5pPr marL="1827766" indent="0" algn="ctr">
              <a:buNone/>
              <a:defRPr/>
            </a:lvl5pPr>
            <a:lvl6pPr marL="2284707" indent="0" algn="ctr">
              <a:buNone/>
              <a:defRPr/>
            </a:lvl6pPr>
            <a:lvl7pPr marL="2741648" indent="0" algn="ctr">
              <a:buNone/>
              <a:defRPr/>
            </a:lvl7pPr>
            <a:lvl8pPr marL="3198590" indent="0" algn="ctr">
              <a:buNone/>
              <a:defRPr/>
            </a:lvl8pPr>
            <a:lvl9pPr marL="3655532"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82BD82DE-B634-FC49-B861-B4240986EEF6}"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3FB4F397-917F-B049-8EDB-46AA639ACEA0}"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6940" indent="0">
              <a:buNone/>
              <a:defRPr sz="1800"/>
            </a:lvl2pPr>
            <a:lvl3pPr marL="913881" indent="0">
              <a:buNone/>
              <a:defRPr sz="1600"/>
            </a:lvl3pPr>
            <a:lvl4pPr marL="1370826" indent="0">
              <a:buNone/>
              <a:defRPr sz="1400"/>
            </a:lvl4pPr>
            <a:lvl5pPr marL="1827766" indent="0">
              <a:buNone/>
              <a:defRPr sz="1400"/>
            </a:lvl5pPr>
            <a:lvl6pPr marL="2284707" indent="0">
              <a:buNone/>
              <a:defRPr sz="1400"/>
            </a:lvl6pPr>
            <a:lvl7pPr marL="2741648" indent="0">
              <a:buNone/>
              <a:defRPr sz="1400"/>
            </a:lvl7pPr>
            <a:lvl8pPr marL="3198590" indent="0">
              <a:buNone/>
              <a:defRPr sz="1400"/>
            </a:lvl8pPr>
            <a:lvl9pPr marL="3655532"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5059A090-0721-CB4F-B19B-3EC789438C5A}"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9762D863-53FD-9040-BED1-0EFC38FEC720}"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40" indent="0">
              <a:buNone/>
              <a:defRPr sz="2000" b="1"/>
            </a:lvl2pPr>
            <a:lvl3pPr marL="913881" indent="0">
              <a:buNone/>
              <a:defRPr sz="1800" b="1"/>
            </a:lvl3pPr>
            <a:lvl4pPr marL="1370826" indent="0">
              <a:buNone/>
              <a:defRPr sz="1600" b="1"/>
            </a:lvl4pPr>
            <a:lvl5pPr marL="1827766" indent="0">
              <a:buNone/>
              <a:defRPr sz="1600" b="1"/>
            </a:lvl5pPr>
            <a:lvl6pPr marL="2284707" indent="0">
              <a:buNone/>
              <a:defRPr sz="1600" b="1"/>
            </a:lvl6pPr>
            <a:lvl7pPr marL="2741648" indent="0">
              <a:buNone/>
              <a:defRPr sz="1600" b="1"/>
            </a:lvl7pPr>
            <a:lvl8pPr marL="3198590" indent="0">
              <a:buNone/>
              <a:defRPr sz="1600" b="1"/>
            </a:lvl8pPr>
            <a:lvl9pPr marL="365553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940" indent="0">
              <a:buNone/>
              <a:defRPr sz="2000" b="1"/>
            </a:lvl2pPr>
            <a:lvl3pPr marL="913881" indent="0">
              <a:buNone/>
              <a:defRPr sz="1800" b="1"/>
            </a:lvl3pPr>
            <a:lvl4pPr marL="1370826" indent="0">
              <a:buNone/>
              <a:defRPr sz="1600" b="1"/>
            </a:lvl4pPr>
            <a:lvl5pPr marL="1827766" indent="0">
              <a:buNone/>
              <a:defRPr sz="1600" b="1"/>
            </a:lvl5pPr>
            <a:lvl6pPr marL="2284707" indent="0">
              <a:buNone/>
              <a:defRPr sz="1600" b="1"/>
            </a:lvl6pPr>
            <a:lvl7pPr marL="2741648" indent="0">
              <a:buNone/>
              <a:defRPr sz="1600" b="1"/>
            </a:lvl7pPr>
            <a:lvl8pPr marL="3198590" indent="0">
              <a:buNone/>
              <a:defRPr sz="1600" b="1"/>
            </a:lvl8pPr>
            <a:lvl9pPr marL="365553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385E7828-5705-A144-B323-BB45239AC99A}"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5BEFA92E-F35F-E849-8128-269EE24D157A}"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7910DFFD-8703-DD44-B0D3-2E08ADF8F127}"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568325"/>
            <a:ext cx="2057400" cy="5557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68325"/>
            <a:ext cx="6019800" cy="5557838"/>
          </a:xfrm>
          <a:prstGeom prst="rect">
            <a:avLst/>
          </a:prstGeom>
        </p:spPr>
        <p:txBody>
          <a:bodyPr vert="eaVert" lIns="91388" tIns="45694" rIns="91388" bIns="4569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a:ln/>
        </p:spPr>
        <p:txBody>
          <a:bodyPr/>
          <a:lstStyle>
            <a:lvl1pPr>
              <a:defRPr/>
            </a:lvl1pPr>
          </a:lstStyle>
          <a:p>
            <a:pPr>
              <a:defRPr/>
            </a:pPr>
            <a:endParaRPr lang="en-US"/>
          </a:p>
          <a:p>
            <a:pPr>
              <a:defRPr/>
            </a:pPr>
            <a:fld id="{0E02225A-802E-0645-A1EA-373BC05DDFA5}" type="slidenum">
              <a:rPr lang="en-US"/>
              <a:pPr>
                <a:defRPr/>
              </a:pPr>
              <a:t>‹#›</a:t>
            </a:fld>
            <a:endParaRPr lang="en-US"/>
          </a:p>
        </p:txBody>
      </p:sp>
    </p:spTree>
  </p:cSld>
  <p:clrMapOvr>
    <a:masterClrMapping/>
  </p:clrMapOvr>
  <p:transition xmlns:p14="http://schemas.microsoft.com/office/powerpoint/2010/main"/>
</p:sldLayout>
</file>

<file path=ppt/slideLayouts/slideLayout5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2" y="27305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6940" indent="0">
              <a:buNone/>
              <a:defRPr sz="1200"/>
            </a:lvl2pPr>
            <a:lvl3pPr marL="913881" indent="0">
              <a:buNone/>
              <a:defRPr sz="1000"/>
            </a:lvl3pPr>
            <a:lvl4pPr marL="1370826" indent="0">
              <a:buNone/>
              <a:defRPr sz="900"/>
            </a:lvl4pPr>
            <a:lvl5pPr marL="1827766" indent="0">
              <a:buNone/>
              <a:defRPr sz="900"/>
            </a:lvl5pPr>
            <a:lvl6pPr marL="2284707" indent="0">
              <a:buNone/>
              <a:defRPr sz="900"/>
            </a:lvl6pPr>
            <a:lvl7pPr marL="2741648" indent="0">
              <a:buNone/>
              <a:defRPr sz="900"/>
            </a:lvl7pPr>
            <a:lvl8pPr marL="3198590" indent="0">
              <a:buNone/>
              <a:defRPr sz="900"/>
            </a:lvl8pPr>
            <a:lvl9pPr marL="3655532"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63301350-95E1-8245-B5B3-47C5041E0D6A}"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40" indent="0">
              <a:buNone/>
              <a:defRPr sz="2800"/>
            </a:lvl2pPr>
            <a:lvl3pPr marL="913881" indent="0">
              <a:buNone/>
              <a:defRPr sz="2400"/>
            </a:lvl3pPr>
            <a:lvl4pPr marL="1370826" indent="0">
              <a:buNone/>
              <a:defRPr sz="2000"/>
            </a:lvl4pPr>
            <a:lvl5pPr marL="1827766" indent="0">
              <a:buNone/>
              <a:defRPr sz="2000"/>
            </a:lvl5pPr>
            <a:lvl6pPr marL="2284707" indent="0">
              <a:buNone/>
              <a:defRPr sz="2000"/>
            </a:lvl6pPr>
            <a:lvl7pPr marL="2741648" indent="0">
              <a:buNone/>
              <a:defRPr sz="2000"/>
            </a:lvl7pPr>
            <a:lvl8pPr marL="3198590" indent="0">
              <a:buNone/>
              <a:defRPr sz="2000"/>
            </a:lvl8pPr>
            <a:lvl9pPr marL="3655532"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40" indent="0">
              <a:buNone/>
              <a:defRPr sz="1200"/>
            </a:lvl2pPr>
            <a:lvl3pPr marL="913881" indent="0">
              <a:buNone/>
              <a:defRPr sz="1000"/>
            </a:lvl3pPr>
            <a:lvl4pPr marL="1370826" indent="0">
              <a:buNone/>
              <a:defRPr sz="900"/>
            </a:lvl4pPr>
            <a:lvl5pPr marL="1827766" indent="0">
              <a:buNone/>
              <a:defRPr sz="900"/>
            </a:lvl5pPr>
            <a:lvl6pPr marL="2284707" indent="0">
              <a:buNone/>
              <a:defRPr sz="900"/>
            </a:lvl6pPr>
            <a:lvl7pPr marL="2741648" indent="0">
              <a:buNone/>
              <a:defRPr sz="900"/>
            </a:lvl7pPr>
            <a:lvl8pPr marL="3198590" indent="0">
              <a:buNone/>
              <a:defRPr sz="900"/>
            </a:lvl8pPr>
            <a:lvl9pPr marL="3655532"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1538805D-BF30-C84F-8B54-D66F9B1B17E2}"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4AF87E13-E3DB-3646-BA3D-36753967EBAD}"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BC223180-FCD0-8749-8F73-9EFCA2CF3BE7}"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CC483F3F-2488-0C4F-BDC9-FEA2B57E0468}"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1"/>
        </a:solidFill>
        <a:effectLst/>
      </p:bgPr>
    </p:bg>
    <p:spTree>
      <p:nvGrpSpPr>
        <p:cNvPr id="1" name=""/>
        <p:cNvGrpSpPr/>
        <p:nvPr/>
      </p:nvGrpSpPr>
      <p:grpSpPr>
        <a:xfrm>
          <a:off x="0" y="0"/>
          <a:ext cx="0" cy="0"/>
          <a:chOff x="0" y="0"/>
          <a:chExt cx="0" cy="0"/>
        </a:xfrm>
      </p:grpSpPr>
      <p:sp>
        <p:nvSpPr>
          <p:cNvPr id="4" name="Text Box 23"/>
          <p:cNvSpPr txBox="1">
            <a:spLocks noChangeArrowheads="1"/>
          </p:cNvSpPr>
          <p:nvPr userDrawn="1"/>
        </p:nvSpPr>
        <p:spPr bwMode="auto">
          <a:xfrm>
            <a:off x="3505200" y="3048002"/>
            <a:ext cx="5410200" cy="369300"/>
          </a:xfrm>
          <a:prstGeom prst="rect">
            <a:avLst/>
          </a:prstGeom>
          <a:noFill/>
          <a:ln w="9525">
            <a:noFill/>
            <a:miter lim="800000"/>
            <a:headEnd/>
            <a:tailEnd/>
          </a:ln>
          <a:effectLst/>
        </p:spPr>
        <p:txBody>
          <a:bodyPr lIns="91407" tIns="45704" rIns="91407" bIns="45704">
            <a:spAutoFit/>
          </a:bodyPr>
          <a:lstStyle/>
          <a:p>
            <a:pPr>
              <a:defRPr/>
            </a:pPr>
            <a:endParaRPr lang="en-US">
              <a:latin typeface="Arial Narrow" pitchFamily="34" charset="0"/>
            </a:endParaRPr>
          </a:p>
        </p:txBody>
      </p:sp>
      <p:sp>
        <p:nvSpPr>
          <p:cNvPr id="537614" name="Rectangle 14"/>
          <p:cNvSpPr>
            <a:spLocks noGrp="1" noChangeArrowheads="1"/>
          </p:cNvSpPr>
          <p:nvPr>
            <p:ph type="ctrTitle"/>
          </p:nvPr>
        </p:nvSpPr>
        <p:spPr>
          <a:xfrm>
            <a:off x="685800" y="533400"/>
            <a:ext cx="7772400" cy="1143000"/>
          </a:xfrm>
        </p:spPr>
        <p:txBody>
          <a:bodyPr anchor="b"/>
          <a:lstStyle>
            <a:lvl1pPr algn="ctr">
              <a:defRPr sz="4000">
                <a:solidFill>
                  <a:schemeClr val="bg1"/>
                </a:solidFill>
                <a:latin typeface="Arial"/>
                <a:cs typeface="Arial"/>
              </a:defRPr>
            </a:lvl1pPr>
          </a:lstStyle>
          <a:p>
            <a:r>
              <a:rPr lang="en-US" dirty="0"/>
              <a:t>Click to edit Master title style</a:t>
            </a:r>
          </a:p>
        </p:txBody>
      </p:sp>
      <p:sp>
        <p:nvSpPr>
          <p:cNvPr id="10" name="Rectangle 9"/>
          <p:cNvSpPr/>
          <p:nvPr userDrawn="1"/>
        </p:nvSpPr>
        <p:spPr>
          <a:xfrm>
            <a:off x="76200" y="6477000"/>
            <a:ext cx="457200" cy="276999"/>
          </a:xfrm>
          <a:prstGeom prst="rect">
            <a:avLst/>
          </a:prstGeom>
        </p:spPr>
        <p:txBody>
          <a:bodyPr wrap="square" lIns="91407" tIns="45704" rIns="91407" bIns="45704">
            <a:spAutoFit/>
          </a:bodyPr>
          <a:lstStyle/>
          <a:p>
            <a:pPr defTabSz="914071">
              <a:defRPr/>
            </a:pPr>
            <a:fld id="{3DD65DA7-1955-9245-8EB2-4945FAA2EBEF}" type="slidenum">
              <a:rPr lang="en-US" sz="1200" b="1" smtClean="0">
                <a:solidFill>
                  <a:srgbClr val="FFFFFF"/>
                </a:solidFill>
                <a:latin typeface="Arial" charset="0"/>
              </a:rPr>
              <a:pPr defTabSz="914071">
                <a:defRPr/>
              </a:pPr>
              <a:t>‹#›</a:t>
            </a:fld>
            <a:endParaRPr lang="en-US" sz="1200" b="1" dirty="0" smtClean="0">
              <a:solidFill>
                <a:srgbClr val="FFFFFF"/>
              </a:solidFill>
              <a:latin typeface="Arial" charset="0"/>
            </a:endParaRPr>
          </a:p>
        </p:txBody>
      </p:sp>
      <p:sp>
        <p:nvSpPr>
          <p:cNvPr id="14" name="Text Placeholder 13"/>
          <p:cNvSpPr>
            <a:spLocks noGrp="1"/>
          </p:cNvSpPr>
          <p:nvPr>
            <p:ph type="body" sz="quarter" idx="10"/>
          </p:nvPr>
        </p:nvSpPr>
        <p:spPr>
          <a:xfrm>
            <a:off x="1752600" y="2362200"/>
            <a:ext cx="5715000" cy="28956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1" name="Picture 5"/>
          <p:cNvPicPr>
            <a:picLocks noChangeArrowheads="1"/>
          </p:cNvPicPr>
          <p:nvPr userDrawn="1"/>
        </p:nvPicPr>
        <p:blipFill>
          <a:blip r:embed="rId2"/>
          <a:srcRect/>
          <a:stretch>
            <a:fillRect/>
          </a:stretch>
        </p:blipFill>
        <p:spPr bwMode="auto">
          <a:xfrm>
            <a:off x="0" y="0"/>
            <a:ext cx="914400" cy="12192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Layout>
</file>

<file path=ppt/slideLayouts/slideLayout596.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4" name="Text Box 23"/>
          <p:cNvSpPr txBox="1">
            <a:spLocks noChangeArrowheads="1"/>
          </p:cNvSpPr>
          <p:nvPr userDrawn="1"/>
        </p:nvSpPr>
        <p:spPr bwMode="auto">
          <a:xfrm>
            <a:off x="3505200" y="3048002"/>
            <a:ext cx="5410200" cy="369300"/>
          </a:xfrm>
          <a:prstGeom prst="rect">
            <a:avLst/>
          </a:prstGeom>
          <a:noFill/>
          <a:ln w="9525">
            <a:noFill/>
            <a:miter lim="800000"/>
            <a:headEnd/>
            <a:tailEnd/>
          </a:ln>
          <a:effectLst/>
        </p:spPr>
        <p:txBody>
          <a:bodyPr lIns="91407" tIns="45704" rIns="91407" bIns="45704">
            <a:spAutoFit/>
          </a:bodyPr>
          <a:lstStyle/>
          <a:p>
            <a:pPr>
              <a:defRPr/>
            </a:pPr>
            <a:endParaRPr lang="en-US">
              <a:latin typeface="Arial Narrow" pitchFamily="34" charset="0"/>
            </a:endParaRPr>
          </a:p>
        </p:txBody>
      </p:sp>
      <p:sp>
        <p:nvSpPr>
          <p:cNvPr id="537614" name="Rectangle 14"/>
          <p:cNvSpPr>
            <a:spLocks noGrp="1" noChangeArrowheads="1"/>
          </p:cNvSpPr>
          <p:nvPr>
            <p:ph type="ctrTitle"/>
          </p:nvPr>
        </p:nvSpPr>
        <p:spPr>
          <a:xfrm>
            <a:off x="685800" y="533400"/>
            <a:ext cx="7772400" cy="1143000"/>
          </a:xfrm>
        </p:spPr>
        <p:txBody>
          <a:bodyPr anchor="b"/>
          <a:lstStyle>
            <a:lvl1pPr algn="ctr">
              <a:defRPr sz="4000">
                <a:solidFill>
                  <a:schemeClr val="bg1"/>
                </a:solidFill>
                <a:latin typeface="Arial"/>
                <a:cs typeface="Arial"/>
              </a:defRPr>
            </a:lvl1pPr>
          </a:lstStyle>
          <a:p>
            <a:r>
              <a:rPr lang="en-US" dirty="0"/>
              <a:t>Click to edit Master title style</a:t>
            </a:r>
          </a:p>
        </p:txBody>
      </p:sp>
      <p:sp>
        <p:nvSpPr>
          <p:cNvPr id="9" name="Rectangle 8"/>
          <p:cNvSpPr/>
          <p:nvPr userDrawn="1"/>
        </p:nvSpPr>
        <p:spPr>
          <a:xfrm>
            <a:off x="2209800" y="6428602"/>
            <a:ext cx="4572000" cy="276999"/>
          </a:xfrm>
          <a:prstGeom prst="rect">
            <a:avLst/>
          </a:prstGeom>
        </p:spPr>
        <p:txBody>
          <a:bodyPr lIns="91407" tIns="45704" rIns="91407" bIns="45704">
            <a:spAutoFit/>
          </a:bodyPr>
          <a:lstStyle/>
          <a:p>
            <a:pPr algn="ctr" defTabSz="914071">
              <a:defRPr/>
            </a:pPr>
            <a:r>
              <a:rPr lang="en-US" sz="1200" b="1" dirty="0" smtClean="0">
                <a:solidFill>
                  <a:srgbClr val="FFFFFF"/>
                </a:solidFill>
                <a:latin typeface="Arial" charset="0"/>
              </a:rPr>
              <a:t>     </a:t>
            </a:r>
            <a:endParaRPr lang="en-US" sz="1200" b="1" dirty="0">
              <a:solidFill>
                <a:srgbClr val="FFFFFF"/>
              </a:solidFill>
              <a:latin typeface="Arial" charset="0"/>
            </a:endParaRPr>
          </a:p>
        </p:txBody>
      </p:sp>
      <p:sp>
        <p:nvSpPr>
          <p:cNvPr id="10" name="Rectangle 9"/>
          <p:cNvSpPr/>
          <p:nvPr userDrawn="1"/>
        </p:nvSpPr>
        <p:spPr>
          <a:xfrm>
            <a:off x="76200" y="6477000"/>
            <a:ext cx="457200" cy="276999"/>
          </a:xfrm>
          <a:prstGeom prst="rect">
            <a:avLst/>
          </a:prstGeom>
        </p:spPr>
        <p:txBody>
          <a:bodyPr wrap="square" lIns="91407" tIns="45704" rIns="91407" bIns="45704">
            <a:spAutoFit/>
          </a:bodyPr>
          <a:lstStyle/>
          <a:p>
            <a:pPr defTabSz="914071">
              <a:defRPr/>
            </a:pPr>
            <a:fld id="{3DD65DA7-1955-9245-8EB2-4945FAA2EBEF}" type="slidenum">
              <a:rPr lang="en-US" sz="1200" b="1" smtClean="0">
                <a:solidFill>
                  <a:srgbClr val="FFFFFF"/>
                </a:solidFill>
                <a:latin typeface="Arial" charset="0"/>
              </a:rPr>
              <a:pPr defTabSz="914071">
                <a:defRPr/>
              </a:pPr>
              <a:t>‹#›</a:t>
            </a:fld>
            <a:endParaRPr lang="en-US" sz="1200" b="1" dirty="0" smtClean="0">
              <a:solidFill>
                <a:srgbClr val="FFFFFF"/>
              </a:solidFill>
              <a:latin typeface="Arial" charset="0"/>
            </a:endParaRPr>
          </a:p>
        </p:txBody>
      </p:sp>
      <p:sp>
        <p:nvSpPr>
          <p:cNvPr id="14" name="Text Placeholder 13"/>
          <p:cNvSpPr>
            <a:spLocks noGrp="1"/>
          </p:cNvSpPr>
          <p:nvPr>
            <p:ph type="body" sz="quarter" idx="10"/>
          </p:nvPr>
        </p:nvSpPr>
        <p:spPr>
          <a:xfrm>
            <a:off x="1752600" y="2362200"/>
            <a:ext cx="5715000" cy="28956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597.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tx1"/>
        </a:solidFill>
        <a:effectLst/>
      </p:bgPr>
    </p:bg>
    <p:spTree>
      <p:nvGrpSpPr>
        <p:cNvPr id="1" name=""/>
        <p:cNvGrpSpPr/>
        <p:nvPr/>
      </p:nvGrpSpPr>
      <p:grpSpPr>
        <a:xfrm>
          <a:off x="0" y="0"/>
          <a:ext cx="0" cy="0"/>
          <a:chOff x="0" y="0"/>
          <a:chExt cx="0" cy="0"/>
        </a:xfrm>
      </p:grpSpPr>
      <p:sp>
        <p:nvSpPr>
          <p:cNvPr id="4" name="Text Box 23"/>
          <p:cNvSpPr txBox="1">
            <a:spLocks noChangeArrowheads="1"/>
          </p:cNvSpPr>
          <p:nvPr userDrawn="1"/>
        </p:nvSpPr>
        <p:spPr bwMode="auto">
          <a:xfrm>
            <a:off x="3505200" y="3048002"/>
            <a:ext cx="5410200" cy="369300"/>
          </a:xfrm>
          <a:prstGeom prst="rect">
            <a:avLst/>
          </a:prstGeom>
          <a:noFill/>
          <a:ln w="9525">
            <a:noFill/>
            <a:miter lim="800000"/>
            <a:headEnd/>
            <a:tailEnd/>
          </a:ln>
          <a:effectLst/>
        </p:spPr>
        <p:txBody>
          <a:bodyPr lIns="91407" tIns="45704" rIns="91407" bIns="45704">
            <a:spAutoFit/>
          </a:bodyPr>
          <a:lstStyle/>
          <a:p>
            <a:pPr>
              <a:defRPr/>
            </a:pPr>
            <a:endParaRPr lang="en-US">
              <a:latin typeface="Arial Narrow" pitchFamily="34" charset="0"/>
            </a:endParaRPr>
          </a:p>
        </p:txBody>
      </p:sp>
      <p:sp>
        <p:nvSpPr>
          <p:cNvPr id="537614" name="Rectangle 14"/>
          <p:cNvSpPr>
            <a:spLocks noGrp="1" noChangeArrowheads="1"/>
          </p:cNvSpPr>
          <p:nvPr>
            <p:ph type="ctrTitle"/>
          </p:nvPr>
        </p:nvSpPr>
        <p:spPr>
          <a:xfrm>
            <a:off x="685800" y="533400"/>
            <a:ext cx="7772400" cy="1143000"/>
          </a:xfrm>
        </p:spPr>
        <p:txBody>
          <a:bodyPr anchor="b"/>
          <a:lstStyle>
            <a:lvl1pPr algn="ctr">
              <a:defRPr sz="4000">
                <a:solidFill>
                  <a:schemeClr val="bg1"/>
                </a:solidFill>
                <a:latin typeface="Arial"/>
                <a:cs typeface="Arial"/>
              </a:defRPr>
            </a:lvl1pPr>
          </a:lstStyle>
          <a:p>
            <a:r>
              <a:rPr lang="en-US" dirty="0"/>
              <a:t>Click to edit Master title style</a:t>
            </a:r>
          </a:p>
        </p:txBody>
      </p:sp>
      <p:sp>
        <p:nvSpPr>
          <p:cNvPr id="14" name="Text Placeholder 13"/>
          <p:cNvSpPr>
            <a:spLocks noGrp="1"/>
          </p:cNvSpPr>
          <p:nvPr>
            <p:ph type="body" sz="quarter" idx="10"/>
          </p:nvPr>
        </p:nvSpPr>
        <p:spPr>
          <a:xfrm>
            <a:off x="1752600" y="2362200"/>
            <a:ext cx="5715000" cy="28956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endParaRPr lang="en-US" dirty="0"/>
          </a:p>
        </p:txBody>
      </p:sp>
      <p:pic>
        <p:nvPicPr>
          <p:cNvPr id="6" name="Picture 5"/>
          <p:cNvPicPr>
            <a:picLocks noChangeArrowheads="1"/>
          </p:cNvPicPr>
          <p:nvPr userDrawn="1"/>
        </p:nvPicPr>
        <p:blipFill>
          <a:blip r:embed="rId2"/>
          <a:srcRect/>
          <a:stretch>
            <a:fillRect/>
          </a:stretch>
        </p:blipFill>
        <p:spPr bwMode="auto">
          <a:xfrm>
            <a:off x="0" y="0"/>
            <a:ext cx="914400" cy="12192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Layout>
</file>

<file path=ppt/slideLayouts/slideLayout5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3"/>
            <a:ext cx="6400800" cy="1752600"/>
          </a:xfrm>
        </p:spPr>
        <p:txBody>
          <a:bodyPr/>
          <a:lstStyle>
            <a:lvl1pPr marL="0" indent="0" algn="ctr">
              <a:buNone/>
              <a:defRPr/>
            </a:lvl1pPr>
            <a:lvl2pPr marL="456940" indent="0" algn="ctr">
              <a:buNone/>
              <a:defRPr/>
            </a:lvl2pPr>
            <a:lvl3pPr marL="913881" indent="0" algn="ctr">
              <a:buNone/>
              <a:defRPr/>
            </a:lvl3pPr>
            <a:lvl4pPr marL="1370826" indent="0" algn="ctr">
              <a:buNone/>
              <a:defRPr/>
            </a:lvl4pPr>
            <a:lvl5pPr marL="1827766" indent="0" algn="ctr">
              <a:buNone/>
              <a:defRPr/>
            </a:lvl5pPr>
            <a:lvl6pPr marL="2284707" indent="0" algn="ctr">
              <a:buNone/>
              <a:defRPr/>
            </a:lvl6pPr>
            <a:lvl7pPr marL="2741648" indent="0" algn="ctr">
              <a:buNone/>
              <a:defRPr/>
            </a:lvl7pPr>
            <a:lvl8pPr marL="3198590" indent="0" algn="ctr">
              <a:buNone/>
              <a:defRPr/>
            </a:lvl8pPr>
            <a:lvl9pPr marL="3655532"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82BD82DE-B634-FC49-B861-B4240986EEF6}"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3FB4F397-917F-B049-8EDB-46AA639ACEA0}"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smtClean="0"/>
            </a:lvl1pPr>
          </a:lstStyle>
          <a:p>
            <a:pPr>
              <a:defRPr/>
            </a:pPr>
            <a:r>
              <a:rPr lang="en-US"/>
              <a:t>Your Name, Fermilab  -  DOE Proton Accelerator-Based Physics Review, June 8-11, 2009</a:t>
            </a:r>
          </a:p>
        </p:txBody>
      </p:sp>
      <p:sp>
        <p:nvSpPr>
          <p:cNvPr id="4" name="Slide Number Placeholder 3"/>
          <p:cNvSpPr>
            <a:spLocks noGrp="1"/>
          </p:cNvSpPr>
          <p:nvPr>
            <p:ph type="sldNum" sz="quarter" idx="11"/>
          </p:nvPr>
        </p:nvSpPr>
        <p:spPr/>
        <p:txBody>
          <a:bodyPr/>
          <a:lstStyle>
            <a:lvl1pPr>
              <a:defRPr b="0"/>
            </a:lvl1pPr>
          </a:lstStyle>
          <a:p>
            <a:fld id="{3C8E7300-1118-134C-A850-139FA5955810}" type="slidenum">
              <a:rPr lang="en-US"/>
              <a:pPr/>
              <a:t>‹#›</a:t>
            </a:fld>
            <a:endParaRPr lang="en-US"/>
          </a:p>
          <a:p>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71522" y="568325"/>
            <a:ext cx="7805737" cy="1144588"/>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8229600" cy="2185988"/>
          </a:xfrm>
          <a:prstGeom prst="rect">
            <a:avLst/>
          </a:prstGeom>
        </p:spPr>
        <p:txBody>
          <a:bodyPr vert="horz" lIns="91388" tIns="45694" rIns="91388" bIns="4569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938591"/>
            <a:ext cx="8229600" cy="2187575"/>
          </a:xfrm>
          <a:prstGeom prst="rect">
            <a:avLst/>
          </a:prstGeom>
        </p:spPr>
        <p:txBody>
          <a:bodyPr vert="horz" lIns="91388" tIns="45694" rIns="91388" bIns="4569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sldNum" sz="quarter" idx="10"/>
          </p:nvPr>
        </p:nvSpPr>
        <p:spPr>
          <a:ln/>
        </p:spPr>
        <p:txBody>
          <a:bodyPr/>
          <a:lstStyle>
            <a:lvl1pPr>
              <a:defRPr/>
            </a:lvl1pPr>
          </a:lstStyle>
          <a:p>
            <a:pPr>
              <a:defRPr/>
            </a:pPr>
            <a:endParaRPr lang="en-US"/>
          </a:p>
          <a:p>
            <a:pPr>
              <a:defRPr/>
            </a:pPr>
            <a:fld id="{6D13B46F-8A28-C145-A75A-AC091E97197F}" type="slidenum">
              <a:rPr lang="en-US"/>
              <a:pPr>
                <a:defRPr/>
              </a:pPr>
              <a:t>‹#›</a:t>
            </a:fld>
            <a:endParaRPr lang="en-US"/>
          </a:p>
        </p:txBody>
      </p:sp>
    </p:spTree>
  </p:cSld>
  <p:clrMapOvr>
    <a:masterClrMapping/>
  </p:clrMapOvr>
  <p:transition xmlns:p14="http://schemas.microsoft.com/office/powerpoint/2010/main"/>
</p:sldLayout>
</file>

<file path=ppt/slideLayouts/slideLayout6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6940" indent="0">
              <a:buNone/>
              <a:defRPr sz="1800"/>
            </a:lvl2pPr>
            <a:lvl3pPr marL="913881" indent="0">
              <a:buNone/>
              <a:defRPr sz="1600"/>
            </a:lvl3pPr>
            <a:lvl4pPr marL="1370826" indent="0">
              <a:buNone/>
              <a:defRPr sz="1400"/>
            </a:lvl4pPr>
            <a:lvl5pPr marL="1827766" indent="0">
              <a:buNone/>
              <a:defRPr sz="1400"/>
            </a:lvl5pPr>
            <a:lvl6pPr marL="2284707" indent="0">
              <a:buNone/>
              <a:defRPr sz="1400"/>
            </a:lvl6pPr>
            <a:lvl7pPr marL="2741648" indent="0">
              <a:buNone/>
              <a:defRPr sz="1400"/>
            </a:lvl7pPr>
            <a:lvl8pPr marL="3198590" indent="0">
              <a:buNone/>
              <a:defRPr sz="1400"/>
            </a:lvl8pPr>
            <a:lvl9pPr marL="3655532"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5059A090-0721-CB4F-B19B-3EC789438C5A}"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9762D863-53FD-9040-BED1-0EFC38FEC720}"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40" indent="0">
              <a:buNone/>
              <a:defRPr sz="2000" b="1"/>
            </a:lvl2pPr>
            <a:lvl3pPr marL="913881" indent="0">
              <a:buNone/>
              <a:defRPr sz="1800" b="1"/>
            </a:lvl3pPr>
            <a:lvl4pPr marL="1370826" indent="0">
              <a:buNone/>
              <a:defRPr sz="1600" b="1"/>
            </a:lvl4pPr>
            <a:lvl5pPr marL="1827766" indent="0">
              <a:buNone/>
              <a:defRPr sz="1600" b="1"/>
            </a:lvl5pPr>
            <a:lvl6pPr marL="2284707" indent="0">
              <a:buNone/>
              <a:defRPr sz="1600" b="1"/>
            </a:lvl6pPr>
            <a:lvl7pPr marL="2741648" indent="0">
              <a:buNone/>
              <a:defRPr sz="1600" b="1"/>
            </a:lvl7pPr>
            <a:lvl8pPr marL="3198590" indent="0">
              <a:buNone/>
              <a:defRPr sz="1600" b="1"/>
            </a:lvl8pPr>
            <a:lvl9pPr marL="365553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940" indent="0">
              <a:buNone/>
              <a:defRPr sz="2000" b="1"/>
            </a:lvl2pPr>
            <a:lvl3pPr marL="913881" indent="0">
              <a:buNone/>
              <a:defRPr sz="1800" b="1"/>
            </a:lvl3pPr>
            <a:lvl4pPr marL="1370826" indent="0">
              <a:buNone/>
              <a:defRPr sz="1600" b="1"/>
            </a:lvl4pPr>
            <a:lvl5pPr marL="1827766" indent="0">
              <a:buNone/>
              <a:defRPr sz="1600" b="1"/>
            </a:lvl5pPr>
            <a:lvl6pPr marL="2284707" indent="0">
              <a:buNone/>
              <a:defRPr sz="1600" b="1"/>
            </a:lvl6pPr>
            <a:lvl7pPr marL="2741648" indent="0">
              <a:buNone/>
              <a:defRPr sz="1600" b="1"/>
            </a:lvl7pPr>
            <a:lvl8pPr marL="3198590" indent="0">
              <a:buNone/>
              <a:defRPr sz="1600" b="1"/>
            </a:lvl8pPr>
            <a:lvl9pPr marL="365553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385E7828-5705-A144-B323-BB45239AC99A}"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5BEFA92E-F35F-E849-8128-269EE24D157A}"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7910DFFD-8703-DD44-B0D3-2E08ADF8F127}"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2" y="27305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6940" indent="0">
              <a:buNone/>
              <a:defRPr sz="1200"/>
            </a:lvl2pPr>
            <a:lvl3pPr marL="913881" indent="0">
              <a:buNone/>
              <a:defRPr sz="1000"/>
            </a:lvl3pPr>
            <a:lvl4pPr marL="1370826" indent="0">
              <a:buNone/>
              <a:defRPr sz="900"/>
            </a:lvl4pPr>
            <a:lvl5pPr marL="1827766" indent="0">
              <a:buNone/>
              <a:defRPr sz="900"/>
            </a:lvl5pPr>
            <a:lvl6pPr marL="2284707" indent="0">
              <a:buNone/>
              <a:defRPr sz="900"/>
            </a:lvl6pPr>
            <a:lvl7pPr marL="2741648" indent="0">
              <a:buNone/>
              <a:defRPr sz="900"/>
            </a:lvl7pPr>
            <a:lvl8pPr marL="3198590" indent="0">
              <a:buNone/>
              <a:defRPr sz="900"/>
            </a:lvl8pPr>
            <a:lvl9pPr marL="3655532"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63301350-95E1-8245-B5B3-47C5041E0D6A}"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40" indent="0">
              <a:buNone/>
              <a:defRPr sz="2800"/>
            </a:lvl2pPr>
            <a:lvl3pPr marL="913881" indent="0">
              <a:buNone/>
              <a:defRPr sz="2400"/>
            </a:lvl3pPr>
            <a:lvl4pPr marL="1370826" indent="0">
              <a:buNone/>
              <a:defRPr sz="2000"/>
            </a:lvl4pPr>
            <a:lvl5pPr marL="1827766" indent="0">
              <a:buNone/>
              <a:defRPr sz="2000"/>
            </a:lvl5pPr>
            <a:lvl6pPr marL="2284707" indent="0">
              <a:buNone/>
              <a:defRPr sz="2000"/>
            </a:lvl6pPr>
            <a:lvl7pPr marL="2741648" indent="0">
              <a:buNone/>
              <a:defRPr sz="2000"/>
            </a:lvl7pPr>
            <a:lvl8pPr marL="3198590" indent="0">
              <a:buNone/>
              <a:defRPr sz="2000"/>
            </a:lvl8pPr>
            <a:lvl9pPr marL="3655532"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40" indent="0">
              <a:buNone/>
              <a:defRPr sz="1200"/>
            </a:lvl2pPr>
            <a:lvl3pPr marL="913881" indent="0">
              <a:buNone/>
              <a:defRPr sz="1000"/>
            </a:lvl3pPr>
            <a:lvl4pPr marL="1370826" indent="0">
              <a:buNone/>
              <a:defRPr sz="900"/>
            </a:lvl4pPr>
            <a:lvl5pPr marL="1827766" indent="0">
              <a:buNone/>
              <a:defRPr sz="900"/>
            </a:lvl5pPr>
            <a:lvl6pPr marL="2284707" indent="0">
              <a:buNone/>
              <a:defRPr sz="900"/>
            </a:lvl6pPr>
            <a:lvl7pPr marL="2741648" indent="0">
              <a:buNone/>
              <a:defRPr sz="900"/>
            </a:lvl7pPr>
            <a:lvl8pPr marL="3198590" indent="0">
              <a:buNone/>
              <a:defRPr sz="900"/>
            </a:lvl8pPr>
            <a:lvl9pPr marL="3655532"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1538805D-BF30-C84F-8B54-D66F9B1B17E2}"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4AF87E13-E3DB-3646-BA3D-36753967EBAD}"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BC223180-FCD0-8749-8F73-9EFCA2CF3BE7}"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CC483F3F-2488-0C4F-BDC9-FEA2B57E0468}"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35" indent="0" algn="ctr">
              <a:buNone/>
              <a:defRPr/>
            </a:lvl2pPr>
            <a:lvl3pPr marL="914071" indent="0" algn="ctr">
              <a:buNone/>
              <a:defRPr/>
            </a:lvl3pPr>
            <a:lvl4pPr marL="1371110" indent="0" algn="ctr">
              <a:buNone/>
              <a:defRPr/>
            </a:lvl4pPr>
            <a:lvl5pPr marL="1828146" indent="0" algn="ctr">
              <a:buNone/>
              <a:defRPr/>
            </a:lvl5pPr>
            <a:lvl6pPr marL="2285181" indent="0" algn="ctr">
              <a:buNone/>
              <a:defRPr/>
            </a:lvl6pPr>
            <a:lvl7pPr marL="2742219" indent="0" algn="ctr">
              <a:buNone/>
              <a:defRPr/>
            </a:lvl7pPr>
            <a:lvl8pPr marL="3199252" indent="0" algn="ctr">
              <a:buNone/>
              <a:defRPr/>
            </a:lvl8pPr>
            <a:lvl9pPr marL="3656291"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p>
          <a:p>
            <a:pPr>
              <a:defRPr/>
            </a:pPr>
            <a:fld id="{6E2E3B36-07E3-7041-867C-B505C3D48710}" type="slidenum">
              <a:rPr lang="en-US"/>
              <a:pPr>
                <a:defRPr/>
              </a:pPr>
              <a:t>‹#›</a:t>
            </a:fld>
            <a:endParaRPr lang="en-US"/>
          </a:p>
        </p:txBody>
      </p:sp>
    </p:spTree>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1"/>
        </a:solidFill>
        <a:effectLst/>
      </p:bgPr>
    </p:bg>
    <p:spTree>
      <p:nvGrpSpPr>
        <p:cNvPr id="1" name=""/>
        <p:cNvGrpSpPr/>
        <p:nvPr/>
      </p:nvGrpSpPr>
      <p:grpSpPr>
        <a:xfrm>
          <a:off x="0" y="0"/>
          <a:ext cx="0" cy="0"/>
          <a:chOff x="0" y="0"/>
          <a:chExt cx="0" cy="0"/>
        </a:xfrm>
      </p:grpSpPr>
      <p:sp>
        <p:nvSpPr>
          <p:cNvPr id="4" name="Text Box 23"/>
          <p:cNvSpPr txBox="1">
            <a:spLocks noChangeArrowheads="1"/>
          </p:cNvSpPr>
          <p:nvPr userDrawn="1"/>
        </p:nvSpPr>
        <p:spPr bwMode="auto">
          <a:xfrm>
            <a:off x="3505200" y="3048002"/>
            <a:ext cx="5410200" cy="369300"/>
          </a:xfrm>
          <a:prstGeom prst="rect">
            <a:avLst/>
          </a:prstGeom>
          <a:noFill/>
          <a:ln w="9525">
            <a:noFill/>
            <a:miter lim="800000"/>
            <a:headEnd/>
            <a:tailEnd/>
          </a:ln>
          <a:effectLst/>
        </p:spPr>
        <p:txBody>
          <a:bodyPr lIns="91407" tIns="45704" rIns="91407" bIns="45704">
            <a:spAutoFit/>
          </a:bodyPr>
          <a:lstStyle/>
          <a:p>
            <a:pPr>
              <a:defRPr/>
            </a:pPr>
            <a:endParaRPr lang="en-US">
              <a:latin typeface="Arial Narrow" pitchFamily="34" charset="0"/>
            </a:endParaRPr>
          </a:p>
        </p:txBody>
      </p:sp>
      <p:sp>
        <p:nvSpPr>
          <p:cNvPr id="537614" name="Rectangle 14"/>
          <p:cNvSpPr>
            <a:spLocks noGrp="1" noChangeArrowheads="1"/>
          </p:cNvSpPr>
          <p:nvPr>
            <p:ph type="ctrTitle"/>
          </p:nvPr>
        </p:nvSpPr>
        <p:spPr>
          <a:xfrm>
            <a:off x="685800" y="533400"/>
            <a:ext cx="7772400" cy="1143000"/>
          </a:xfrm>
        </p:spPr>
        <p:txBody>
          <a:bodyPr anchor="b"/>
          <a:lstStyle>
            <a:lvl1pPr algn="ctr">
              <a:defRPr sz="4000">
                <a:solidFill>
                  <a:schemeClr val="bg1"/>
                </a:solidFill>
                <a:latin typeface="Arial"/>
                <a:cs typeface="Arial"/>
              </a:defRPr>
            </a:lvl1pPr>
          </a:lstStyle>
          <a:p>
            <a:r>
              <a:rPr lang="en-US" dirty="0"/>
              <a:t>Click to edit Master title style</a:t>
            </a:r>
          </a:p>
        </p:txBody>
      </p:sp>
      <p:sp>
        <p:nvSpPr>
          <p:cNvPr id="10" name="Rectangle 9"/>
          <p:cNvSpPr/>
          <p:nvPr userDrawn="1"/>
        </p:nvSpPr>
        <p:spPr>
          <a:xfrm>
            <a:off x="76200" y="6477000"/>
            <a:ext cx="457200" cy="276999"/>
          </a:xfrm>
          <a:prstGeom prst="rect">
            <a:avLst/>
          </a:prstGeom>
        </p:spPr>
        <p:txBody>
          <a:bodyPr wrap="square" lIns="91407" tIns="45704" rIns="91407" bIns="45704">
            <a:spAutoFit/>
          </a:bodyPr>
          <a:lstStyle/>
          <a:p>
            <a:pPr defTabSz="914071">
              <a:defRPr/>
            </a:pPr>
            <a:fld id="{3DD65DA7-1955-9245-8EB2-4945FAA2EBEF}" type="slidenum">
              <a:rPr lang="en-US" sz="1200" b="1" smtClean="0">
                <a:solidFill>
                  <a:srgbClr val="FFFFFF"/>
                </a:solidFill>
                <a:latin typeface="Arial" charset="0"/>
              </a:rPr>
              <a:pPr defTabSz="914071">
                <a:defRPr/>
              </a:pPr>
              <a:t>‹#›</a:t>
            </a:fld>
            <a:endParaRPr lang="en-US" sz="1200" b="1" dirty="0" smtClean="0">
              <a:solidFill>
                <a:srgbClr val="FFFFFF"/>
              </a:solidFill>
              <a:latin typeface="Arial" charset="0"/>
            </a:endParaRPr>
          </a:p>
        </p:txBody>
      </p:sp>
      <p:sp>
        <p:nvSpPr>
          <p:cNvPr id="14" name="Text Placeholder 13"/>
          <p:cNvSpPr>
            <a:spLocks noGrp="1"/>
          </p:cNvSpPr>
          <p:nvPr>
            <p:ph type="body" sz="quarter" idx="10"/>
          </p:nvPr>
        </p:nvSpPr>
        <p:spPr>
          <a:xfrm>
            <a:off x="1752600" y="2362200"/>
            <a:ext cx="5715000" cy="28956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1" name="Picture 5"/>
          <p:cNvPicPr>
            <a:picLocks noChangeArrowheads="1"/>
          </p:cNvPicPr>
          <p:nvPr userDrawn="1"/>
        </p:nvPicPr>
        <p:blipFill>
          <a:blip r:embed="rId2"/>
          <a:srcRect/>
          <a:stretch>
            <a:fillRect/>
          </a:stretch>
        </p:blipFill>
        <p:spPr bwMode="auto">
          <a:xfrm>
            <a:off x="0" y="0"/>
            <a:ext cx="914400" cy="12192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Layout>
</file>

<file path=ppt/slideLayouts/slideLayout611.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4" name="Text Box 23"/>
          <p:cNvSpPr txBox="1">
            <a:spLocks noChangeArrowheads="1"/>
          </p:cNvSpPr>
          <p:nvPr userDrawn="1"/>
        </p:nvSpPr>
        <p:spPr bwMode="auto">
          <a:xfrm>
            <a:off x="3505200" y="3048002"/>
            <a:ext cx="5410200" cy="369300"/>
          </a:xfrm>
          <a:prstGeom prst="rect">
            <a:avLst/>
          </a:prstGeom>
          <a:noFill/>
          <a:ln w="9525">
            <a:noFill/>
            <a:miter lim="800000"/>
            <a:headEnd/>
            <a:tailEnd/>
          </a:ln>
          <a:effectLst/>
        </p:spPr>
        <p:txBody>
          <a:bodyPr lIns="91407" tIns="45704" rIns="91407" bIns="45704">
            <a:spAutoFit/>
          </a:bodyPr>
          <a:lstStyle/>
          <a:p>
            <a:pPr>
              <a:defRPr/>
            </a:pPr>
            <a:endParaRPr lang="en-US">
              <a:latin typeface="Arial Narrow" pitchFamily="34" charset="0"/>
            </a:endParaRPr>
          </a:p>
        </p:txBody>
      </p:sp>
      <p:sp>
        <p:nvSpPr>
          <p:cNvPr id="537614" name="Rectangle 14"/>
          <p:cNvSpPr>
            <a:spLocks noGrp="1" noChangeArrowheads="1"/>
          </p:cNvSpPr>
          <p:nvPr>
            <p:ph type="ctrTitle"/>
          </p:nvPr>
        </p:nvSpPr>
        <p:spPr>
          <a:xfrm>
            <a:off x="685800" y="533400"/>
            <a:ext cx="7772400" cy="1143000"/>
          </a:xfrm>
        </p:spPr>
        <p:txBody>
          <a:bodyPr anchor="b"/>
          <a:lstStyle>
            <a:lvl1pPr algn="ctr">
              <a:defRPr sz="4000">
                <a:solidFill>
                  <a:schemeClr val="bg1"/>
                </a:solidFill>
                <a:latin typeface="Arial"/>
                <a:cs typeface="Arial"/>
              </a:defRPr>
            </a:lvl1pPr>
          </a:lstStyle>
          <a:p>
            <a:r>
              <a:rPr lang="en-US" dirty="0"/>
              <a:t>Click to edit Master title style</a:t>
            </a:r>
          </a:p>
        </p:txBody>
      </p:sp>
      <p:sp>
        <p:nvSpPr>
          <p:cNvPr id="9" name="Rectangle 8"/>
          <p:cNvSpPr/>
          <p:nvPr userDrawn="1"/>
        </p:nvSpPr>
        <p:spPr>
          <a:xfrm>
            <a:off x="2209800" y="6428602"/>
            <a:ext cx="4572000" cy="276999"/>
          </a:xfrm>
          <a:prstGeom prst="rect">
            <a:avLst/>
          </a:prstGeom>
        </p:spPr>
        <p:txBody>
          <a:bodyPr lIns="91407" tIns="45704" rIns="91407" bIns="45704">
            <a:spAutoFit/>
          </a:bodyPr>
          <a:lstStyle/>
          <a:p>
            <a:pPr algn="ctr" defTabSz="914071">
              <a:defRPr/>
            </a:pPr>
            <a:r>
              <a:rPr lang="en-US" sz="1200" b="1" dirty="0" smtClean="0">
                <a:solidFill>
                  <a:srgbClr val="FFFFFF"/>
                </a:solidFill>
                <a:latin typeface="Arial" charset="0"/>
              </a:rPr>
              <a:t>     </a:t>
            </a:r>
            <a:endParaRPr lang="en-US" sz="1200" b="1" dirty="0">
              <a:solidFill>
                <a:srgbClr val="FFFFFF"/>
              </a:solidFill>
              <a:latin typeface="Arial" charset="0"/>
            </a:endParaRPr>
          </a:p>
        </p:txBody>
      </p:sp>
      <p:sp>
        <p:nvSpPr>
          <p:cNvPr id="10" name="Rectangle 9"/>
          <p:cNvSpPr/>
          <p:nvPr userDrawn="1"/>
        </p:nvSpPr>
        <p:spPr>
          <a:xfrm>
            <a:off x="76200" y="6477000"/>
            <a:ext cx="457200" cy="276999"/>
          </a:xfrm>
          <a:prstGeom prst="rect">
            <a:avLst/>
          </a:prstGeom>
        </p:spPr>
        <p:txBody>
          <a:bodyPr wrap="square" lIns="91407" tIns="45704" rIns="91407" bIns="45704">
            <a:spAutoFit/>
          </a:bodyPr>
          <a:lstStyle/>
          <a:p>
            <a:pPr defTabSz="914071">
              <a:defRPr/>
            </a:pPr>
            <a:fld id="{3DD65DA7-1955-9245-8EB2-4945FAA2EBEF}" type="slidenum">
              <a:rPr lang="en-US" sz="1200" b="1" smtClean="0">
                <a:solidFill>
                  <a:srgbClr val="FFFFFF"/>
                </a:solidFill>
                <a:latin typeface="Arial" charset="0"/>
              </a:rPr>
              <a:pPr defTabSz="914071">
                <a:defRPr/>
              </a:pPr>
              <a:t>‹#›</a:t>
            </a:fld>
            <a:endParaRPr lang="en-US" sz="1200" b="1" dirty="0" smtClean="0">
              <a:solidFill>
                <a:srgbClr val="FFFFFF"/>
              </a:solidFill>
              <a:latin typeface="Arial" charset="0"/>
            </a:endParaRPr>
          </a:p>
        </p:txBody>
      </p:sp>
      <p:sp>
        <p:nvSpPr>
          <p:cNvPr id="14" name="Text Placeholder 13"/>
          <p:cNvSpPr>
            <a:spLocks noGrp="1"/>
          </p:cNvSpPr>
          <p:nvPr>
            <p:ph type="body" sz="quarter" idx="10"/>
          </p:nvPr>
        </p:nvSpPr>
        <p:spPr>
          <a:xfrm>
            <a:off x="1752600" y="2362200"/>
            <a:ext cx="5715000" cy="28956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612.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tx1"/>
        </a:solidFill>
        <a:effectLst/>
      </p:bgPr>
    </p:bg>
    <p:spTree>
      <p:nvGrpSpPr>
        <p:cNvPr id="1" name=""/>
        <p:cNvGrpSpPr/>
        <p:nvPr/>
      </p:nvGrpSpPr>
      <p:grpSpPr>
        <a:xfrm>
          <a:off x="0" y="0"/>
          <a:ext cx="0" cy="0"/>
          <a:chOff x="0" y="0"/>
          <a:chExt cx="0" cy="0"/>
        </a:xfrm>
      </p:grpSpPr>
      <p:sp>
        <p:nvSpPr>
          <p:cNvPr id="4" name="Text Box 23"/>
          <p:cNvSpPr txBox="1">
            <a:spLocks noChangeArrowheads="1"/>
          </p:cNvSpPr>
          <p:nvPr userDrawn="1"/>
        </p:nvSpPr>
        <p:spPr bwMode="auto">
          <a:xfrm>
            <a:off x="3505200" y="3048002"/>
            <a:ext cx="5410200" cy="369300"/>
          </a:xfrm>
          <a:prstGeom prst="rect">
            <a:avLst/>
          </a:prstGeom>
          <a:noFill/>
          <a:ln w="9525">
            <a:noFill/>
            <a:miter lim="800000"/>
            <a:headEnd/>
            <a:tailEnd/>
          </a:ln>
          <a:effectLst/>
        </p:spPr>
        <p:txBody>
          <a:bodyPr lIns="91407" tIns="45704" rIns="91407" bIns="45704">
            <a:spAutoFit/>
          </a:bodyPr>
          <a:lstStyle/>
          <a:p>
            <a:pPr>
              <a:defRPr/>
            </a:pPr>
            <a:endParaRPr lang="en-US">
              <a:latin typeface="Arial Narrow" pitchFamily="34" charset="0"/>
            </a:endParaRPr>
          </a:p>
        </p:txBody>
      </p:sp>
      <p:sp>
        <p:nvSpPr>
          <p:cNvPr id="537614" name="Rectangle 14"/>
          <p:cNvSpPr>
            <a:spLocks noGrp="1" noChangeArrowheads="1"/>
          </p:cNvSpPr>
          <p:nvPr>
            <p:ph type="ctrTitle"/>
          </p:nvPr>
        </p:nvSpPr>
        <p:spPr>
          <a:xfrm>
            <a:off x="685800" y="533400"/>
            <a:ext cx="7772400" cy="1143000"/>
          </a:xfrm>
        </p:spPr>
        <p:txBody>
          <a:bodyPr anchor="b"/>
          <a:lstStyle>
            <a:lvl1pPr algn="ctr">
              <a:defRPr sz="4000">
                <a:solidFill>
                  <a:schemeClr val="bg1"/>
                </a:solidFill>
                <a:latin typeface="Arial"/>
                <a:cs typeface="Arial"/>
              </a:defRPr>
            </a:lvl1pPr>
          </a:lstStyle>
          <a:p>
            <a:r>
              <a:rPr lang="en-US" dirty="0"/>
              <a:t>Click to edit Master title style</a:t>
            </a:r>
          </a:p>
        </p:txBody>
      </p:sp>
      <p:sp>
        <p:nvSpPr>
          <p:cNvPr id="14" name="Text Placeholder 13"/>
          <p:cNvSpPr>
            <a:spLocks noGrp="1"/>
          </p:cNvSpPr>
          <p:nvPr>
            <p:ph type="body" sz="quarter" idx="10"/>
          </p:nvPr>
        </p:nvSpPr>
        <p:spPr>
          <a:xfrm>
            <a:off x="1752600" y="2362200"/>
            <a:ext cx="5715000" cy="28956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endParaRPr lang="en-US" dirty="0"/>
          </a:p>
        </p:txBody>
      </p:sp>
      <p:pic>
        <p:nvPicPr>
          <p:cNvPr id="6" name="Picture 5"/>
          <p:cNvPicPr>
            <a:picLocks noChangeArrowheads="1"/>
          </p:cNvPicPr>
          <p:nvPr userDrawn="1"/>
        </p:nvPicPr>
        <p:blipFill>
          <a:blip r:embed="rId2"/>
          <a:srcRect/>
          <a:stretch>
            <a:fillRect/>
          </a:stretch>
        </p:blipFill>
        <p:spPr bwMode="auto">
          <a:xfrm>
            <a:off x="0" y="0"/>
            <a:ext cx="914400" cy="12192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Layout>
</file>

<file path=ppt/slideLayouts/slideLayout6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3"/>
            <a:ext cx="6400800" cy="1752600"/>
          </a:xfrm>
        </p:spPr>
        <p:txBody>
          <a:bodyPr/>
          <a:lstStyle>
            <a:lvl1pPr marL="0" indent="0" algn="ctr">
              <a:buNone/>
              <a:defRPr/>
            </a:lvl1pPr>
            <a:lvl2pPr marL="456940" indent="0" algn="ctr">
              <a:buNone/>
              <a:defRPr/>
            </a:lvl2pPr>
            <a:lvl3pPr marL="913881" indent="0" algn="ctr">
              <a:buNone/>
              <a:defRPr/>
            </a:lvl3pPr>
            <a:lvl4pPr marL="1370826" indent="0" algn="ctr">
              <a:buNone/>
              <a:defRPr/>
            </a:lvl4pPr>
            <a:lvl5pPr marL="1827766" indent="0" algn="ctr">
              <a:buNone/>
              <a:defRPr/>
            </a:lvl5pPr>
            <a:lvl6pPr marL="2284707" indent="0" algn="ctr">
              <a:buNone/>
              <a:defRPr/>
            </a:lvl6pPr>
            <a:lvl7pPr marL="2741648" indent="0" algn="ctr">
              <a:buNone/>
              <a:defRPr/>
            </a:lvl7pPr>
            <a:lvl8pPr marL="3198590" indent="0" algn="ctr">
              <a:buNone/>
              <a:defRPr/>
            </a:lvl8pPr>
            <a:lvl9pPr marL="3655532"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82BD82DE-B634-FC49-B861-B4240986EEF6}"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3FB4F397-917F-B049-8EDB-46AA639ACEA0}"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6940" indent="0">
              <a:buNone/>
              <a:defRPr sz="1800"/>
            </a:lvl2pPr>
            <a:lvl3pPr marL="913881" indent="0">
              <a:buNone/>
              <a:defRPr sz="1600"/>
            </a:lvl3pPr>
            <a:lvl4pPr marL="1370826" indent="0">
              <a:buNone/>
              <a:defRPr sz="1400"/>
            </a:lvl4pPr>
            <a:lvl5pPr marL="1827766" indent="0">
              <a:buNone/>
              <a:defRPr sz="1400"/>
            </a:lvl5pPr>
            <a:lvl6pPr marL="2284707" indent="0">
              <a:buNone/>
              <a:defRPr sz="1400"/>
            </a:lvl6pPr>
            <a:lvl7pPr marL="2741648" indent="0">
              <a:buNone/>
              <a:defRPr sz="1400"/>
            </a:lvl7pPr>
            <a:lvl8pPr marL="3198590" indent="0">
              <a:buNone/>
              <a:defRPr sz="1400"/>
            </a:lvl8pPr>
            <a:lvl9pPr marL="3655532"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5059A090-0721-CB4F-B19B-3EC789438C5A}"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9762D863-53FD-9040-BED1-0EFC38FEC720}"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40" indent="0">
              <a:buNone/>
              <a:defRPr sz="2000" b="1"/>
            </a:lvl2pPr>
            <a:lvl3pPr marL="913881" indent="0">
              <a:buNone/>
              <a:defRPr sz="1800" b="1"/>
            </a:lvl3pPr>
            <a:lvl4pPr marL="1370826" indent="0">
              <a:buNone/>
              <a:defRPr sz="1600" b="1"/>
            </a:lvl4pPr>
            <a:lvl5pPr marL="1827766" indent="0">
              <a:buNone/>
              <a:defRPr sz="1600" b="1"/>
            </a:lvl5pPr>
            <a:lvl6pPr marL="2284707" indent="0">
              <a:buNone/>
              <a:defRPr sz="1600" b="1"/>
            </a:lvl6pPr>
            <a:lvl7pPr marL="2741648" indent="0">
              <a:buNone/>
              <a:defRPr sz="1600" b="1"/>
            </a:lvl7pPr>
            <a:lvl8pPr marL="3198590" indent="0">
              <a:buNone/>
              <a:defRPr sz="1600" b="1"/>
            </a:lvl8pPr>
            <a:lvl9pPr marL="365553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940" indent="0">
              <a:buNone/>
              <a:defRPr sz="2000" b="1"/>
            </a:lvl2pPr>
            <a:lvl3pPr marL="913881" indent="0">
              <a:buNone/>
              <a:defRPr sz="1800" b="1"/>
            </a:lvl3pPr>
            <a:lvl4pPr marL="1370826" indent="0">
              <a:buNone/>
              <a:defRPr sz="1600" b="1"/>
            </a:lvl4pPr>
            <a:lvl5pPr marL="1827766" indent="0">
              <a:buNone/>
              <a:defRPr sz="1600" b="1"/>
            </a:lvl5pPr>
            <a:lvl6pPr marL="2284707" indent="0">
              <a:buNone/>
              <a:defRPr sz="1600" b="1"/>
            </a:lvl6pPr>
            <a:lvl7pPr marL="2741648" indent="0">
              <a:buNone/>
              <a:defRPr sz="1600" b="1"/>
            </a:lvl7pPr>
            <a:lvl8pPr marL="3198590" indent="0">
              <a:buNone/>
              <a:defRPr sz="1600" b="1"/>
            </a:lvl8pPr>
            <a:lvl9pPr marL="365553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385E7828-5705-A144-B323-BB45239AC99A}"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5BEFA92E-F35F-E849-8128-269EE24D157A}"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7910DFFD-8703-DD44-B0D3-2E08ADF8F127}"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p>
          <a:p>
            <a:pPr>
              <a:defRPr/>
            </a:pPr>
            <a:fld id="{BA51B9DE-96B3-1F47-B720-D8A79A52008C}" type="slidenum">
              <a:rPr lang="en-US"/>
              <a:pPr>
                <a:defRPr/>
              </a:pPr>
              <a:t>‹#›</a:t>
            </a:fld>
            <a:endParaRPr lang="en-US"/>
          </a:p>
        </p:txBody>
      </p:sp>
    </p:spTree>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2" y="27305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6940" indent="0">
              <a:buNone/>
              <a:defRPr sz="1200"/>
            </a:lvl2pPr>
            <a:lvl3pPr marL="913881" indent="0">
              <a:buNone/>
              <a:defRPr sz="1000"/>
            </a:lvl3pPr>
            <a:lvl4pPr marL="1370826" indent="0">
              <a:buNone/>
              <a:defRPr sz="900"/>
            </a:lvl4pPr>
            <a:lvl5pPr marL="1827766" indent="0">
              <a:buNone/>
              <a:defRPr sz="900"/>
            </a:lvl5pPr>
            <a:lvl6pPr marL="2284707" indent="0">
              <a:buNone/>
              <a:defRPr sz="900"/>
            </a:lvl6pPr>
            <a:lvl7pPr marL="2741648" indent="0">
              <a:buNone/>
              <a:defRPr sz="900"/>
            </a:lvl7pPr>
            <a:lvl8pPr marL="3198590" indent="0">
              <a:buNone/>
              <a:defRPr sz="900"/>
            </a:lvl8pPr>
            <a:lvl9pPr marL="3655532"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63301350-95E1-8245-B5B3-47C5041E0D6A}"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40" indent="0">
              <a:buNone/>
              <a:defRPr sz="2800"/>
            </a:lvl2pPr>
            <a:lvl3pPr marL="913881" indent="0">
              <a:buNone/>
              <a:defRPr sz="2400"/>
            </a:lvl3pPr>
            <a:lvl4pPr marL="1370826" indent="0">
              <a:buNone/>
              <a:defRPr sz="2000"/>
            </a:lvl4pPr>
            <a:lvl5pPr marL="1827766" indent="0">
              <a:buNone/>
              <a:defRPr sz="2000"/>
            </a:lvl5pPr>
            <a:lvl6pPr marL="2284707" indent="0">
              <a:buNone/>
              <a:defRPr sz="2000"/>
            </a:lvl6pPr>
            <a:lvl7pPr marL="2741648" indent="0">
              <a:buNone/>
              <a:defRPr sz="2000"/>
            </a:lvl7pPr>
            <a:lvl8pPr marL="3198590" indent="0">
              <a:buNone/>
              <a:defRPr sz="2000"/>
            </a:lvl8pPr>
            <a:lvl9pPr marL="3655532"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40" indent="0">
              <a:buNone/>
              <a:defRPr sz="1200"/>
            </a:lvl2pPr>
            <a:lvl3pPr marL="913881" indent="0">
              <a:buNone/>
              <a:defRPr sz="1000"/>
            </a:lvl3pPr>
            <a:lvl4pPr marL="1370826" indent="0">
              <a:buNone/>
              <a:defRPr sz="900"/>
            </a:lvl4pPr>
            <a:lvl5pPr marL="1827766" indent="0">
              <a:buNone/>
              <a:defRPr sz="900"/>
            </a:lvl5pPr>
            <a:lvl6pPr marL="2284707" indent="0">
              <a:buNone/>
              <a:defRPr sz="900"/>
            </a:lvl6pPr>
            <a:lvl7pPr marL="2741648" indent="0">
              <a:buNone/>
              <a:defRPr sz="900"/>
            </a:lvl7pPr>
            <a:lvl8pPr marL="3198590" indent="0">
              <a:buNone/>
              <a:defRPr sz="900"/>
            </a:lvl8pPr>
            <a:lvl9pPr marL="3655532"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1538805D-BF30-C84F-8B54-D66F9B1B17E2}"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4AF87E13-E3DB-3646-BA3D-36753967EBAD}"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BC223180-FCD0-8749-8F73-9EFCA2CF3BE7}"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CC483F3F-2488-0C4F-BDC9-FEA2B57E0468}"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1"/>
        </a:solidFill>
        <a:effectLst/>
      </p:bgPr>
    </p:bg>
    <p:spTree>
      <p:nvGrpSpPr>
        <p:cNvPr id="1" name=""/>
        <p:cNvGrpSpPr/>
        <p:nvPr/>
      </p:nvGrpSpPr>
      <p:grpSpPr>
        <a:xfrm>
          <a:off x="0" y="0"/>
          <a:ext cx="0" cy="0"/>
          <a:chOff x="0" y="0"/>
          <a:chExt cx="0" cy="0"/>
        </a:xfrm>
      </p:grpSpPr>
      <p:sp>
        <p:nvSpPr>
          <p:cNvPr id="4" name="Text Box 23"/>
          <p:cNvSpPr txBox="1">
            <a:spLocks noChangeArrowheads="1"/>
          </p:cNvSpPr>
          <p:nvPr userDrawn="1"/>
        </p:nvSpPr>
        <p:spPr bwMode="auto">
          <a:xfrm>
            <a:off x="3505200" y="3048002"/>
            <a:ext cx="5410200" cy="369300"/>
          </a:xfrm>
          <a:prstGeom prst="rect">
            <a:avLst/>
          </a:prstGeom>
          <a:noFill/>
          <a:ln w="9525">
            <a:noFill/>
            <a:miter lim="800000"/>
            <a:headEnd/>
            <a:tailEnd/>
          </a:ln>
          <a:effectLst/>
        </p:spPr>
        <p:txBody>
          <a:bodyPr lIns="91407" tIns="45704" rIns="91407" bIns="45704">
            <a:spAutoFit/>
          </a:bodyPr>
          <a:lstStyle/>
          <a:p>
            <a:pPr>
              <a:defRPr/>
            </a:pPr>
            <a:endParaRPr lang="en-US">
              <a:latin typeface="Arial Narrow" pitchFamily="34" charset="0"/>
            </a:endParaRPr>
          </a:p>
        </p:txBody>
      </p:sp>
      <p:sp>
        <p:nvSpPr>
          <p:cNvPr id="537614" name="Rectangle 14"/>
          <p:cNvSpPr>
            <a:spLocks noGrp="1" noChangeArrowheads="1"/>
          </p:cNvSpPr>
          <p:nvPr>
            <p:ph type="ctrTitle"/>
          </p:nvPr>
        </p:nvSpPr>
        <p:spPr>
          <a:xfrm>
            <a:off x="685800" y="533400"/>
            <a:ext cx="7772400" cy="1143000"/>
          </a:xfrm>
        </p:spPr>
        <p:txBody>
          <a:bodyPr anchor="b"/>
          <a:lstStyle>
            <a:lvl1pPr algn="ctr">
              <a:defRPr sz="4000">
                <a:solidFill>
                  <a:schemeClr val="bg1"/>
                </a:solidFill>
                <a:latin typeface="Arial"/>
                <a:cs typeface="Arial"/>
              </a:defRPr>
            </a:lvl1pPr>
          </a:lstStyle>
          <a:p>
            <a:r>
              <a:rPr lang="en-US" dirty="0"/>
              <a:t>Click to edit Master title style</a:t>
            </a:r>
          </a:p>
        </p:txBody>
      </p:sp>
      <p:sp>
        <p:nvSpPr>
          <p:cNvPr id="10" name="Rectangle 9"/>
          <p:cNvSpPr/>
          <p:nvPr userDrawn="1"/>
        </p:nvSpPr>
        <p:spPr>
          <a:xfrm>
            <a:off x="76200" y="6477000"/>
            <a:ext cx="457200" cy="276999"/>
          </a:xfrm>
          <a:prstGeom prst="rect">
            <a:avLst/>
          </a:prstGeom>
        </p:spPr>
        <p:txBody>
          <a:bodyPr wrap="square" lIns="91407" tIns="45704" rIns="91407" bIns="45704">
            <a:spAutoFit/>
          </a:bodyPr>
          <a:lstStyle/>
          <a:p>
            <a:pPr defTabSz="914071">
              <a:defRPr/>
            </a:pPr>
            <a:fld id="{3DD65DA7-1955-9245-8EB2-4945FAA2EBEF}" type="slidenum">
              <a:rPr lang="en-US" sz="1200" b="1" smtClean="0">
                <a:solidFill>
                  <a:srgbClr val="FFFFFF"/>
                </a:solidFill>
                <a:latin typeface="Arial" charset="0"/>
              </a:rPr>
              <a:pPr defTabSz="914071">
                <a:defRPr/>
              </a:pPr>
              <a:t>‹#›</a:t>
            </a:fld>
            <a:endParaRPr lang="en-US" sz="1200" b="1" dirty="0" smtClean="0">
              <a:solidFill>
                <a:srgbClr val="FFFFFF"/>
              </a:solidFill>
              <a:latin typeface="Arial" charset="0"/>
            </a:endParaRPr>
          </a:p>
        </p:txBody>
      </p:sp>
      <p:sp>
        <p:nvSpPr>
          <p:cNvPr id="14" name="Text Placeholder 13"/>
          <p:cNvSpPr>
            <a:spLocks noGrp="1"/>
          </p:cNvSpPr>
          <p:nvPr>
            <p:ph type="body" sz="quarter" idx="10"/>
          </p:nvPr>
        </p:nvSpPr>
        <p:spPr>
          <a:xfrm>
            <a:off x="1752600" y="2362200"/>
            <a:ext cx="5715000" cy="28956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1" name="Picture 5"/>
          <p:cNvPicPr>
            <a:picLocks noChangeArrowheads="1"/>
          </p:cNvPicPr>
          <p:nvPr userDrawn="1"/>
        </p:nvPicPr>
        <p:blipFill>
          <a:blip r:embed="rId2"/>
          <a:srcRect/>
          <a:stretch>
            <a:fillRect/>
          </a:stretch>
        </p:blipFill>
        <p:spPr bwMode="auto">
          <a:xfrm>
            <a:off x="0" y="0"/>
            <a:ext cx="914400" cy="12192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Layout>
</file>

<file path=ppt/slideLayouts/slideLayout626.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4" name="Text Box 23"/>
          <p:cNvSpPr txBox="1">
            <a:spLocks noChangeArrowheads="1"/>
          </p:cNvSpPr>
          <p:nvPr userDrawn="1"/>
        </p:nvSpPr>
        <p:spPr bwMode="auto">
          <a:xfrm>
            <a:off x="3505200" y="3048002"/>
            <a:ext cx="5410200" cy="369300"/>
          </a:xfrm>
          <a:prstGeom prst="rect">
            <a:avLst/>
          </a:prstGeom>
          <a:noFill/>
          <a:ln w="9525">
            <a:noFill/>
            <a:miter lim="800000"/>
            <a:headEnd/>
            <a:tailEnd/>
          </a:ln>
          <a:effectLst/>
        </p:spPr>
        <p:txBody>
          <a:bodyPr lIns="91407" tIns="45704" rIns="91407" bIns="45704">
            <a:spAutoFit/>
          </a:bodyPr>
          <a:lstStyle/>
          <a:p>
            <a:pPr>
              <a:defRPr/>
            </a:pPr>
            <a:endParaRPr lang="en-US">
              <a:latin typeface="Arial Narrow" pitchFamily="34" charset="0"/>
            </a:endParaRPr>
          </a:p>
        </p:txBody>
      </p:sp>
      <p:sp>
        <p:nvSpPr>
          <p:cNvPr id="537614" name="Rectangle 14"/>
          <p:cNvSpPr>
            <a:spLocks noGrp="1" noChangeArrowheads="1"/>
          </p:cNvSpPr>
          <p:nvPr>
            <p:ph type="ctrTitle"/>
          </p:nvPr>
        </p:nvSpPr>
        <p:spPr>
          <a:xfrm>
            <a:off x="685800" y="533400"/>
            <a:ext cx="7772400" cy="1143000"/>
          </a:xfrm>
        </p:spPr>
        <p:txBody>
          <a:bodyPr anchor="b"/>
          <a:lstStyle>
            <a:lvl1pPr algn="ctr">
              <a:defRPr sz="4000">
                <a:solidFill>
                  <a:schemeClr val="bg1"/>
                </a:solidFill>
                <a:latin typeface="Arial"/>
                <a:cs typeface="Arial"/>
              </a:defRPr>
            </a:lvl1pPr>
          </a:lstStyle>
          <a:p>
            <a:r>
              <a:rPr lang="en-US" dirty="0"/>
              <a:t>Click to edit Master title style</a:t>
            </a:r>
          </a:p>
        </p:txBody>
      </p:sp>
      <p:sp>
        <p:nvSpPr>
          <p:cNvPr id="9" name="Rectangle 8"/>
          <p:cNvSpPr/>
          <p:nvPr userDrawn="1"/>
        </p:nvSpPr>
        <p:spPr>
          <a:xfrm>
            <a:off x="2209800" y="6428602"/>
            <a:ext cx="4572000" cy="276999"/>
          </a:xfrm>
          <a:prstGeom prst="rect">
            <a:avLst/>
          </a:prstGeom>
        </p:spPr>
        <p:txBody>
          <a:bodyPr lIns="91407" tIns="45704" rIns="91407" bIns="45704">
            <a:spAutoFit/>
          </a:bodyPr>
          <a:lstStyle/>
          <a:p>
            <a:pPr algn="ctr" defTabSz="914071">
              <a:defRPr/>
            </a:pPr>
            <a:r>
              <a:rPr lang="en-US" sz="1200" b="1" dirty="0" smtClean="0">
                <a:solidFill>
                  <a:srgbClr val="FFFFFF"/>
                </a:solidFill>
                <a:latin typeface="Arial" charset="0"/>
              </a:rPr>
              <a:t>     </a:t>
            </a:r>
            <a:endParaRPr lang="en-US" sz="1200" b="1" dirty="0">
              <a:solidFill>
                <a:srgbClr val="FFFFFF"/>
              </a:solidFill>
              <a:latin typeface="Arial" charset="0"/>
            </a:endParaRPr>
          </a:p>
        </p:txBody>
      </p:sp>
      <p:sp>
        <p:nvSpPr>
          <p:cNvPr id="10" name="Rectangle 9"/>
          <p:cNvSpPr/>
          <p:nvPr userDrawn="1"/>
        </p:nvSpPr>
        <p:spPr>
          <a:xfrm>
            <a:off x="76200" y="6477000"/>
            <a:ext cx="457200" cy="276999"/>
          </a:xfrm>
          <a:prstGeom prst="rect">
            <a:avLst/>
          </a:prstGeom>
        </p:spPr>
        <p:txBody>
          <a:bodyPr wrap="square" lIns="91407" tIns="45704" rIns="91407" bIns="45704">
            <a:spAutoFit/>
          </a:bodyPr>
          <a:lstStyle/>
          <a:p>
            <a:pPr defTabSz="914071">
              <a:defRPr/>
            </a:pPr>
            <a:fld id="{3DD65DA7-1955-9245-8EB2-4945FAA2EBEF}" type="slidenum">
              <a:rPr lang="en-US" sz="1200" b="1" smtClean="0">
                <a:solidFill>
                  <a:srgbClr val="FFFFFF"/>
                </a:solidFill>
                <a:latin typeface="Arial" charset="0"/>
              </a:rPr>
              <a:pPr defTabSz="914071">
                <a:defRPr/>
              </a:pPr>
              <a:t>‹#›</a:t>
            </a:fld>
            <a:endParaRPr lang="en-US" sz="1200" b="1" dirty="0" smtClean="0">
              <a:solidFill>
                <a:srgbClr val="FFFFFF"/>
              </a:solidFill>
              <a:latin typeface="Arial" charset="0"/>
            </a:endParaRPr>
          </a:p>
        </p:txBody>
      </p:sp>
      <p:sp>
        <p:nvSpPr>
          <p:cNvPr id="14" name="Text Placeholder 13"/>
          <p:cNvSpPr>
            <a:spLocks noGrp="1"/>
          </p:cNvSpPr>
          <p:nvPr>
            <p:ph type="body" sz="quarter" idx="10"/>
          </p:nvPr>
        </p:nvSpPr>
        <p:spPr>
          <a:xfrm>
            <a:off x="1752600" y="2362200"/>
            <a:ext cx="5715000" cy="28956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627.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tx1"/>
        </a:solidFill>
        <a:effectLst/>
      </p:bgPr>
    </p:bg>
    <p:spTree>
      <p:nvGrpSpPr>
        <p:cNvPr id="1" name=""/>
        <p:cNvGrpSpPr/>
        <p:nvPr/>
      </p:nvGrpSpPr>
      <p:grpSpPr>
        <a:xfrm>
          <a:off x="0" y="0"/>
          <a:ext cx="0" cy="0"/>
          <a:chOff x="0" y="0"/>
          <a:chExt cx="0" cy="0"/>
        </a:xfrm>
      </p:grpSpPr>
      <p:sp>
        <p:nvSpPr>
          <p:cNvPr id="4" name="Text Box 23"/>
          <p:cNvSpPr txBox="1">
            <a:spLocks noChangeArrowheads="1"/>
          </p:cNvSpPr>
          <p:nvPr userDrawn="1"/>
        </p:nvSpPr>
        <p:spPr bwMode="auto">
          <a:xfrm>
            <a:off x="3505200" y="3048002"/>
            <a:ext cx="5410200" cy="369300"/>
          </a:xfrm>
          <a:prstGeom prst="rect">
            <a:avLst/>
          </a:prstGeom>
          <a:noFill/>
          <a:ln w="9525">
            <a:noFill/>
            <a:miter lim="800000"/>
            <a:headEnd/>
            <a:tailEnd/>
          </a:ln>
          <a:effectLst/>
        </p:spPr>
        <p:txBody>
          <a:bodyPr lIns="91407" tIns="45704" rIns="91407" bIns="45704">
            <a:spAutoFit/>
          </a:bodyPr>
          <a:lstStyle/>
          <a:p>
            <a:pPr>
              <a:defRPr/>
            </a:pPr>
            <a:endParaRPr lang="en-US">
              <a:latin typeface="Arial Narrow" pitchFamily="34" charset="0"/>
            </a:endParaRPr>
          </a:p>
        </p:txBody>
      </p:sp>
      <p:sp>
        <p:nvSpPr>
          <p:cNvPr id="537614" name="Rectangle 14"/>
          <p:cNvSpPr>
            <a:spLocks noGrp="1" noChangeArrowheads="1"/>
          </p:cNvSpPr>
          <p:nvPr>
            <p:ph type="ctrTitle"/>
          </p:nvPr>
        </p:nvSpPr>
        <p:spPr>
          <a:xfrm>
            <a:off x="685800" y="533400"/>
            <a:ext cx="7772400" cy="1143000"/>
          </a:xfrm>
        </p:spPr>
        <p:txBody>
          <a:bodyPr anchor="b"/>
          <a:lstStyle>
            <a:lvl1pPr algn="ctr">
              <a:defRPr sz="4000">
                <a:solidFill>
                  <a:schemeClr val="bg1"/>
                </a:solidFill>
                <a:latin typeface="Arial"/>
                <a:cs typeface="Arial"/>
              </a:defRPr>
            </a:lvl1pPr>
          </a:lstStyle>
          <a:p>
            <a:r>
              <a:rPr lang="en-US" dirty="0"/>
              <a:t>Click to edit Master title style</a:t>
            </a:r>
          </a:p>
        </p:txBody>
      </p:sp>
      <p:sp>
        <p:nvSpPr>
          <p:cNvPr id="14" name="Text Placeholder 13"/>
          <p:cNvSpPr>
            <a:spLocks noGrp="1"/>
          </p:cNvSpPr>
          <p:nvPr>
            <p:ph type="body" sz="quarter" idx="10"/>
          </p:nvPr>
        </p:nvSpPr>
        <p:spPr>
          <a:xfrm>
            <a:off x="1752600" y="2362200"/>
            <a:ext cx="5715000" cy="28956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endParaRPr lang="en-US" dirty="0"/>
          </a:p>
        </p:txBody>
      </p:sp>
      <p:pic>
        <p:nvPicPr>
          <p:cNvPr id="6" name="Picture 5"/>
          <p:cNvPicPr>
            <a:picLocks noChangeArrowheads="1"/>
          </p:cNvPicPr>
          <p:nvPr userDrawn="1"/>
        </p:nvPicPr>
        <p:blipFill>
          <a:blip r:embed="rId2"/>
          <a:srcRect/>
          <a:stretch>
            <a:fillRect/>
          </a:stretch>
        </p:blipFill>
        <p:spPr bwMode="auto">
          <a:xfrm>
            <a:off x="0" y="0"/>
            <a:ext cx="914400" cy="12192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Layout>
</file>

<file path=ppt/slideLayouts/slideLayout6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3"/>
            <a:ext cx="6400800" cy="1752600"/>
          </a:xfrm>
        </p:spPr>
        <p:txBody>
          <a:bodyPr/>
          <a:lstStyle>
            <a:lvl1pPr marL="0" indent="0" algn="ctr">
              <a:buNone/>
              <a:defRPr/>
            </a:lvl1pPr>
            <a:lvl2pPr marL="456940" indent="0" algn="ctr">
              <a:buNone/>
              <a:defRPr/>
            </a:lvl2pPr>
            <a:lvl3pPr marL="913881" indent="0" algn="ctr">
              <a:buNone/>
              <a:defRPr/>
            </a:lvl3pPr>
            <a:lvl4pPr marL="1370826" indent="0" algn="ctr">
              <a:buNone/>
              <a:defRPr/>
            </a:lvl4pPr>
            <a:lvl5pPr marL="1827766" indent="0" algn="ctr">
              <a:buNone/>
              <a:defRPr/>
            </a:lvl5pPr>
            <a:lvl6pPr marL="2284707" indent="0" algn="ctr">
              <a:buNone/>
              <a:defRPr/>
            </a:lvl6pPr>
            <a:lvl7pPr marL="2741648" indent="0" algn="ctr">
              <a:buNone/>
              <a:defRPr/>
            </a:lvl7pPr>
            <a:lvl8pPr marL="3198590" indent="0" algn="ctr">
              <a:buNone/>
              <a:defRPr/>
            </a:lvl8pPr>
            <a:lvl9pPr marL="3655532"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82BD82DE-B634-FC49-B861-B4240986EEF6}"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3FB4F397-917F-B049-8EDB-46AA639ACEA0}"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lvl1pPr>
            <a:lvl2pPr marL="457035" indent="0">
              <a:buNone/>
              <a:defRPr sz="1800"/>
            </a:lvl2pPr>
            <a:lvl3pPr marL="914071" indent="0">
              <a:buNone/>
              <a:defRPr sz="1600"/>
            </a:lvl3pPr>
            <a:lvl4pPr marL="1371110" indent="0">
              <a:buNone/>
              <a:defRPr sz="1400"/>
            </a:lvl4pPr>
            <a:lvl5pPr marL="1828146" indent="0">
              <a:buNone/>
              <a:defRPr sz="1400"/>
            </a:lvl5pPr>
            <a:lvl6pPr marL="2285181" indent="0">
              <a:buNone/>
              <a:defRPr sz="1400"/>
            </a:lvl6pPr>
            <a:lvl7pPr marL="2742219" indent="0">
              <a:buNone/>
              <a:defRPr sz="1400"/>
            </a:lvl7pPr>
            <a:lvl8pPr marL="3199252" indent="0">
              <a:buNone/>
              <a:defRPr sz="1400"/>
            </a:lvl8pPr>
            <a:lvl9pPr marL="3656291"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p>
          <a:p>
            <a:pPr>
              <a:defRPr/>
            </a:pPr>
            <a:fld id="{CFAABB9F-3D0D-6F4D-A542-AF8C01A51A4C}" type="slidenum">
              <a:rPr lang="en-US"/>
              <a:pPr>
                <a:defRPr/>
              </a:pPr>
              <a:t>‹#›</a:t>
            </a:fld>
            <a:endParaRPr lang="en-US"/>
          </a:p>
        </p:txBody>
      </p:sp>
    </p:spTree>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6940" indent="0">
              <a:buNone/>
              <a:defRPr sz="1800"/>
            </a:lvl2pPr>
            <a:lvl3pPr marL="913881" indent="0">
              <a:buNone/>
              <a:defRPr sz="1600"/>
            </a:lvl3pPr>
            <a:lvl4pPr marL="1370826" indent="0">
              <a:buNone/>
              <a:defRPr sz="1400"/>
            </a:lvl4pPr>
            <a:lvl5pPr marL="1827766" indent="0">
              <a:buNone/>
              <a:defRPr sz="1400"/>
            </a:lvl5pPr>
            <a:lvl6pPr marL="2284707" indent="0">
              <a:buNone/>
              <a:defRPr sz="1400"/>
            </a:lvl6pPr>
            <a:lvl7pPr marL="2741648" indent="0">
              <a:buNone/>
              <a:defRPr sz="1400"/>
            </a:lvl7pPr>
            <a:lvl8pPr marL="3198590" indent="0">
              <a:buNone/>
              <a:defRPr sz="1400"/>
            </a:lvl8pPr>
            <a:lvl9pPr marL="3655532"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5059A090-0721-CB4F-B19B-3EC789438C5A}"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9762D863-53FD-9040-BED1-0EFC38FEC720}"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40" indent="0">
              <a:buNone/>
              <a:defRPr sz="2000" b="1"/>
            </a:lvl2pPr>
            <a:lvl3pPr marL="913881" indent="0">
              <a:buNone/>
              <a:defRPr sz="1800" b="1"/>
            </a:lvl3pPr>
            <a:lvl4pPr marL="1370826" indent="0">
              <a:buNone/>
              <a:defRPr sz="1600" b="1"/>
            </a:lvl4pPr>
            <a:lvl5pPr marL="1827766" indent="0">
              <a:buNone/>
              <a:defRPr sz="1600" b="1"/>
            </a:lvl5pPr>
            <a:lvl6pPr marL="2284707" indent="0">
              <a:buNone/>
              <a:defRPr sz="1600" b="1"/>
            </a:lvl6pPr>
            <a:lvl7pPr marL="2741648" indent="0">
              <a:buNone/>
              <a:defRPr sz="1600" b="1"/>
            </a:lvl7pPr>
            <a:lvl8pPr marL="3198590" indent="0">
              <a:buNone/>
              <a:defRPr sz="1600" b="1"/>
            </a:lvl8pPr>
            <a:lvl9pPr marL="365553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940" indent="0">
              <a:buNone/>
              <a:defRPr sz="2000" b="1"/>
            </a:lvl2pPr>
            <a:lvl3pPr marL="913881" indent="0">
              <a:buNone/>
              <a:defRPr sz="1800" b="1"/>
            </a:lvl3pPr>
            <a:lvl4pPr marL="1370826" indent="0">
              <a:buNone/>
              <a:defRPr sz="1600" b="1"/>
            </a:lvl4pPr>
            <a:lvl5pPr marL="1827766" indent="0">
              <a:buNone/>
              <a:defRPr sz="1600" b="1"/>
            </a:lvl5pPr>
            <a:lvl6pPr marL="2284707" indent="0">
              <a:buNone/>
              <a:defRPr sz="1600" b="1"/>
            </a:lvl6pPr>
            <a:lvl7pPr marL="2741648" indent="0">
              <a:buNone/>
              <a:defRPr sz="1600" b="1"/>
            </a:lvl7pPr>
            <a:lvl8pPr marL="3198590" indent="0">
              <a:buNone/>
              <a:defRPr sz="1600" b="1"/>
            </a:lvl8pPr>
            <a:lvl9pPr marL="365553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385E7828-5705-A144-B323-BB45239AC99A}"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5BEFA92E-F35F-E849-8128-269EE24D157A}"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7910DFFD-8703-DD44-B0D3-2E08ADF8F127}"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2" y="27305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6940" indent="0">
              <a:buNone/>
              <a:defRPr sz="1200"/>
            </a:lvl2pPr>
            <a:lvl3pPr marL="913881" indent="0">
              <a:buNone/>
              <a:defRPr sz="1000"/>
            </a:lvl3pPr>
            <a:lvl4pPr marL="1370826" indent="0">
              <a:buNone/>
              <a:defRPr sz="900"/>
            </a:lvl4pPr>
            <a:lvl5pPr marL="1827766" indent="0">
              <a:buNone/>
              <a:defRPr sz="900"/>
            </a:lvl5pPr>
            <a:lvl6pPr marL="2284707" indent="0">
              <a:buNone/>
              <a:defRPr sz="900"/>
            </a:lvl6pPr>
            <a:lvl7pPr marL="2741648" indent="0">
              <a:buNone/>
              <a:defRPr sz="900"/>
            </a:lvl7pPr>
            <a:lvl8pPr marL="3198590" indent="0">
              <a:buNone/>
              <a:defRPr sz="900"/>
            </a:lvl8pPr>
            <a:lvl9pPr marL="3655532"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63301350-95E1-8245-B5B3-47C5041E0D6A}"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40" indent="0">
              <a:buNone/>
              <a:defRPr sz="2800"/>
            </a:lvl2pPr>
            <a:lvl3pPr marL="913881" indent="0">
              <a:buNone/>
              <a:defRPr sz="2400"/>
            </a:lvl3pPr>
            <a:lvl4pPr marL="1370826" indent="0">
              <a:buNone/>
              <a:defRPr sz="2000"/>
            </a:lvl4pPr>
            <a:lvl5pPr marL="1827766" indent="0">
              <a:buNone/>
              <a:defRPr sz="2000"/>
            </a:lvl5pPr>
            <a:lvl6pPr marL="2284707" indent="0">
              <a:buNone/>
              <a:defRPr sz="2000"/>
            </a:lvl6pPr>
            <a:lvl7pPr marL="2741648" indent="0">
              <a:buNone/>
              <a:defRPr sz="2000"/>
            </a:lvl7pPr>
            <a:lvl8pPr marL="3198590" indent="0">
              <a:buNone/>
              <a:defRPr sz="2000"/>
            </a:lvl8pPr>
            <a:lvl9pPr marL="3655532"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40" indent="0">
              <a:buNone/>
              <a:defRPr sz="1200"/>
            </a:lvl2pPr>
            <a:lvl3pPr marL="913881" indent="0">
              <a:buNone/>
              <a:defRPr sz="1000"/>
            </a:lvl3pPr>
            <a:lvl4pPr marL="1370826" indent="0">
              <a:buNone/>
              <a:defRPr sz="900"/>
            </a:lvl4pPr>
            <a:lvl5pPr marL="1827766" indent="0">
              <a:buNone/>
              <a:defRPr sz="900"/>
            </a:lvl5pPr>
            <a:lvl6pPr marL="2284707" indent="0">
              <a:buNone/>
              <a:defRPr sz="900"/>
            </a:lvl6pPr>
            <a:lvl7pPr marL="2741648" indent="0">
              <a:buNone/>
              <a:defRPr sz="900"/>
            </a:lvl7pPr>
            <a:lvl8pPr marL="3198590" indent="0">
              <a:buNone/>
              <a:defRPr sz="900"/>
            </a:lvl8pPr>
            <a:lvl9pPr marL="3655532"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1538805D-BF30-C84F-8B54-D66F9B1B17E2}"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4AF87E13-E3DB-3646-BA3D-36753967EBAD}"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BC223180-FCD0-8749-8F73-9EFCA2CF3BE7}"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CC483F3F-2488-0C4F-BDC9-FEA2B57E0468}"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p>
          <a:p>
            <a:pPr>
              <a:defRPr/>
            </a:pPr>
            <a:fld id="{A2F97879-8720-2B45-B328-88D9E9B10F1E}" type="slidenum">
              <a:rPr lang="en-US"/>
              <a:pPr>
                <a:defRPr/>
              </a:pPr>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endParaRPr lang="en-US"/>
          </a:p>
          <a:p>
            <a:pPr>
              <a:defRPr/>
            </a:pPr>
            <a:fld id="{5C7380C8-B17D-D04B-B47D-3498C8FA5C78}" type="slidenum">
              <a:rPr lang="en-US"/>
              <a:pPr>
                <a:defRPr/>
              </a:pPr>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endParaRPr lang="en-US"/>
          </a:p>
          <a:p>
            <a:pPr>
              <a:defRPr/>
            </a:pPr>
            <a:fld id="{19D5A766-7078-FA41-88A3-431D9C67C937}" type="slidenum">
              <a:rPr lang="en-US"/>
              <a:pPr>
                <a:defRPr/>
              </a:pPr>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endParaRPr lang="en-US"/>
          </a:p>
          <a:p>
            <a:pPr>
              <a:defRPr/>
            </a:pPr>
            <a:fld id="{7B38850D-CB60-314B-B9FB-17FF0E8313A5}" type="slidenum">
              <a:rPr lang="en-US"/>
              <a:pPr>
                <a:defRPr/>
              </a:pPr>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p>
          <a:p>
            <a:pPr>
              <a:defRPr/>
            </a:pPr>
            <a:fld id="{8F230013-DFC3-F641-9A90-B33076CF2D75}" type="slidenum">
              <a:rPr lang="en-US"/>
              <a:pPr>
                <a:defRPr/>
              </a:pPr>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35" indent="0">
              <a:buNone/>
              <a:defRPr sz="2800"/>
            </a:lvl2pPr>
            <a:lvl3pPr marL="914071" indent="0">
              <a:buNone/>
              <a:defRPr sz="2400"/>
            </a:lvl3pPr>
            <a:lvl4pPr marL="1371110" indent="0">
              <a:buNone/>
              <a:defRPr sz="2000"/>
            </a:lvl4pPr>
            <a:lvl5pPr marL="1828146" indent="0">
              <a:buNone/>
              <a:defRPr sz="2000"/>
            </a:lvl5pPr>
            <a:lvl6pPr marL="2285181" indent="0">
              <a:buNone/>
              <a:defRPr sz="2000"/>
            </a:lvl6pPr>
            <a:lvl7pPr marL="2742219" indent="0">
              <a:buNone/>
              <a:defRPr sz="2000"/>
            </a:lvl7pPr>
            <a:lvl8pPr marL="3199252" indent="0">
              <a:buNone/>
              <a:defRPr sz="2000"/>
            </a:lvl8pPr>
            <a:lvl9pPr marL="3656291"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p>
          <a:p>
            <a:pPr>
              <a:defRPr/>
            </a:pPr>
            <a:fld id="{23A9FF77-DFDC-DA43-83A6-3B0C261F36F4}"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smtClean="0"/>
            </a:lvl1pPr>
          </a:lstStyle>
          <a:p>
            <a:pPr>
              <a:defRPr/>
            </a:pPr>
            <a:r>
              <a:rPr lang="en-US"/>
              <a:t>Your Name, Fermilab  -  DOE Proton Accelerator-Based Physics Review, June 8-11, 2009</a:t>
            </a:r>
          </a:p>
        </p:txBody>
      </p:sp>
      <p:sp>
        <p:nvSpPr>
          <p:cNvPr id="3" name="Slide Number Placeholder 2"/>
          <p:cNvSpPr>
            <a:spLocks noGrp="1"/>
          </p:cNvSpPr>
          <p:nvPr>
            <p:ph type="sldNum" sz="quarter" idx="11"/>
          </p:nvPr>
        </p:nvSpPr>
        <p:spPr/>
        <p:txBody>
          <a:bodyPr/>
          <a:lstStyle>
            <a:lvl1pPr>
              <a:defRPr b="0"/>
            </a:lvl1pPr>
          </a:lstStyle>
          <a:p>
            <a:fld id="{0FCAF22D-5A70-3846-AF40-7BCCC6C3E692}" type="slidenum">
              <a:rPr lang="en-US"/>
              <a:pPr/>
              <a:t>‹#›</a:t>
            </a:fld>
            <a:endParaRPr lang="en-US"/>
          </a:p>
          <a:p>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p>
          <a:p>
            <a:pPr>
              <a:defRPr/>
            </a:pPr>
            <a:fld id="{94771A90-D48B-274C-9AF3-EDBA39A7F0A1}" type="slidenum">
              <a:rPr lang="en-US"/>
              <a:pPr>
                <a:defRPr/>
              </a:pPr>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p>
          <a:p>
            <a:pPr>
              <a:defRPr/>
            </a:pPr>
            <a:fld id="{E85CFF53-2861-CB46-A4AB-3E29284A2F01}" type="slidenum">
              <a:rPr lang="en-US"/>
              <a:pPr>
                <a:defRPr/>
              </a:pPr>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p>
          <a:p>
            <a:pPr>
              <a:defRPr/>
            </a:pPr>
            <a:fld id="{086BCFD0-2FED-B342-8865-659A6763685B}" type="slidenum">
              <a:rPr lang="en-US"/>
              <a:pPr>
                <a:defRPr/>
              </a:pPr>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35" indent="0" algn="ctr">
              <a:buNone/>
              <a:defRPr/>
            </a:lvl2pPr>
            <a:lvl3pPr marL="914071" indent="0" algn="ctr">
              <a:buNone/>
              <a:defRPr/>
            </a:lvl3pPr>
            <a:lvl4pPr marL="1371110" indent="0" algn="ctr">
              <a:buNone/>
              <a:defRPr/>
            </a:lvl4pPr>
            <a:lvl5pPr marL="1828146" indent="0" algn="ctr">
              <a:buNone/>
              <a:defRPr/>
            </a:lvl5pPr>
            <a:lvl6pPr marL="2285181" indent="0" algn="ctr">
              <a:buNone/>
              <a:defRPr/>
            </a:lvl6pPr>
            <a:lvl7pPr marL="2742219" indent="0" algn="ctr">
              <a:buNone/>
              <a:defRPr/>
            </a:lvl7pPr>
            <a:lvl8pPr marL="3199252" indent="0" algn="ctr">
              <a:buNone/>
              <a:defRPr/>
            </a:lvl8pPr>
            <a:lvl9pPr marL="3656291"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748990B8-B491-2244-B6F3-BF97CAD8E3AB}" type="datetime1">
              <a:rPr lang="en-US"/>
              <a:pPr>
                <a:defRPr/>
              </a:pPr>
              <a:t>12/11/13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a:p>
            <a:pPr>
              <a:defRPr/>
            </a:pPr>
            <a:fld id="{22198952-F85F-6F4C-B0B9-5C4180C28486}" type="slidenum">
              <a:rPr lang="en-US"/>
              <a:pPr>
                <a:defRPr/>
              </a:pPr>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C513B5A0-AD6A-3D47-88CC-C0A25D597F04}" type="datetime1">
              <a:rPr lang="en-US"/>
              <a:pPr>
                <a:defRPr/>
              </a:pPr>
              <a:t>12/11/13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a:p>
            <a:pPr>
              <a:defRPr/>
            </a:pPr>
            <a:fld id="{33E60A86-AF01-D142-826B-1A4BF579E554}" type="slidenum">
              <a:rPr lang="en-US"/>
              <a:pPr>
                <a:defRPr/>
              </a:pPr>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lvl1pPr>
            <a:lvl2pPr marL="457035" indent="0">
              <a:buNone/>
              <a:defRPr sz="1800"/>
            </a:lvl2pPr>
            <a:lvl3pPr marL="914071" indent="0">
              <a:buNone/>
              <a:defRPr sz="1600"/>
            </a:lvl3pPr>
            <a:lvl4pPr marL="1371110" indent="0">
              <a:buNone/>
              <a:defRPr sz="1400"/>
            </a:lvl4pPr>
            <a:lvl5pPr marL="1828146" indent="0">
              <a:buNone/>
              <a:defRPr sz="1400"/>
            </a:lvl5pPr>
            <a:lvl6pPr marL="2285181" indent="0">
              <a:buNone/>
              <a:defRPr sz="1400"/>
            </a:lvl6pPr>
            <a:lvl7pPr marL="2742219" indent="0">
              <a:buNone/>
              <a:defRPr sz="1400"/>
            </a:lvl7pPr>
            <a:lvl8pPr marL="3199252" indent="0">
              <a:buNone/>
              <a:defRPr sz="1400"/>
            </a:lvl8pPr>
            <a:lvl9pPr marL="3656291"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9A6730D1-261A-BD4C-8BBB-EB29FB8E3E2E}" type="datetime1">
              <a:rPr lang="en-US"/>
              <a:pPr>
                <a:defRPr/>
              </a:pPr>
              <a:t>12/11/13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a:p>
            <a:pPr>
              <a:defRPr/>
            </a:pPr>
            <a:fld id="{FD5975CA-C949-7241-8DEC-7C5195BEA9A7}" type="slidenum">
              <a:rPr lang="en-US"/>
              <a:pPr>
                <a:defRPr/>
              </a:pPr>
              <a:t>‹#›</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6943DFAB-6EDD-EA46-A64F-9E694AA2B8E4}" type="datetime1">
              <a:rPr lang="en-US"/>
              <a:pPr>
                <a:defRPr/>
              </a:pPr>
              <a:t>12/11/13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a:p>
            <a:pPr>
              <a:defRPr/>
            </a:pPr>
            <a:fld id="{748F4439-D74D-3147-B2DF-907149BC147C}" type="slidenum">
              <a:rPr lang="en-US"/>
              <a:pPr>
                <a:defRPr/>
              </a:pPr>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10C77709-417D-1E49-A226-6B017A9FC10C}" type="datetime1">
              <a:rPr lang="en-US"/>
              <a:pPr>
                <a:defRPr/>
              </a:pPr>
              <a:t>12/11/13</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endParaRPr lang="en-US"/>
          </a:p>
          <a:p>
            <a:pPr>
              <a:defRPr/>
            </a:pPr>
            <a:fld id="{5383594E-C277-6A45-B816-39FC072DAEBA}" type="slidenum">
              <a:rPr lang="en-US"/>
              <a:pPr>
                <a:defRPr/>
              </a:pPr>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0CF385E7-28ED-AC49-9F46-16EA1C4F86DB}" type="datetime1">
              <a:rPr lang="en-US"/>
              <a:pPr>
                <a:defRPr/>
              </a:pPr>
              <a:t>12/11/13</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endParaRPr lang="en-US"/>
          </a:p>
          <a:p>
            <a:pPr>
              <a:defRPr/>
            </a:pPr>
            <a:fld id="{4730186D-BF57-E348-9DF6-AEC636DA31C1}" type="slidenum">
              <a:rPr lang="en-US"/>
              <a:pPr>
                <a:defRPr/>
              </a:pPr>
              <a:t>‹#›</a:t>
            </a:fld>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5F25DD8D-7C0F-EC41-B070-3EFAD99861AB}" type="datetime1">
              <a:rPr lang="en-US"/>
              <a:pPr>
                <a:defRPr/>
              </a:pPr>
              <a:t>12/11/13</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endParaRPr lang="en-US"/>
          </a:p>
          <a:p>
            <a:pPr>
              <a:defRPr/>
            </a:pPr>
            <a:fld id="{98864B17-0AEA-7849-984A-98CB4871E804}"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smtClean="0"/>
            </a:lvl1pPr>
          </a:lstStyle>
          <a:p>
            <a:pPr>
              <a:defRPr/>
            </a:pPr>
            <a:r>
              <a:rPr lang="en-US"/>
              <a:t>Your Name, Fermilab  -  DOE Proton Accelerator-Based Physics Review, June 8-11, 2009</a:t>
            </a:r>
          </a:p>
        </p:txBody>
      </p:sp>
      <p:sp>
        <p:nvSpPr>
          <p:cNvPr id="6" name="Slide Number Placeholder 5"/>
          <p:cNvSpPr>
            <a:spLocks noGrp="1"/>
          </p:cNvSpPr>
          <p:nvPr>
            <p:ph type="sldNum" sz="quarter" idx="11"/>
          </p:nvPr>
        </p:nvSpPr>
        <p:spPr/>
        <p:txBody>
          <a:bodyPr/>
          <a:lstStyle>
            <a:lvl1pPr>
              <a:defRPr b="0"/>
            </a:lvl1pPr>
          </a:lstStyle>
          <a:p>
            <a:fld id="{B2E36529-05ED-4248-9B60-BDE8C134EE96}" type="slidenum">
              <a:rPr lang="en-US"/>
              <a:pPr/>
              <a:t>‹#›</a:t>
            </a:fld>
            <a:endParaRPr lang="en-US"/>
          </a:p>
          <a:p>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60199915-7AE2-304F-AE0E-6E5ED2E95C30}" type="datetime1">
              <a:rPr lang="en-US"/>
              <a:pPr>
                <a:defRPr/>
              </a:pPr>
              <a:t>12/11/13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a:p>
            <a:pPr>
              <a:defRPr/>
            </a:pPr>
            <a:fld id="{6C024BFF-29F4-C342-86C6-AF2EF9E07768}" type="slidenum">
              <a:rPr lang="en-US"/>
              <a:pPr>
                <a:defRPr/>
              </a:pPr>
              <a:t>‹#›</a:t>
            </a:fld>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35" indent="0">
              <a:buNone/>
              <a:defRPr sz="2800"/>
            </a:lvl2pPr>
            <a:lvl3pPr marL="914071" indent="0">
              <a:buNone/>
              <a:defRPr sz="2400"/>
            </a:lvl3pPr>
            <a:lvl4pPr marL="1371110" indent="0">
              <a:buNone/>
              <a:defRPr sz="2000"/>
            </a:lvl4pPr>
            <a:lvl5pPr marL="1828146" indent="0">
              <a:buNone/>
              <a:defRPr sz="2000"/>
            </a:lvl5pPr>
            <a:lvl6pPr marL="2285181" indent="0">
              <a:buNone/>
              <a:defRPr sz="2000"/>
            </a:lvl6pPr>
            <a:lvl7pPr marL="2742219" indent="0">
              <a:buNone/>
              <a:defRPr sz="2000"/>
            </a:lvl7pPr>
            <a:lvl8pPr marL="3199252" indent="0">
              <a:buNone/>
              <a:defRPr sz="2000"/>
            </a:lvl8pPr>
            <a:lvl9pPr marL="3656291"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74201E53-BACF-454E-9DBC-A4488D1040A8}" type="datetime1">
              <a:rPr lang="en-US"/>
              <a:pPr>
                <a:defRPr/>
              </a:pPr>
              <a:t>12/11/13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a:p>
            <a:pPr>
              <a:defRPr/>
            </a:pPr>
            <a:fld id="{2F26AFA1-0710-2649-8313-75E1D204DCA0}" type="slidenum">
              <a:rPr lang="en-US"/>
              <a:pPr>
                <a:defRPr/>
              </a:pPr>
              <a:t>‹#›</a:t>
            </a:fld>
            <a:endParaRPr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96C50A1C-93D8-F547-A26F-55D2A683D820}" type="datetime1">
              <a:rPr lang="en-US"/>
              <a:pPr>
                <a:defRPr/>
              </a:pPr>
              <a:t>12/11/13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a:p>
            <a:pPr>
              <a:defRPr/>
            </a:pPr>
            <a:fld id="{D1FE8720-5A65-9A47-AD33-FE6CA2382CC2}" type="slidenum">
              <a:rPr lang="en-US"/>
              <a:pPr>
                <a:defRPr/>
              </a:pPr>
              <a:t>‹#›</a:t>
            </a:fld>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6201"/>
            <a:ext cx="2057400"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76201"/>
            <a:ext cx="60198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0B96B2E0-5708-6242-90D9-13D19FE01353}" type="datetime1">
              <a:rPr lang="en-US"/>
              <a:pPr>
                <a:defRPr/>
              </a:pPr>
              <a:t>12/11/13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a:p>
            <a:pPr>
              <a:defRPr/>
            </a:pPr>
            <a:fld id="{44CF6148-FC86-DE4E-8CD3-0FBB2DCCC44E}" type="slidenum">
              <a:rPr lang="en-US"/>
              <a:pPr>
                <a:defRPr/>
              </a:pPr>
              <a:t>‹#›</a:t>
            </a:fld>
            <a:endParaRPr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219200" y="76200"/>
            <a:ext cx="5867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7"/>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fld id="{7DC7DD48-C216-924C-A760-FD491A30708A}" type="datetime1">
              <a:rPr lang="en-US"/>
              <a:pPr>
                <a:defRPr/>
              </a:pPr>
              <a:t>12/11/13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a:p>
            <a:pPr>
              <a:defRPr/>
            </a:pPr>
            <a:fld id="{7060B7CB-7E3F-334B-906A-EEB78A8582E1}" type="slidenum">
              <a:rPr lang="en-US"/>
              <a:pPr>
                <a:defRPr/>
              </a:pPr>
              <a:t>‹#›</a:t>
            </a:fld>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88913"/>
            <a:ext cx="91440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23850" y="1557338"/>
            <a:ext cx="4171950" cy="5040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557338"/>
            <a:ext cx="4171950" cy="2443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52900"/>
            <a:ext cx="4171950" cy="2444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35" indent="0" algn="ctr">
              <a:buNone/>
              <a:defRPr/>
            </a:lvl2pPr>
            <a:lvl3pPr marL="914071" indent="0" algn="ctr">
              <a:buNone/>
              <a:defRPr/>
            </a:lvl3pPr>
            <a:lvl4pPr marL="1371110" indent="0" algn="ctr">
              <a:buNone/>
              <a:defRPr/>
            </a:lvl4pPr>
            <a:lvl5pPr marL="1828146" indent="0" algn="ctr">
              <a:buNone/>
              <a:defRPr/>
            </a:lvl5pPr>
            <a:lvl6pPr marL="2285181" indent="0" algn="ctr">
              <a:buNone/>
              <a:defRPr/>
            </a:lvl6pPr>
            <a:lvl7pPr marL="2742219" indent="0" algn="ctr">
              <a:buNone/>
              <a:defRPr/>
            </a:lvl7pPr>
            <a:lvl8pPr marL="3199252" indent="0" algn="ctr">
              <a:buNone/>
              <a:defRPr/>
            </a:lvl8pPr>
            <a:lvl9pPr marL="3656291"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pitchFamily="-108"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C2778CE-85B7-BA4A-B88D-14C4B55CFFFE}" type="slidenum">
              <a:rPr lang="en-US"/>
              <a:pPr>
                <a:defRPr/>
              </a:pPr>
              <a:t>‹#›</a:t>
            </a:fld>
            <a:endParaRPr 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970716C-C22C-444B-AC41-0E965285816C}" type="slidenum">
              <a:rPr lang="en-US"/>
              <a:pPr>
                <a:defRPr/>
              </a:pPr>
              <a:t>‹#›</a:t>
            </a:fld>
            <a:endParaRPr 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lvl1pPr>
            <a:lvl2pPr marL="457035" indent="0">
              <a:buNone/>
              <a:defRPr sz="1800"/>
            </a:lvl2pPr>
            <a:lvl3pPr marL="914071" indent="0">
              <a:buNone/>
              <a:defRPr sz="1600"/>
            </a:lvl3pPr>
            <a:lvl4pPr marL="1371110" indent="0">
              <a:buNone/>
              <a:defRPr sz="1400"/>
            </a:lvl4pPr>
            <a:lvl5pPr marL="1828146" indent="0">
              <a:buNone/>
              <a:defRPr sz="1400"/>
            </a:lvl5pPr>
            <a:lvl6pPr marL="2285181" indent="0">
              <a:buNone/>
              <a:defRPr sz="1400"/>
            </a:lvl6pPr>
            <a:lvl7pPr marL="2742219" indent="0">
              <a:buNone/>
              <a:defRPr sz="1400"/>
            </a:lvl7pPr>
            <a:lvl8pPr marL="3199252" indent="0">
              <a:buNone/>
              <a:defRPr sz="1400"/>
            </a:lvl8pPr>
            <a:lvl9pPr marL="3656291"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91ADBCA-EA56-3341-A46E-FCD540F8AF99}" type="slidenum">
              <a:rPr lang="en-US"/>
              <a:pPr>
                <a:defRPr/>
              </a:pPr>
              <a:t>‹#›</a:t>
            </a:fld>
            <a:endParaRPr 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r>
              <a:rPr lang="en-US"/>
              <a:t>John Peoples:  DOE-NSF Review 9 September, 2008</a:t>
            </a:r>
          </a:p>
        </p:txBody>
      </p:sp>
      <p:sp>
        <p:nvSpPr>
          <p:cNvPr id="7" name="Rectangle 6"/>
          <p:cNvSpPr>
            <a:spLocks noGrp="1" noChangeArrowheads="1"/>
          </p:cNvSpPr>
          <p:nvPr>
            <p:ph type="sldNum" sz="quarter" idx="12"/>
          </p:nvPr>
        </p:nvSpPr>
        <p:spPr/>
        <p:txBody>
          <a:bodyPr/>
          <a:lstStyle>
            <a:lvl1pPr>
              <a:defRPr/>
            </a:lvl1pPr>
          </a:lstStyle>
          <a:p>
            <a:pPr>
              <a:defRPr/>
            </a:pPr>
            <a:fld id="{1BA9F2DA-EF46-C445-BA95-277B406396A1}"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35" indent="0">
              <a:buNone/>
              <a:defRPr sz="2800"/>
            </a:lvl2pPr>
            <a:lvl3pPr marL="914071" indent="0">
              <a:buNone/>
              <a:defRPr sz="2400"/>
            </a:lvl3pPr>
            <a:lvl4pPr marL="1371110" indent="0">
              <a:buNone/>
              <a:defRPr sz="2000"/>
            </a:lvl4pPr>
            <a:lvl5pPr marL="1828146" indent="0">
              <a:buNone/>
              <a:defRPr sz="2000"/>
            </a:lvl5pPr>
            <a:lvl6pPr marL="2285181" indent="0">
              <a:buNone/>
              <a:defRPr sz="2000"/>
            </a:lvl6pPr>
            <a:lvl7pPr marL="2742219" indent="0">
              <a:buNone/>
              <a:defRPr sz="2000"/>
            </a:lvl7pPr>
            <a:lvl8pPr marL="3199252" indent="0">
              <a:buNone/>
              <a:defRPr sz="2000"/>
            </a:lvl8pPr>
            <a:lvl9pPr marL="3656291"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smtClean="0"/>
            </a:lvl1pPr>
          </a:lstStyle>
          <a:p>
            <a:pPr>
              <a:defRPr/>
            </a:pPr>
            <a:r>
              <a:rPr lang="en-US"/>
              <a:t>Your Name, Fermilab  -  DOE Proton Accelerator-Based Physics Review, June 8-11, 2009</a:t>
            </a:r>
          </a:p>
        </p:txBody>
      </p:sp>
      <p:sp>
        <p:nvSpPr>
          <p:cNvPr id="6" name="Slide Number Placeholder 5"/>
          <p:cNvSpPr>
            <a:spLocks noGrp="1"/>
          </p:cNvSpPr>
          <p:nvPr>
            <p:ph type="sldNum" sz="quarter" idx="11"/>
          </p:nvPr>
        </p:nvSpPr>
        <p:spPr/>
        <p:txBody>
          <a:bodyPr/>
          <a:lstStyle>
            <a:lvl1pPr>
              <a:defRPr b="0"/>
            </a:lvl1pPr>
          </a:lstStyle>
          <a:p>
            <a:fld id="{145C7414-24DC-DC4E-8524-038C13A367A0}" type="slidenum">
              <a:rPr lang="en-US"/>
              <a:pPr/>
              <a:t>‹#›</a:t>
            </a:fld>
            <a:endParaRPr lang="en-US"/>
          </a:p>
          <a:p>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r>
              <a:rPr lang="en-US"/>
              <a:t>John Peoples:  DOE-NSF Review 9 September, 2008</a:t>
            </a:r>
          </a:p>
        </p:txBody>
      </p:sp>
      <p:sp>
        <p:nvSpPr>
          <p:cNvPr id="9" name="Rectangle 6"/>
          <p:cNvSpPr>
            <a:spLocks noGrp="1" noChangeArrowheads="1"/>
          </p:cNvSpPr>
          <p:nvPr>
            <p:ph type="sldNum" sz="quarter" idx="12"/>
          </p:nvPr>
        </p:nvSpPr>
        <p:spPr/>
        <p:txBody>
          <a:bodyPr/>
          <a:lstStyle>
            <a:lvl1pPr>
              <a:defRPr/>
            </a:lvl1pPr>
          </a:lstStyle>
          <a:p>
            <a:pPr>
              <a:defRPr/>
            </a:pPr>
            <a:fld id="{1A3787CD-D036-A340-AD77-9ABAF1CA2BC6}" type="slidenum">
              <a:rPr lang="en-US"/>
              <a:pPr>
                <a:defRPr/>
              </a:pPr>
              <a:t>‹#›</a:t>
            </a:fld>
            <a:endParaRPr 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r>
              <a:rPr lang="en-US"/>
              <a:t>John Peoples:  DOE-NSF Review 9 September, 2008</a:t>
            </a:r>
          </a:p>
        </p:txBody>
      </p:sp>
      <p:sp>
        <p:nvSpPr>
          <p:cNvPr id="5" name="Rectangle 6"/>
          <p:cNvSpPr>
            <a:spLocks noGrp="1" noChangeArrowheads="1"/>
          </p:cNvSpPr>
          <p:nvPr>
            <p:ph type="sldNum" sz="quarter" idx="12"/>
          </p:nvPr>
        </p:nvSpPr>
        <p:spPr/>
        <p:txBody>
          <a:bodyPr/>
          <a:lstStyle>
            <a:lvl1pPr>
              <a:defRPr/>
            </a:lvl1pPr>
          </a:lstStyle>
          <a:p>
            <a:pPr>
              <a:defRPr/>
            </a:pPr>
            <a:fld id="{04BB3CE7-D3D1-7D40-A655-67947D69875F}" type="slidenum">
              <a:rPr lang="en-US"/>
              <a:pPr>
                <a:defRPr/>
              </a:pPr>
              <a:t>‹#›</a:t>
            </a:fld>
            <a:endParaRPr lang="en-U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r>
              <a:rPr lang="en-US"/>
              <a:t>John Peoples:  DOE-NSF Review 9 September, 2008</a:t>
            </a:r>
          </a:p>
        </p:txBody>
      </p:sp>
      <p:sp>
        <p:nvSpPr>
          <p:cNvPr id="4" name="Rectangle 6"/>
          <p:cNvSpPr>
            <a:spLocks noGrp="1" noChangeArrowheads="1"/>
          </p:cNvSpPr>
          <p:nvPr>
            <p:ph type="sldNum" sz="quarter" idx="12"/>
          </p:nvPr>
        </p:nvSpPr>
        <p:spPr/>
        <p:txBody>
          <a:bodyPr/>
          <a:lstStyle>
            <a:lvl1pPr>
              <a:defRPr/>
            </a:lvl1pPr>
          </a:lstStyle>
          <a:p>
            <a:pPr>
              <a:defRPr/>
            </a:pPr>
            <a:fld id="{28FF4CA0-10BE-144F-A628-1AA1C6A2196C}" type="slidenum">
              <a:rPr lang="en-US"/>
              <a:pPr>
                <a:defRPr/>
              </a:pPr>
              <a:t>‹#›</a:t>
            </a:fld>
            <a:endParaRPr lang="en-U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r>
              <a:rPr lang="en-US"/>
              <a:t>John Peoples:  DOE-NSF Review 9 September, 2008</a:t>
            </a:r>
          </a:p>
        </p:txBody>
      </p:sp>
      <p:sp>
        <p:nvSpPr>
          <p:cNvPr id="7" name="Rectangle 6"/>
          <p:cNvSpPr>
            <a:spLocks noGrp="1" noChangeArrowheads="1"/>
          </p:cNvSpPr>
          <p:nvPr>
            <p:ph type="sldNum" sz="quarter" idx="12"/>
          </p:nvPr>
        </p:nvSpPr>
        <p:spPr/>
        <p:txBody>
          <a:bodyPr/>
          <a:lstStyle>
            <a:lvl1pPr>
              <a:defRPr/>
            </a:lvl1pPr>
          </a:lstStyle>
          <a:p>
            <a:pPr>
              <a:defRPr/>
            </a:pPr>
            <a:fld id="{DF849079-59E2-A844-9EB4-15C5425D4325}" type="slidenum">
              <a:rPr lang="en-US"/>
              <a:pPr>
                <a:defRPr/>
              </a:pPr>
              <a:t>‹#›</a:t>
            </a:fld>
            <a:endParaRPr 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35" indent="0">
              <a:buNone/>
              <a:defRPr sz="2800"/>
            </a:lvl2pPr>
            <a:lvl3pPr marL="914071" indent="0">
              <a:buNone/>
              <a:defRPr sz="2400"/>
            </a:lvl3pPr>
            <a:lvl4pPr marL="1371110" indent="0">
              <a:buNone/>
              <a:defRPr sz="2000"/>
            </a:lvl4pPr>
            <a:lvl5pPr marL="1828146" indent="0">
              <a:buNone/>
              <a:defRPr sz="2000"/>
            </a:lvl5pPr>
            <a:lvl6pPr marL="2285181" indent="0">
              <a:buNone/>
              <a:defRPr sz="2000"/>
            </a:lvl6pPr>
            <a:lvl7pPr marL="2742219" indent="0">
              <a:buNone/>
              <a:defRPr sz="2000"/>
            </a:lvl7pPr>
            <a:lvl8pPr marL="3199252" indent="0">
              <a:buNone/>
              <a:defRPr sz="2000"/>
            </a:lvl8pPr>
            <a:lvl9pPr marL="3656291"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r>
              <a:rPr lang="en-US"/>
              <a:t>John Peoples:  DOE-NSF Review 9 September, 2008</a:t>
            </a:r>
          </a:p>
        </p:txBody>
      </p:sp>
      <p:sp>
        <p:nvSpPr>
          <p:cNvPr id="7" name="Rectangle 6"/>
          <p:cNvSpPr>
            <a:spLocks noGrp="1" noChangeArrowheads="1"/>
          </p:cNvSpPr>
          <p:nvPr>
            <p:ph type="sldNum" sz="quarter" idx="12"/>
          </p:nvPr>
        </p:nvSpPr>
        <p:spPr/>
        <p:txBody>
          <a:bodyPr/>
          <a:lstStyle>
            <a:lvl1pPr>
              <a:defRPr/>
            </a:lvl1pPr>
          </a:lstStyle>
          <a:p>
            <a:pPr>
              <a:defRPr/>
            </a:pPr>
            <a:fld id="{43D305EB-C3CF-6B47-B542-237698BD40D4}" type="slidenum">
              <a:rPr lang="en-US"/>
              <a:pPr>
                <a:defRPr/>
              </a:pPr>
              <a:t>‹#›</a:t>
            </a:fld>
            <a:endParaRPr 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r>
              <a:rPr lang="en-US"/>
              <a:t>John Peoples:  DOE-NSF Review 9 September, 2008</a:t>
            </a:r>
          </a:p>
        </p:txBody>
      </p:sp>
      <p:sp>
        <p:nvSpPr>
          <p:cNvPr id="6" name="Rectangle 6"/>
          <p:cNvSpPr>
            <a:spLocks noGrp="1" noChangeArrowheads="1"/>
          </p:cNvSpPr>
          <p:nvPr>
            <p:ph type="sldNum" sz="quarter" idx="12"/>
          </p:nvPr>
        </p:nvSpPr>
        <p:spPr/>
        <p:txBody>
          <a:bodyPr/>
          <a:lstStyle>
            <a:lvl1pPr>
              <a:defRPr/>
            </a:lvl1pPr>
          </a:lstStyle>
          <a:p>
            <a:pPr>
              <a:defRPr/>
            </a:pPr>
            <a:fld id="{01444D09-FBCE-A949-B25A-307BBC15749E}" type="slidenum">
              <a:rPr lang="en-US"/>
              <a:pPr>
                <a:defRPr/>
              </a:pPr>
              <a:t>‹#›</a:t>
            </a:fld>
            <a:endParaRPr lang="en-U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6201"/>
            <a:ext cx="2057400"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76201"/>
            <a:ext cx="60198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r>
              <a:rPr lang="en-US"/>
              <a:t>John Peoples:  DOE-NSF Review 9 September, 2008</a:t>
            </a:r>
          </a:p>
        </p:txBody>
      </p:sp>
      <p:sp>
        <p:nvSpPr>
          <p:cNvPr id="6" name="Rectangle 6"/>
          <p:cNvSpPr>
            <a:spLocks noGrp="1" noChangeArrowheads="1"/>
          </p:cNvSpPr>
          <p:nvPr>
            <p:ph type="sldNum" sz="quarter" idx="12"/>
          </p:nvPr>
        </p:nvSpPr>
        <p:spPr/>
        <p:txBody>
          <a:bodyPr/>
          <a:lstStyle>
            <a:lvl1pPr>
              <a:defRPr/>
            </a:lvl1pPr>
          </a:lstStyle>
          <a:p>
            <a:pPr>
              <a:defRPr/>
            </a:pPr>
            <a:fld id="{0A157953-A66E-5A40-A6B1-4F6A8A99263E}" type="slidenum">
              <a:rPr lang="en-US"/>
              <a:pPr>
                <a:defRPr/>
              </a:pPr>
              <a:t>‹#›</a:t>
            </a:fld>
            <a:endParaRPr lang="en-U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76200"/>
            <a:ext cx="5867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7"/>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7"/>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r>
              <a:rPr lang="en-US"/>
              <a:t>John Peoples:  DOE-NSF Review 9 September, 2008</a:t>
            </a:r>
          </a:p>
        </p:txBody>
      </p:sp>
      <p:sp>
        <p:nvSpPr>
          <p:cNvPr id="7" name="Rectangle 6"/>
          <p:cNvSpPr>
            <a:spLocks noGrp="1" noChangeArrowheads="1"/>
          </p:cNvSpPr>
          <p:nvPr>
            <p:ph type="sldNum" sz="quarter" idx="12"/>
          </p:nvPr>
        </p:nvSpPr>
        <p:spPr/>
        <p:txBody>
          <a:bodyPr/>
          <a:lstStyle>
            <a:lvl1pPr>
              <a:defRPr/>
            </a:lvl1pPr>
          </a:lstStyle>
          <a:p>
            <a:pPr>
              <a:defRPr/>
            </a:pPr>
            <a:fld id="{AC2DA71F-1FCC-CE49-B1DD-37145DB149F0}" type="slidenum">
              <a:rPr lang="en-US"/>
              <a:pPr>
                <a:defRPr/>
              </a:pPr>
              <a:t>‹#›</a:t>
            </a:fld>
            <a:endParaRPr lang="en-US"/>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35" indent="0" algn="ctr">
              <a:buNone/>
              <a:defRPr/>
            </a:lvl2pPr>
            <a:lvl3pPr marL="914071" indent="0" algn="ctr">
              <a:buNone/>
              <a:defRPr/>
            </a:lvl3pPr>
            <a:lvl4pPr marL="1371110" indent="0" algn="ctr">
              <a:buNone/>
              <a:defRPr/>
            </a:lvl4pPr>
            <a:lvl5pPr marL="1828146" indent="0" algn="ctr">
              <a:buNone/>
              <a:defRPr/>
            </a:lvl5pPr>
            <a:lvl6pPr marL="2285181" indent="0" algn="ctr">
              <a:buNone/>
              <a:defRPr/>
            </a:lvl6pPr>
            <a:lvl7pPr marL="2742219" indent="0" algn="ctr">
              <a:buNone/>
              <a:defRPr/>
            </a:lvl7pPr>
            <a:lvl8pPr marL="3199252" indent="0" algn="ctr">
              <a:buNone/>
              <a:defRPr/>
            </a:lvl8pPr>
            <a:lvl9pPr marL="3656291" indent="0" algn="ctr">
              <a:buNone/>
              <a:defRPr/>
            </a:lvl9pPr>
          </a:lstStyle>
          <a:p>
            <a:r>
              <a:rPr lang="en-US" smtClean="0"/>
              <a:t>Click to edit Master subtitle style</a:t>
            </a:r>
            <a:endParaRPr lang="en-US"/>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9.xml"/><Relationship Id="rId12" Type="http://schemas.openxmlformats.org/officeDocument/2006/relationships/slideLayout" Target="../slideLayouts/slideLayout120.xml"/><Relationship Id="rId13" Type="http://schemas.openxmlformats.org/officeDocument/2006/relationships/slideLayout" Target="../slideLayouts/slideLayout121.xml"/><Relationship Id="rId14" Type="http://schemas.openxmlformats.org/officeDocument/2006/relationships/slideLayout" Target="../slideLayouts/slideLayout122.xml"/><Relationship Id="rId15" Type="http://schemas.openxmlformats.org/officeDocument/2006/relationships/slideLayout" Target="../slideLayouts/slideLayout123.xml"/><Relationship Id="rId16" Type="http://schemas.openxmlformats.org/officeDocument/2006/relationships/slideLayout" Target="../slideLayouts/slideLayout124.xml"/><Relationship Id="rId17" Type="http://schemas.openxmlformats.org/officeDocument/2006/relationships/theme" Target="../theme/theme10.xml"/><Relationship Id="rId18" Type="http://schemas.openxmlformats.org/officeDocument/2006/relationships/image" Target="../media/image3.jpeg"/><Relationship Id="rId1" Type="http://schemas.openxmlformats.org/officeDocument/2006/relationships/slideLayout" Target="../slideLayouts/slideLayout109.xml"/><Relationship Id="rId2" Type="http://schemas.openxmlformats.org/officeDocument/2006/relationships/slideLayout" Target="../slideLayouts/slideLayout110.xml"/><Relationship Id="rId3" Type="http://schemas.openxmlformats.org/officeDocument/2006/relationships/slideLayout" Target="../slideLayouts/slideLayout111.xml"/><Relationship Id="rId4" Type="http://schemas.openxmlformats.org/officeDocument/2006/relationships/slideLayout" Target="../slideLayouts/slideLayout112.xml"/><Relationship Id="rId5" Type="http://schemas.openxmlformats.org/officeDocument/2006/relationships/slideLayout" Target="../slideLayouts/slideLayout113.xml"/><Relationship Id="rId6" Type="http://schemas.openxmlformats.org/officeDocument/2006/relationships/slideLayout" Target="../slideLayouts/slideLayout114.xml"/><Relationship Id="rId7" Type="http://schemas.openxmlformats.org/officeDocument/2006/relationships/slideLayout" Target="../slideLayouts/slideLayout115.xml"/><Relationship Id="rId8" Type="http://schemas.openxmlformats.org/officeDocument/2006/relationships/slideLayout" Target="../slideLayouts/slideLayout116.xml"/><Relationship Id="rId9" Type="http://schemas.openxmlformats.org/officeDocument/2006/relationships/slideLayout" Target="../slideLayouts/slideLayout117.xml"/><Relationship Id="rId10" Type="http://schemas.openxmlformats.org/officeDocument/2006/relationships/slideLayout" Target="../slideLayouts/slideLayout118.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35.xml"/><Relationship Id="rId12" Type="http://schemas.openxmlformats.org/officeDocument/2006/relationships/slideLayout" Target="../slideLayouts/slideLayout136.xml"/><Relationship Id="rId13" Type="http://schemas.openxmlformats.org/officeDocument/2006/relationships/theme" Target="../theme/theme11.xml"/><Relationship Id="rId14" Type="http://schemas.openxmlformats.org/officeDocument/2006/relationships/image" Target="../media/image3.jpeg"/><Relationship Id="rId1" Type="http://schemas.openxmlformats.org/officeDocument/2006/relationships/slideLayout" Target="../slideLayouts/slideLayout125.xml"/><Relationship Id="rId2" Type="http://schemas.openxmlformats.org/officeDocument/2006/relationships/slideLayout" Target="../slideLayouts/slideLayout126.xml"/><Relationship Id="rId3" Type="http://schemas.openxmlformats.org/officeDocument/2006/relationships/slideLayout" Target="../slideLayouts/slideLayout127.xml"/><Relationship Id="rId4" Type="http://schemas.openxmlformats.org/officeDocument/2006/relationships/slideLayout" Target="../slideLayouts/slideLayout128.xml"/><Relationship Id="rId5" Type="http://schemas.openxmlformats.org/officeDocument/2006/relationships/slideLayout" Target="../slideLayouts/slideLayout129.xml"/><Relationship Id="rId6" Type="http://schemas.openxmlformats.org/officeDocument/2006/relationships/slideLayout" Target="../slideLayouts/slideLayout130.xml"/><Relationship Id="rId7" Type="http://schemas.openxmlformats.org/officeDocument/2006/relationships/slideLayout" Target="../slideLayouts/slideLayout131.xml"/><Relationship Id="rId8" Type="http://schemas.openxmlformats.org/officeDocument/2006/relationships/slideLayout" Target="../slideLayouts/slideLayout132.xml"/><Relationship Id="rId9" Type="http://schemas.openxmlformats.org/officeDocument/2006/relationships/slideLayout" Target="../slideLayouts/slideLayout133.xml"/><Relationship Id="rId10" Type="http://schemas.openxmlformats.org/officeDocument/2006/relationships/slideLayout" Target="../slideLayouts/slideLayout134.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47.xml"/><Relationship Id="rId12" Type="http://schemas.openxmlformats.org/officeDocument/2006/relationships/slideLayout" Target="../slideLayouts/slideLayout148.xml"/><Relationship Id="rId13" Type="http://schemas.openxmlformats.org/officeDocument/2006/relationships/slideLayout" Target="../slideLayouts/slideLayout149.xml"/><Relationship Id="rId14" Type="http://schemas.openxmlformats.org/officeDocument/2006/relationships/theme" Target="../theme/theme12.xml"/><Relationship Id="rId1" Type="http://schemas.openxmlformats.org/officeDocument/2006/relationships/slideLayout" Target="../slideLayouts/slideLayout137.xml"/><Relationship Id="rId2" Type="http://schemas.openxmlformats.org/officeDocument/2006/relationships/slideLayout" Target="../slideLayouts/slideLayout138.xml"/><Relationship Id="rId3" Type="http://schemas.openxmlformats.org/officeDocument/2006/relationships/slideLayout" Target="../slideLayouts/slideLayout139.xml"/><Relationship Id="rId4" Type="http://schemas.openxmlformats.org/officeDocument/2006/relationships/slideLayout" Target="../slideLayouts/slideLayout140.xml"/><Relationship Id="rId5" Type="http://schemas.openxmlformats.org/officeDocument/2006/relationships/slideLayout" Target="../slideLayouts/slideLayout141.xml"/><Relationship Id="rId6" Type="http://schemas.openxmlformats.org/officeDocument/2006/relationships/slideLayout" Target="../slideLayouts/slideLayout142.xml"/><Relationship Id="rId7" Type="http://schemas.openxmlformats.org/officeDocument/2006/relationships/slideLayout" Target="../slideLayouts/slideLayout143.xml"/><Relationship Id="rId8" Type="http://schemas.openxmlformats.org/officeDocument/2006/relationships/slideLayout" Target="../slideLayouts/slideLayout144.xml"/><Relationship Id="rId9" Type="http://schemas.openxmlformats.org/officeDocument/2006/relationships/slideLayout" Target="../slideLayouts/slideLayout145.xml"/><Relationship Id="rId10" Type="http://schemas.openxmlformats.org/officeDocument/2006/relationships/slideLayout" Target="../slideLayouts/slideLayout146.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60.xml"/><Relationship Id="rId12" Type="http://schemas.openxmlformats.org/officeDocument/2006/relationships/slideLayout" Target="../slideLayouts/slideLayout161.xml"/><Relationship Id="rId13" Type="http://schemas.openxmlformats.org/officeDocument/2006/relationships/slideLayout" Target="../slideLayouts/slideLayout162.xml"/><Relationship Id="rId14" Type="http://schemas.openxmlformats.org/officeDocument/2006/relationships/theme" Target="../theme/theme13.xml"/><Relationship Id="rId1" Type="http://schemas.openxmlformats.org/officeDocument/2006/relationships/slideLayout" Target="../slideLayouts/slideLayout150.xml"/><Relationship Id="rId2" Type="http://schemas.openxmlformats.org/officeDocument/2006/relationships/slideLayout" Target="../slideLayouts/slideLayout151.xml"/><Relationship Id="rId3" Type="http://schemas.openxmlformats.org/officeDocument/2006/relationships/slideLayout" Target="../slideLayouts/slideLayout152.xml"/><Relationship Id="rId4" Type="http://schemas.openxmlformats.org/officeDocument/2006/relationships/slideLayout" Target="../slideLayouts/slideLayout153.xml"/><Relationship Id="rId5" Type="http://schemas.openxmlformats.org/officeDocument/2006/relationships/slideLayout" Target="../slideLayouts/slideLayout154.xml"/><Relationship Id="rId6" Type="http://schemas.openxmlformats.org/officeDocument/2006/relationships/slideLayout" Target="../slideLayouts/slideLayout155.xml"/><Relationship Id="rId7" Type="http://schemas.openxmlformats.org/officeDocument/2006/relationships/slideLayout" Target="../slideLayouts/slideLayout156.xml"/><Relationship Id="rId8" Type="http://schemas.openxmlformats.org/officeDocument/2006/relationships/slideLayout" Target="../slideLayouts/slideLayout157.xml"/><Relationship Id="rId9" Type="http://schemas.openxmlformats.org/officeDocument/2006/relationships/slideLayout" Target="../slideLayouts/slideLayout158.xml"/><Relationship Id="rId10" Type="http://schemas.openxmlformats.org/officeDocument/2006/relationships/slideLayout" Target="../slideLayouts/slideLayout159.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73.xml"/><Relationship Id="rId12" Type="http://schemas.openxmlformats.org/officeDocument/2006/relationships/slideLayout" Target="../slideLayouts/slideLayout174.xml"/><Relationship Id="rId13" Type="http://schemas.openxmlformats.org/officeDocument/2006/relationships/slideLayout" Target="../slideLayouts/slideLayout175.xml"/><Relationship Id="rId14" Type="http://schemas.openxmlformats.org/officeDocument/2006/relationships/theme" Target="../theme/theme14.xml"/><Relationship Id="rId1" Type="http://schemas.openxmlformats.org/officeDocument/2006/relationships/slideLayout" Target="../slideLayouts/slideLayout163.xml"/><Relationship Id="rId2" Type="http://schemas.openxmlformats.org/officeDocument/2006/relationships/slideLayout" Target="../slideLayouts/slideLayout164.xml"/><Relationship Id="rId3" Type="http://schemas.openxmlformats.org/officeDocument/2006/relationships/slideLayout" Target="../slideLayouts/slideLayout165.xml"/><Relationship Id="rId4" Type="http://schemas.openxmlformats.org/officeDocument/2006/relationships/slideLayout" Target="../slideLayouts/slideLayout166.xml"/><Relationship Id="rId5" Type="http://schemas.openxmlformats.org/officeDocument/2006/relationships/slideLayout" Target="../slideLayouts/slideLayout167.xml"/><Relationship Id="rId6" Type="http://schemas.openxmlformats.org/officeDocument/2006/relationships/slideLayout" Target="../slideLayouts/slideLayout168.xml"/><Relationship Id="rId7" Type="http://schemas.openxmlformats.org/officeDocument/2006/relationships/slideLayout" Target="../slideLayouts/slideLayout169.xml"/><Relationship Id="rId8" Type="http://schemas.openxmlformats.org/officeDocument/2006/relationships/slideLayout" Target="../slideLayouts/slideLayout170.xml"/><Relationship Id="rId9" Type="http://schemas.openxmlformats.org/officeDocument/2006/relationships/slideLayout" Target="../slideLayouts/slideLayout171.xml"/><Relationship Id="rId10" Type="http://schemas.openxmlformats.org/officeDocument/2006/relationships/slideLayout" Target="../slideLayouts/slideLayout172.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86.xml"/><Relationship Id="rId12" Type="http://schemas.openxmlformats.org/officeDocument/2006/relationships/slideLayout" Target="../slideLayouts/slideLayout187.xml"/><Relationship Id="rId13" Type="http://schemas.openxmlformats.org/officeDocument/2006/relationships/theme" Target="../theme/theme15.xml"/><Relationship Id="rId14" Type="http://schemas.openxmlformats.org/officeDocument/2006/relationships/image" Target="../media/image3.jpeg"/><Relationship Id="rId1" Type="http://schemas.openxmlformats.org/officeDocument/2006/relationships/slideLayout" Target="../slideLayouts/slideLayout176.xml"/><Relationship Id="rId2" Type="http://schemas.openxmlformats.org/officeDocument/2006/relationships/slideLayout" Target="../slideLayouts/slideLayout177.xml"/><Relationship Id="rId3" Type="http://schemas.openxmlformats.org/officeDocument/2006/relationships/slideLayout" Target="../slideLayouts/slideLayout178.xml"/><Relationship Id="rId4" Type="http://schemas.openxmlformats.org/officeDocument/2006/relationships/slideLayout" Target="../slideLayouts/slideLayout179.xml"/><Relationship Id="rId5" Type="http://schemas.openxmlformats.org/officeDocument/2006/relationships/slideLayout" Target="../slideLayouts/slideLayout180.xml"/><Relationship Id="rId6" Type="http://schemas.openxmlformats.org/officeDocument/2006/relationships/slideLayout" Target="../slideLayouts/slideLayout181.xml"/><Relationship Id="rId7" Type="http://schemas.openxmlformats.org/officeDocument/2006/relationships/slideLayout" Target="../slideLayouts/slideLayout182.xml"/><Relationship Id="rId8" Type="http://schemas.openxmlformats.org/officeDocument/2006/relationships/slideLayout" Target="../slideLayouts/slideLayout183.xml"/><Relationship Id="rId9" Type="http://schemas.openxmlformats.org/officeDocument/2006/relationships/slideLayout" Target="../slideLayouts/slideLayout184.xml"/><Relationship Id="rId10" Type="http://schemas.openxmlformats.org/officeDocument/2006/relationships/slideLayout" Target="../slideLayouts/slideLayout185.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98.xml"/><Relationship Id="rId12" Type="http://schemas.openxmlformats.org/officeDocument/2006/relationships/slideLayout" Target="../slideLayouts/slideLayout199.xml"/><Relationship Id="rId13" Type="http://schemas.openxmlformats.org/officeDocument/2006/relationships/theme" Target="../theme/theme16.xml"/><Relationship Id="rId14" Type="http://schemas.openxmlformats.org/officeDocument/2006/relationships/image" Target="../media/image3.jpeg"/><Relationship Id="rId1" Type="http://schemas.openxmlformats.org/officeDocument/2006/relationships/slideLayout" Target="../slideLayouts/slideLayout188.xml"/><Relationship Id="rId2" Type="http://schemas.openxmlformats.org/officeDocument/2006/relationships/slideLayout" Target="../slideLayouts/slideLayout189.xml"/><Relationship Id="rId3" Type="http://schemas.openxmlformats.org/officeDocument/2006/relationships/slideLayout" Target="../slideLayouts/slideLayout190.xml"/><Relationship Id="rId4" Type="http://schemas.openxmlformats.org/officeDocument/2006/relationships/slideLayout" Target="../slideLayouts/slideLayout191.xml"/><Relationship Id="rId5" Type="http://schemas.openxmlformats.org/officeDocument/2006/relationships/slideLayout" Target="../slideLayouts/slideLayout192.xml"/><Relationship Id="rId6" Type="http://schemas.openxmlformats.org/officeDocument/2006/relationships/slideLayout" Target="../slideLayouts/slideLayout193.xml"/><Relationship Id="rId7" Type="http://schemas.openxmlformats.org/officeDocument/2006/relationships/slideLayout" Target="../slideLayouts/slideLayout194.xml"/><Relationship Id="rId8" Type="http://schemas.openxmlformats.org/officeDocument/2006/relationships/slideLayout" Target="../slideLayouts/slideLayout195.xml"/><Relationship Id="rId9" Type="http://schemas.openxmlformats.org/officeDocument/2006/relationships/slideLayout" Target="../slideLayouts/slideLayout196.xml"/><Relationship Id="rId10" Type="http://schemas.openxmlformats.org/officeDocument/2006/relationships/slideLayout" Target="../slideLayouts/slideLayout197.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210.xml"/><Relationship Id="rId12" Type="http://schemas.openxmlformats.org/officeDocument/2006/relationships/theme" Target="../theme/theme17.xml"/><Relationship Id="rId13" Type="http://schemas.openxmlformats.org/officeDocument/2006/relationships/image" Target="../media/image3.jpeg"/><Relationship Id="rId1" Type="http://schemas.openxmlformats.org/officeDocument/2006/relationships/slideLayout" Target="../slideLayouts/slideLayout200.xml"/><Relationship Id="rId2" Type="http://schemas.openxmlformats.org/officeDocument/2006/relationships/slideLayout" Target="../slideLayouts/slideLayout201.xml"/><Relationship Id="rId3" Type="http://schemas.openxmlformats.org/officeDocument/2006/relationships/slideLayout" Target="../slideLayouts/slideLayout202.xml"/><Relationship Id="rId4" Type="http://schemas.openxmlformats.org/officeDocument/2006/relationships/slideLayout" Target="../slideLayouts/slideLayout203.xml"/><Relationship Id="rId5" Type="http://schemas.openxmlformats.org/officeDocument/2006/relationships/slideLayout" Target="../slideLayouts/slideLayout204.xml"/><Relationship Id="rId6" Type="http://schemas.openxmlformats.org/officeDocument/2006/relationships/slideLayout" Target="../slideLayouts/slideLayout205.xml"/><Relationship Id="rId7" Type="http://schemas.openxmlformats.org/officeDocument/2006/relationships/slideLayout" Target="../slideLayouts/slideLayout206.xml"/><Relationship Id="rId8" Type="http://schemas.openxmlformats.org/officeDocument/2006/relationships/slideLayout" Target="../slideLayouts/slideLayout207.xml"/><Relationship Id="rId9" Type="http://schemas.openxmlformats.org/officeDocument/2006/relationships/slideLayout" Target="../slideLayouts/slideLayout208.xml"/><Relationship Id="rId10" Type="http://schemas.openxmlformats.org/officeDocument/2006/relationships/slideLayout" Target="../slideLayouts/slideLayout209.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221.xml"/><Relationship Id="rId12" Type="http://schemas.openxmlformats.org/officeDocument/2006/relationships/theme" Target="../theme/theme18.xml"/><Relationship Id="rId1" Type="http://schemas.openxmlformats.org/officeDocument/2006/relationships/slideLayout" Target="../slideLayouts/slideLayout211.xml"/><Relationship Id="rId2" Type="http://schemas.openxmlformats.org/officeDocument/2006/relationships/slideLayout" Target="../slideLayouts/slideLayout212.xml"/><Relationship Id="rId3" Type="http://schemas.openxmlformats.org/officeDocument/2006/relationships/slideLayout" Target="../slideLayouts/slideLayout213.xml"/><Relationship Id="rId4" Type="http://schemas.openxmlformats.org/officeDocument/2006/relationships/slideLayout" Target="../slideLayouts/slideLayout214.xml"/><Relationship Id="rId5" Type="http://schemas.openxmlformats.org/officeDocument/2006/relationships/slideLayout" Target="../slideLayouts/slideLayout215.xml"/><Relationship Id="rId6" Type="http://schemas.openxmlformats.org/officeDocument/2006/relationships/slideLayout" Target="../slideLayouts/slideLayout216.xml"/><Relationship Id="rId7" Type="http://schemas.openxmlformats.org/officeDocument/2006/relationships/slideLayout" Target="../slideLayouts/slideLayout217.xml"/><Relationship Id="rId8" Type="http://schemas.openxmlformats.org/officeDocument/2006/relationships/slideLayout" Target="../slideLayouts/slideLayout218.xml"/><Relationship Id="rId9" Type="http://schemas.openxmlformats.org/officeDocument/2006/relationships/slideLayout" Target="../slideLayouts/slideLayout219.xml"/><Relationship Id="rId10" Type="http://schemas.openxmlformats.org/officeDocument/2006/relationships/slideLayout" Target="../slideLayouts/slideLayout220.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32.xml"/><Relationship Id="rId12" Type="http://schemas.openxmlformats.org/officeDocument/2006/relationships/slideLayout" Target="../slideLayouts/slideLayout233.xml"/><Relationship Id="rId13" Type="http://schemas.openxmlformats.org/officeDocument/2006/relationships/theme" Target="../theme/theme19.xml"/><Relationship Id="rId14" Type="http://schemas.openxmlformats.org/officeDocument/2006/relationships/image" Target="../media/image3.jpeg"/><Relationship Id="rId1" Type="http://schemas.openxmlformats.org/officeDocument/2006/relationships/slideLayout" Target="../slideLayouts/slideLayout222.xml"/><Relationship Id="rId2" Type="http://schemas.openxmlformats.org/officeDocument/2006/relationships/slideLayout" Target="../slideLayouts/slideLayout223.xml"/><Relationship Id="rId3" Type="http://schemas.openxmlformats.org/officeDocument/2006/relationships/slideLayout" Target="../slideLayouts/slideLayout224.xml"/><Relationship Id="rId4" Type="http://schemas.openxmlformats.org/officeDocument/2006/relationships/slideLayout" Target="../slideLayouts/slideLayout225.xml"/><Relationship Id="rId5" Type="http://schemas.openxmlformats.org/officeDocument/2006/relationships/slideLayout" Target="../slideLayouts/slideLayout226.xml"/><Relationship Id="rId6" Type="http://schemas.openxmlformats.org/officeDocument/2006/relationships/slideLayout" Target="../slideLayouts/slideLayout227.xml"/><Relationship Id="rId7" Type="http://schemas.openxmlformats.org/officeDocument/2006/relationships/slideLayout" Target="../slideLayouts/slideLayout228.xml"/><Relationship Id="rId8" Type="http://schemas.openxmlformats.org/officeDocument/2006/relationships/slideLayout" Target="../slideLayouts/slideLayout229.xml"/><Relationship Id="rId9" Type="http://schemas.openxmlformats.org/officeDocument/2006/relationships/slideLayout" Target="../slideLayouts/slideLayout230.xml"/><Relationship Id="rId10" Type="http://schemas.openxmlformats.org/officeDocument/2006/relationships/slideLayout" Target="../slideLayouts/slideLayout231.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slideLayout" Target="../slideLayouts/slideLayout25.xml"/><Relationship Id="rId15" Type="http://schemas.openxmlformats.org/officeDocument/2006/relationships/slideLayout" Target="../slideLayouts/slideLayout26.xml"/><Relationship Id="rId16"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44.xml"/><Relationship Id="rId12" Type="http://schemas.openxmlformats.org/officeDocument/2006/relationships/theme" Target="../theme/theme20.xml"/><Relationship Id="rId1" Type="http://schemas.openxmlformats.org/officeDocument/2006/relationships/slideLayout" Target="../slideLayouts/slideLayout234.xml"/><Relationship Id="rId2" Type="http://schemas.openxmlformats.org/officeDocument/2006/relationships/slideLayout" Target="../slideLayouts/slideLayout235.xml"/><Relationship Id="rId3" Type="http://schemas.openxmlformats.org/officeDocument/2006/relationships/slideLayout" Target="../slideLayouts/slideLayout236.xml"/><Relationship Id="rId4" Type="http://schemas.openxmlformats.org/officeDocument/2006/relationships/slideLayout" Target="../slideLayouts/slideLayout237.xml"/><Relationship Id="rId5" Type="http://schemas.openxmlformats.org/officeDocument/2006/relationships/slideLayout" Target="../slideLayouts/slideLayout238.xml"/><Relationship Id="rId6" Type="http://schemas.openxmlformats.org/officeDocument/2006/relationships/slideLayout" Target="../slideLayouts/slideLayout239.xml"/><Relationship Id="rId7" Type="http://schemas.openxmlformats.org/officeDocument/2006/relationships/slideLayout" Target="../slideLayouts/slideLayout240.xml"/><Relationship Id="rId8" Type="http://schemas.openxmlformats.org/officeDocument/2006/relationships/slideLayout" Target="../slideLayouts/slideLayout241.xml"/><Relationship Id="rId9" Type="http://schemas.openxmlformats.org/officeDocument/2006/relationships/slideLayout" Target="../slideLayouts/slideLayout242.xml"/><Relationship Id="rId10" Type="http://schemas.openxmlformats.org/officeDocument/2006/relationships/slideLayout" Target="../slideLayouts/slideLayout243.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55.xml"/><Relationship Id="rId12" Type="http://schemas.openxmlformats.org/officeDocument/2006/relationships/theme" Target="../theme/theme21.xml"/><Relationship Id="rId1" Type="http://schemas.openxmlformats.org/officeDocument/2006/relationships/slideLayout" Target="../slideLayouts/slideLayout245.xml"/><Relationship Id="rId2" Type="http://schemas.openxmlformats.org/officeDocument/2006/relationships/slideLayout" Target="../slideLayouts/slideLayout246.xml"/><Relationship Id="rId3" Type="http://schemas.openxmlformats.org/officeDocument/2006/relationships/slideLayout" Target="../slideLayouts/slideLayout247.xml"/><Relationship Id="rId4" Type="http://schemas.openxmlformats.org/officeDocument/2006/relationships/slideLayout" Target="../slideLayouts/slideLayout248.xml"/><Relationship Id="rId5" Type="http://schemas.openxmlformats.org/officeDocument/2006/relationships/slideLayout" Target="../slideLayouts/slideLayout249.xml"/><Relationship Id="rId6" Type="http://schemas.openxmlformats.org/officeDocument/2006/relationships/slideLayout" Target="../slideLayouts/slideLayout250.xml"/><Relationship Id="rId7" Type="http://schemas.openxmlformats.org/officeDocument/2006/relationships/slideLayout" Target="../slideLayouts/slideLayout251.xml"/><Relationship Id="rId8" Type="http://schemas.openxmlformats.org/officeDocument/2006/relationships/slideLayout" Target="../slideLayouts/slideLayout252.xml"/><Relationship Id="rId9" Type="http://schemas.openxmlformats.org/officeDocument/2006/relationships/slideLayout" Target="../slideLayouts/slideLayout253.xml"/><Relationship Id="rId10" Type="http://schemas.openxmlformats.org/officeDocument/2006/relationships/slideLayout" Target="../slideLayouts/slideLayout254.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66.xml"/><Relationship Id="rId12" Type="http://schemas.openxmlformats.org/officeDocument/2006/relationships/theme" Target="../theme/theme22.xml"/><Relationship Id="rId1" Type="http://schemas.openxmlformats.org/officeDocument/2006/relationships/slideLayout" Target="../slideLayouts/slideLayout256.xml"/><Relationship Id="rId2" Type="http://schemas.openxmlformats.org/officeDocument/2006/relationships/slideLayout" Target="../slideLayouts/slideLayout257.xml"/><Relationship Id="rId3" Type="http://schemas.openxmlformats.org/officeDocument/2006/relationships/slideLayout" Target="../slideLayouts/slideLayout258.xml"/><Relationship Id="rId4" Type="http://schemas.openxmlformats.org/officeDocument/2006/relationships/slideLayout" Target="../slideLayouts/slideLayout259.xml"/><Relationship Id="rId5" Type="http://schemas.openxmlformats.org/officeDocument/2006/relationships/slideLayout" Target="../slideLayouts/slideLayout260.xml"/><Relationship Id="rId6" Type="http://schemas.openxmlformats.org/officeDocument/2006/relationships/slideLayout" Target="../slideLayouts/slideLayout261.xml"/><Relationship Id="rId7" Type="http://schemas.openxmlformats.org/officeDocument/2006/relationships/slideLayout" Target="../slideLayouts/slideLayout262.xml"/><Relationship Id="rId8" Type="http://schemas.openxmlformats.org/officeDocument/2006/relationships/slideLayout" Target="../slideLayouts/slideLayout263.xml"/><Relationship Id="rId9" Type="http://schemas.openxmlformats.org/officeDocument/2006/relationships/slideLayout" Target="../slideLayouts/slideLayout264.xml"/><Relationship Id="rId10" Type="http://schemas.openxmlformats.org/officeDocument/2006/relationships/slideLayout" Target="../slideLayouts/slideLayout265.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77.xml"/><Relationship Id="rId12" Type="http://schemas.openxmlformats.org/officeDocument/2006/relationships/theme" Target="../theme/theme23.xml"/><Relationship Id="rId1" Type="http://schemas.openxmlformats.org/officeDocument/2006/relationships/slideLayout" Target="../slideLayouts/slideLayout267.xml"/><Relationship Id="rId2" Type="http://schemas.openxmlformats.org/officeDocument/2006/relationships/slideLayout" Target="../slideLayouts/slideLayout268.xml"/><Relationship Id="rId3" Type="http://schemas.openxmlformats.org/officeDocument/2006/relationships/slideLayout" Target="../slideLayouts/slideLayout269.xml"/><Relationship Id="rId4" Type="http://schemas.openxmlformats.org/officeDocument/2006/relationships/slideLayout" Target="../slideLayouts/slideLayout270.xml"/><Relationship Id="rId5" Type="http://schemas.openxmlformats.org/officeDocument/2006/relationships/slideLayout" Target="../slideLayouts/slideLayout271.xml"/><Relationship Id="rId6" Type="http://schemas.openxmlformats.org/officeDocument/2006/relationships/slideLayout" Target="../slideLayouts/slideLayout272.xml"/><Relationship Id="rId7" Type="http://schemas.openxmlformats.org/officeDocument/2006/relationships/slideLayout" Target="../slideLayouts/slideLayout273.xml"/><Relationship Id="rId8" Type="http://schemas.openxmlformats.org/officeDocument/2006/relationships/slideLayout" Target="../slideLayouts/slideLayout274.xml"/><Relationship Id="rId9" Type="http://schemas.openxmlformats.org/officeDocument/2006/relationships/slideLayout" Target="../slideLayouts/slideLayout275.xml"/><Relationship Id="rId10" Type="http://schemas.openxmlformats.org/officeDocument/2006/relationships/slideLayout" Target="../slideLayouts/slideLayout276.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88.xml"/><Relationship Id="rId12" Type="http://schemas.openxmlformats.org/officeDocument/2006/relationships/theme" Target="../theme/theme24.xml"/><Relationship Id="rId13" Type="http://schemas.openxmlformats.org/officeDocument/2006/relationships/image" Target="../media/image3.jpeg"/><Relationship Id="rId1" Type="http://schemas.openxmlformats.org/officeDocument/2006/relationships/slideLayout" Target="../slideLayouts/slideLayout278.xml"/><Relationship Id="rId2" Type="http://schemas.openxmlformats.org/officeDocument/2006/relationships/slideLayout" Target="../slideLayouts/slideLayout279.xml"/><Relationship Id="rId3" Type="http://schemas.openxmlformats.org/officeDocument/2006/relationships/slideLayout" Target="../slideLayouts/slideLayout280.xml"/><Relationship Id="rId4" Type="http://schemas.openxmlformats.org/officeDocument/2006/relationships/slideLayout" Target="../slideLayouts/slideLayout281.xml"/><Relationship Id="rId5" Type="http://schemas.openxmlformats.org/officeDocument/2006/relationships/slideLayout" Target="../slideLayouts/slideLayout282.xml"/><Relationship Id="rId6" Type="http://schemas.openxmlformats.org/officeDocument/2006/relationships/slideLayout" Target="../slideLayouts/slideLayout283.xml"/><Relationship Id="rId7" Type="http://schemas.openxmlformats.org/officeDocument/2006/relationships/slideLayout" Target="../slideLayouts/slideLayout284.xml"/><Relationship Id="rId8" Type="http://schemas.openxmlformats.org/officeDocument/2006/relationships/slideLayout" Target="../slideLayouts/slideLayout285.xml"/><Relationship Id="rId9" Type="http://schemas.openxmlformats.org/officeDocument/2006/relationships/slideLayout" Target="../slideLayouts/slideLayout286.xml"/><Relationship Id="rId10" Type="http://schemas.openxmlformats.org/officeDocument/2006/relationships/slideLayout" Target="../slideLayouts/slideLayout287.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99.xml"/><Relationship Id="rId12" Type="http://schemas.openxmlformats.org/officeDocument/2006/relationships/slideLayout" Target="../slideLayouts/slideLayout300.xml"/><Relationship Id="rId13" Type="http://schemas.openxmlformats.org/officeDocument/2006/relationships/theme" Target="../theme/theme25.xml"/><Relationship Id="rId14" Type="http://schemas.openxmlformats.org/officeDocument/2006/relationships/image" Target="../media/image3.jpeg"/><Relationship Id="rId1" Type="http://schemas.openxmlformats.org/officeDocument/2006/relationships/slideLayout" Target="../slideLayouts/slideLayout289.xml"/><Relationship Id="rId2" Type="http://schemas.openxmlformats.org/officeDocument/2006/relationships/slideLayout" Target="../slideLayouts/slideLayout290.xml"/><Relationship Id="rId3" Type="http://schemas.openxmlformats.org/officeDocument/2006/relationships/slideLayout" Target="../slideLayouts/slideLayout291.xml"/><Relationship Id="rId4" Type="http://schemas.openxmlformats.org/officeDocument/2006/relationships/slideLayout" Target="../slideLayouts/slideLayout292.xml"/><Relationship Id="rId5" Type="http://schemas.openxmlformats.org/officeDocument/2006/relationships/slideLayout" Target="../slideLayouts/slideLayout293.xml"/><Relationship Id="rId6" Type="http://schemas.openxmlformats.org/officeDocument/2006/relationships/slideLayout" Target="../slideLayouts/slideLayout294.xml"/><Relationship Id="rId7" Type="http://schemas.openxmlformats.org/officeDocument/2006/relationships/slideLayout" Target="../slideLayouts/slideLayout295.xml"/><Relationship Id="rId8" Type="http://schemas.openxmlformats.org/officeDocument/2006/relationships/slideLayout" Target="../slideLayouts/slideLayout296.xml"/><Relationship Id="rId9" Type="http://schemas.openxmlformats.org/officeDocument/2006/relationships/slideLayout" Target="../slideLayouts/slideLayout297.xml"/><Relationship Id="rId10" Type="http://schemas.openxmlformats.org/officeDocument/2006/relationships/slideLayout" Target="../slideLayouts/slideLayout298.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311.xml"/><Relationship Id="rId12" Type="http://schemas.openxmlformats.org/officeDocument/2006/relationships/theme" Target="../theme/theme26.xml"/><Relationship Id="rId1" Type="http://schemas.openxmlformats.org/officeDocument/2006/relationships/slideLayout" Target="../slideLayouts/slideLayout301.xml"/><Relationship Id="rId2" Type="http://schemas.openxmlformats.org/officeDocument/2006/relationships/slideLayout" Target="../slideLayouts/slideLayout302.xml"/><Relationship Id="rId3" Type="http://schemas.openxmlformats.org/officeDocument/2006/relationships/slideLayout" Target="../slideLayouts/slideLayout303.xml"/><Relationship Id="rId4" Type="http://schemas.openxmlformats.org/officeDocument/2006/relationships/slideLayout" Target="../slideLayouts/slideLayout304.xml"/><Relationship Id="rId5" Type="http://schemas.openxmlformats.org/officeDocument/2006/relationships/slideLayout" Target="../slideLayouts/slideLayout305.xml"/><Relationship Id="rId6" Type="http://schemas.openxmlformats.org/officeDocument/2006/relationships/slideLayout" Target="../slideLayouts/slideLayout306.xml"/><Relationship Id="rId7" Type="http://schemas.openxmlformats.org/officeDocument/2006/relationships/slideLayout" Target="../slideLayouts/slideLayout307.xml"/><Relationship Id="rId8" Type="http://schemas.openxmlformats.org/officeDocument/2006/relationships/slideLayout" Target="../slideLayouts/slideLayout308.xml"/><Relationship Id="rId9" Type="http://schemas.openxmlformats.org/officeDocument/2006/relationships/slideLayout" Target="../slideLayouts/slideLayout309.xml"/><Relationship Id="rId10" Type="http://schemas.openxmlformats.org/officeDocument/2006/relationships/slideLayout" Target="../slideLayouts/slideLayout310.xml"/></Relationships>
</file>

<file path=ppt/slideMasters/_rels/slideMaster27.xml.rels><?xml version="1.0" encoding="UTF-8" standalone="yes"?>
<Relationships xmlns="http://schemas.openxmlformats.org/package/2006/relationships"><Relationship Id="rId11" Type="http://schemas.openxmlformats.org/officeDocument/2006/relationships/slideLayout" Target="../slideLayouts/slideLayout322.xml"/><Relationship Id="rId12" Type="http://schemas.openxmlformats.org/officeDocument/2006/relationships/slideLayout" Target="../slideLayouts/slideLayout323.xml"/><Relationship Id="rId13" Type="http://schemas.openxmlformats.org/officeDocument/2006/relationships/slideLayout" Target="../slideLayouts/slideLayout324.xml"/><Relationship Id="rId14" Type="http://schemas.openxmlformats.org/officeDocument/2006/relationships/slideLayout" Target="../slideLayouts/slideLayout325.xml"/><Relationship Id="rId15" Type="http://schemas.openxmlformats.org/officeDocument/2006/relationships/slideLayout" Target="../slideLayouts/slideLayout326.xml"/><Relationship Id="rId16" Type="http://schemas.openxmlformats.org/officeDocument/2006/relationships/slideLayout" Target="../slideLayouts/slideLayout327.xml"/><Relationship Id="rId17" Type="http://schemas.openxmlformats.org/officeDocument/2006/relationships/slideLayout" Target="../slideLayouts/slideLayout328.xml"/><Relationship Id="rId18" Type="http://schemas.openxmlformats.org/officeDocument/2006/relationships/theme" Target="../theme/theme27.xml"/><Relationship Id="rId1" Type="http://schemas.openxmlformats.org/officeDocument/2006/relationships/slideLayout" Target="../slideLayouts/slideLayout312.xml"/><Relationship Id="rId2" Type="http://schemas.openxmlformats.org/officeDocument/2006/relationships/slideLayout" Target="../slideLayouts/slideLayout313.xml"/><Relationship Id="rId3" Type="http://schemas.openxmlformats.org/officeDocument/2006/relationships/slideLayout" Target="../slideLayouts/slideLayout314.xml"/><Relationship Id="rId4" Type="http://schemas.openxmlformats.org/officeDocument/2006/relationships/slideLayout" Target="../slideLayouts/slideLayout315.xml"/><Relationship Id="rId5" Type="http://schemas.openxmlformats.org/officeDocument/2006/relationships/slideLayout" Target="../slideLayouts/slideLayout316.xml"/><Relationship Id="rId6" Type="http://schemas.openxmlformats.org/officeDocument/2006/relationships/slideLayout" Target="../slideLayouts/slideLayout317.xml"/><Relationship Id="rId7" Type="http://schemas.openxmlformats.org/officeDocument/2006/relationships/slideLayout" Target="../slideLayouts/slideLayout318.xml"/><Relationship Id="rId8" Type="http://schemas.openxmlformats.org/officeDocument/2006/relationships/slideLayout" Target="../slideLayouts/slideLayout319.xml"/><Relationship Id="rId9" Type="http://schemas.openxmlformats.org/officeDocument/2006/relationships/slideLayout" Target="../slideLayouts/slideLayout320.xml"/><Relationship Id="rId10" Type="http://schemas.openxmlformats.org/officeDocument/2006/relationships/slideLayout" Target="../slideLayouts/slideLayout321.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339.xml"/><Relationship Id="rId12" Type="http://schemas.openxmlformats.org/officeDocument/2006/relationships/slideLayout" Target="../slideLayouts/slideLayout340.xml"/><Relationship Id="rId13" Type="http://schemas.openxmlformats.org/officeDocument/2006/relationships/slideLayout" Target="../slideLayouts/slideLayout341.xml"/><Relationship Id="rId14" Type="http://schemas.openxmlformats.org/officeDocument/2006/relationships/theme" Target="../theme/theme28.xml"/><Relationship Id="rId1" Type="http://schemas.openxmlformats.org/officeDocument/2006/relationships/slideLayout" Target="../slideLayouts/slideLayout329.xml"/><Relationship Id="rId2" Type="http://schemas.openxmlformats.org/officeDocument/2006/relationships/slideLayout" Target="../slideLayouts/slideLayout330.xml"/><Relationship Id="rId3" Type="http://schemas.openxmlformats.org/officeDocument/2006/relationships/slideLayout" Target="../slideLayouts/slideLayout331.xml"/><Relationship Id="rId4" Type="http://schemas.openxmlformats.org/officeDocument/2006/relationships/slideLayout" Target="../slideLayouts/slideLayout332.xml"/><Relationship Id="rId5" Type="http://schemas.openxmlformats.org/officeDocument/2006/relationships/slideLayout" Target="../slideLayouts/slideLayout333.xml"/><Relationship Id="rId6" Type="http://schemas.openxmlformats.org/officeDocument/2006/relationships/slideLayout" Target="../slideLayouts/slideLayout334.xml"/><Relationship Id="rId7" Type="http://schemas.openxmlformats.org/officeDocument/2006/relationships/slideLayout" Target="../slideLayouts/slideLayout335.xml"/><Relationship Id="rId8" Type="http://schemas.openxmlformats.org/officeDocument/2006/relationships/slideLayout" Target="../slideLayouts/slideLayout336.xml"/><Relationship Id="rId9" Type="http://schemas.openxmlformats.org/officeDocument/2006/relationships/slideLayout" Target="../slideLayouts/slideLayout337.xml"/><Relationship Id="rId10" Type="http://schemas.openxmlformats.org/officeDocument/2006/relationships/slideLayout" Target="../slideLayouts/slideLayout338.xml"/></Relationships>
</file>

<file path=ppt/slideMasters/_rels/slideMaster29.xml.rels><?xml version="1.0" encoding="UTF-8" standalone="yes"?>
<Relationships xmlns="http://schemas.openxmlformats.org/package/2006/relationships"><Relationship Id="rId11" Type="http://schemas.openxmlformats.org/officeDocument/2006/relationships/slideLayout" Target="../slideLayouts/slideLayout352.xml"/><Relationship Id="rId12" Type="http://schemas.openxmlformats.org/officeDocument/2006/relationships/theme" Target="../theme/theme29.xml"/><Relationship Id="rId1" Type="http://schemas.openxmlformats.org/officeDocument/2006/relationships/slideLayout" Target="../slideLayouts/slideLayout342.xml"/><Relationship Id="rId2" Type="http://schemas.openxmlformats.org/officeDocument/2006/relationships/slideLayout" Target="../slideLayouts/slideLayout343.xml"/><Relationship Id="rId3" Type="http://schemas.openxmlformats.org/officeDocument/2006/relationships/slideLayout" Target="../slideLayouts/slideLayout344.xml"/><Relationship Id="rId4" Type="http://schemas.openxmlformats.org/officeDocument/2006/relationships/slideLayout" Target="../slideLayouts/slideLayout345.xml"/><Relationship Id="rId5" Type="http://schemas.openxmlformats.org/officeDocument/2006/relationships/slideLayout" Target="../slideLayouts/slideLayout346.xml"/><Relationship Id="rId6" Type="http://schemas.openxmlformats.org/officeDocument/2006/relationships/slideLayout" Target="../slideLayouts/slideLayout347.xml"/><Relationship Id="rId7" Type="http://schemas.openxmlformats.org/officeDocument/2006/relationships/slideLayout" Target="../slideLayouts/slideLayout348.xml"/><Relationship Id="rId8" Type="http://schemas.openxmlformats.org/officeDocument/2006/relationships/slideLayout" Target="../slideLayouts/slideLayout349.xml"/><Relationship Id="rId9" Type="http://schemas.openxmlformats.org/officeDocument/2006/relationships/slideLayout" Target="../slideLayouts/slideLayout350.xml"/><Relationship Id="rId10" Type="http://schemas.openxmlformats.org/officeDocument/2006/relationships/slideLayout" Target="../slideLayouts/slideLayout35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7.xml"/><Relationship Id="rId12" Type="http://schemas.openxmlformats.org/officeDocument/2006/relationships/theme" Target="../theme/theme3.xml"/><Relationship Id="rId13" Type="http://schemas.openxmlformats.org/officeDocument/2006/relationships/image" Target="../media/image1.jpeg"/><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9" Type="http://schemas.openxmlformats.org/officeDocument/2006/relationships/slideLayout" Target="../slideLayouts/slideLayout35.xml"/><Relationship Id="rId10" Type="http://schemas.openxmlformats.org/officeDocument/2006/relationships/slideLayout" Target="../slideLayouts/slideLayout36.xml"/></Relationships>
</file>

<file path=ppt/slideMasters/_rels/slideMaster30.xml.rels><?xml version="1.0" encoding="UTF-8" standalone="yes"?>
<Relationships xmlns="http://schemas.openxmlformats.org/package/2006/relationships"><Relationship Id="rId11" Type="http://schemas.openxmlformats.org/officeDocument/2006/relationships/slideLayout" Target="../slideLayouts/slideLayout363.xml"/><Relationship Id="rId12" Type="http://schemas.openxmlformats.org/officeDocument/2006/relationships/theme" Target="../theme/theme30.xml"/><Relationship Id="rId1" Type="http://schemas.openxmlformats.org/officeDocument/2006/relationships/slideLayout" Target="../slideLayouts/slideLayout353.xml"/><Relationship Id="rId2" Type="http://schemas.openxmlformats.org/officeDocument/2006/relationships/slideLayout" Target="../slideLayouts/slideLayout354.xml"/><Relationship Id="rId3" Type="http://schemas.openxmlformats.org/officeDocument/2006/relationships/slideLayout" Target="../slideLayouts/slideLayout355.xml"/><Relationship Id="rId4" Type="http://schemas.openxmlformats.org/officeDocument/2006/relationships/slideLayout" Target="../slideLayouts/slideLayout356.xml"/><Relationship Id="rId5" Type="http://schemas.openxmlformats.org/officeDocument/2006/relationships/slideLayout" Target="../slideLayouts/slideLayout357.xml"/><Relationship Id="rId6" Type="http://schemas.openxmlformats.org/officeDocument/2006/relationships/slideLayout" Target="../slideLayouts/slideLayout358.xml"/><Relationship Id="rId7" Type="http://schemas.openxmlformats.org/officeDocument/2006/relationships/slideLayout" Target="../slideLayouts/slideLayout359.xml"/><Relationship Id="rId8" Type="http://schemas.openxmlformats.org/officeDocument/2006/relationships/slideLayout" Target="../slideLayouts/slideLayout360.xml"/><Relationship Id="rId9" Type="http://schemas.openxmlformats.org/officeDocument/2006/relationships/slideLayout" Target="../slideLayouts/slideLayout361.xml"/><Relationship Id="rId10" Type="http://schemas.openxmlformats.org/officeDocument/2006/relationships/slideLayout" Target="../slideLayouts/slideLayout362.xml"/></Relationships>
</file>

<file path=ppt/slideMasters/_rels/slideMaster31.xml.rels><?xml version="1.0" encoding="UTF-8" standalone="yes"?>
<Relationships xmlns="http://schemas.openxmlformats.org/package/2006/relationships"><Relationship Id="rId11" Type="http://schemas.openxmlformats.org/officeDocument/2006/relationships/slideLayout" Target="../slideLayouts/slideLayout374.xml"/><Relationship Id="rId12" Type="http://schemas.openxmlformats.org/officeDocument/2006/relationships/theme" Target="../theme/theme31.xml"/><Relationship Id="rId1" Type="http://schemas.openxmlformats.org/officeDocument/2006/relationships/slideLayout" Target="../slideLayouts/slideLayout364.xml"/><Relationship Id="rId2" Type="http://schemas.openxmlformats.org/officeDocument/2006/relationships/slideLayout" Target="../slideLayouts/slideLayout365.xml"/><Relationship Id="rId3" Type="http://schemas.openxmlformats.org/officeDocument/2006/relationships/slideLayout" Target="../slideLayouts/slideLayout366.xml"/><Relationship Id="rId4" Type="http://schemas.openxmlformats.org/officeDocument/2006/relationships/slideLayout" Target="../slideLayouts/slideLayout367.xml"/><Relationship Id="rId5" Type="http://schemas.openxmlformats.org/officeDocument/2006/relationships/slideLayout" Target="../slideLayouts/slideLayout368.xml"/><Relationship Id="rId6" Type="http://schemas.openxmlformats.org/officeDocument/2006/relationships/slideLayout" Target="../slideLayouts/slideLayout369.xml"/><Relationship Id="rId7" Type="http://schemas.openxmlformats.org/officeDocument/2006/relationships/slideLayout" Target="../slideLayouts/slideLayout370.xml"/><Relationship Id="rId8" Type="http://schemas.openxmlformats.org/officeDocument/2006/relationships/slideLayout" Target="../slideLayouts/slideLayout371.xml"/><Relationship Id="rId9" Type="http://schemas.openxmlformats.org/officeDocument/2006/relationships/slideLayout" Target="../slideLayouts/slideLayout372.xml"/><Relationship Id="rId10" Type="http://schemas.openxmlformats.org/officeDocument/2006/relationships/slideLayout" Target="../slideLayouts/slideLayout373.xml"/></Relationships>
</file>

<file path=ppt/slideMasters/_rels/slideMaster32.xml.rels><?xml version="1.0" encoding="UTF-8" standalone="yes"?>
<Relationships xmlns="http://schemas.openxmlformats.org/package/2006/relationships"><Relationship Id="rId11" Type="http://schemas.openxmlformats.org/officeDocument/2006/relationships/slideLayout" Target="../slideLayouts/slideLayout385.xml"/><Relationship Id="rId12" Type="http://schemas.openxmlformats.org/officeDocument/2006/relationships/slideLayout" Target="../slideLayouts/slideLayout386.xml"/><Relationship Id="rId13" Type="http://schemas.openxmlformats.org/officeDocument/2006/relationships/slideLayout" Target="../slideLayouts/slideLayout387.xml"/><Relationship Id="rId14" Type="http://schemas.openxmlformats.org/officeDocument/2006/relationships/slideLayout" Target="../slideLayouts/slideLayout388.xml"/><Relationship Id="rId15" Type="http://schemas.openxmlformats.org/officeDocument/2006/relationships/slideLayout" Target="../slideLayouts/slideLayout389.xml"/><Relationship Id="rId16" Type="http://schemas.openxmlformats.org/officeDocument/2006/relationships/slideLayout" Target="../slideLayouts/slideLayout390.xml"/><Relationship Id="rId17" Type="http://schemas.openxmlformats.org/officeDocument/2006/relationships/theme" Target="../theme/theme32.xml"/><Relationship Id="rId1" Type="http://schemas.openxmlformats.org/officeDocument/2006/relationships/slideLayout" Target="../slideLayouts/slideLayout375.xml"/><Relationship Id="rId2" Type="http://schemas.openxmlformats.org/officeDocument/2006/relationships/slideLayout" Target="../slideLayouts/slideLayout376.xml"/><Relationship Id="rId3" Type="http://schemas.openxmlformats.org/officeDocument/2006/relationships/slideLayout" Target="../slideLayouts/slideLayout377.xml"/><Relationship Id="rId4" Type="http://schemas.openxmlformats.org/officeDocument/2006/relationships/slideLayout" Target="../slideLayouts/slideLayout378.xml"/><Relationship Id="rId5" Type="http://schemas.openxmlformats.org/officeDocument/2006/relationships/slideLayout" Target="../slideLayouts/slideLayout379.xml"/><Relationship Id="rId6" Type="http://schemas.openxmlformats.org/officeDocument/2006/relationships/slideLayout" Target="../slideLayouts/slideLayout380.xml"/><Relationship Id="rId7" Type="http://schemas.openxmlformats.org/officeDocument/2006/relationships/slideLayout" Target="../slideLayouts/slideLayout381.xml"/><Relationship Id="rId8" Type="http://schemas.openxmlformats.org/officeDocument/2006/relationships/slideLayout" Target="../slideLayouts/slideLayout382.xml"/><Relationship Id="rId9" Type="http://schemas.openxmlformats.org/officeDocument/2006/relationships/slideLayout" Target="../slideLayouts/slideLayout383.xml"/><Relationship Id="rId10" Type="http://schemas.openxmlformats.org/officeDocument/2006/relationships/slideLayout" Target="../slideLayouts/slideLayout384.xml"/></Relationships>
</file>

<file path=ppt/slideMasters/_rels/slideMaster33.xml.rels><?xml version="1.0" encoding="UTF-8" standalone="yes"?>
<Relationships xmlns="http://schemas.openxmlformats.org/package/2006/relationships"><Relationship Id="rId11" Type="http://schemas.openxmlformats.org/officeDocument/2006/relationships/slideLayout" Target="../slideLayouts/slideLayout401.xml"/><Relationship Id="rId12" Type="http://schemas.openxmlformats.org/officeDocument/2006/relationships/slideLayout" Target="../slideLayouts/slideLayout402.xml"/><Relationship Id="rId13" Type="http://schemas.openxmlformats.org/officeDocument/2006/relationships/slideLayout" Target="../slideLayouts/slideLayout403.xml"/><Relationship Id="rId14" Type="http://schemas.openxmlformats.org/officeDocument/2006/relationships/slideLayout" Target="../slideLayouts/slideLayout404.xml"/><Relationship Id="rId15" Type="http://schemas.openxmlformats.org/officeDocument/2006/relationships/slideLayout" Target="../slideLayouts/slideLayout405.xml"/><Relationship Id="rId16" Type="http://schemas.openxmlformats.org/officeDocument/2006/relationships/slideLayout" Target="../slideLayouts/slideLayout406.xml"/><Relationship Id="rId17" Type="http://schemas.openxmlformats.org/officeDocument/2006/relationships/theme" Target="../theme/theme33.xml"/><Relationship Id="rId1" Type="http://schemas.openxmlformats.org/officeDocument/2006/relationships/slideLayout" Target="../slideLayouts/slideLayout391.xml"/><Relationship Id="rId2" Type="http://schemas.openxmlformats.org/officeDocument/2006/relationships/slideLayout" Target="../slideLayouts/slideLayout392.xml"/><Relationship Id="rId3" Type="http://schemas.openxmlformats.org/officeDocument/2006/relationships/slideLayout" Target="../slideLayouts/slideLayout393.xml"/><Relationship Id="rId4" Type="http://schemas.openxmlformats.org/officeDocument/2006/relationships/slideLayout" Target="../slideLayouts/slideLayout394.xml"/><Relationship Id="rId5" Type="http://schemas.openxmlformats.org/officeDocument/2006/relationships/slideLayout" Target="../slideLayouts/slideLayout395.xml"/><Relationship Id="rId6" Type="http://schemas.openxmlformats.org/officeDocument/2006/relationships/slideLayout" Target="../slideLayouts/slideLayout396.xml"/><Relationship Id="rId7" Type="http://schemas.openxmlformats.org/officeDocument/2006/relationships/slideLayout" Target="../slideLayouts/slideLayout397.xml"/><Relationship Id="rId8" Type="http://schemas.openxmlformats.org/officeDocument/2006/relationships/slideLayout" Target="../slideLayouts/slideLayout398.xml"/><Relationship Id="rId9" Type="http://schemas.openxmlformats.org/officeDocument/2006/relationships/slideLayout" Target="../slideLayouts/slideLayout399.xml"/><Relationship Id="rId10" Type="http://schemas.openxmlformats.org/officeDocument/2006/relationships/slideLayout" Target="../slideLayouts/slideLayout400.xml"/></Relationships>
</file>

<file path=ppt/slideMasters/_rels/slideMaster34.xml.rels><?xml version="1.0" encoding="UTF-8" standalone="yes"?>
<Relationships xmlns="http://schemas.openxmlformats.org/package/2006/relationships"><Relationship Id="rId11" Type="http://schemas.openxmlformats.org/officeDocument/2006/relationships/slideLayout" Target="../slideLayouts/slideLayout417.xml"/><Relationship Id="rId12" Type="http://schemas.openxmlformats.org/officeDocument/2006/relationships/slideLayout" Target="../slideLayouts/slideLayout418.xml"/><Relationship Id="rId13" Type="http://schemas.openxmlformats.org/officeDocument/2006/relationships/slideLayout" Target="../slideLayouts/slideLayout419.xml"/><Relationship Id="rId14" Type="http://schemas.openxmlformats.org/officeDocument/2006/relationships/theme" Target="../theme/theme34.xml"/><Relationship Id="rId15" Type="http://schemas.openxmlformats.org/officeDocument/2006/relationships/image" Target="../media/image3.jpeg"/><Relationship Id="rId1" Type="http://schemas.openxmlformats.org/officeDocument/2006/relationships/slideLayout" Target="../slideLayouts/slideLayout407.xml"/><Relationship Id="rId2" Type="http://schemas.openxmlformats.org/officeDocument/2006/relationships/slideLayout" Target="../slideLayouts/slideLayout408.xml"/><Relationship Id="rId3" Type="http://schemas.openxmlformats.org/officeDocument/2006/relationships/slideLayout" Target="../slideLayouts/slideLayout409.xml"/><Relationship Id="rId4" Type="http://schemas.openxmlformats.org/officeDocument/2006/relationships/slideLayout" Target="../slideLayouts/slideLayout410.xml"/><Relationship Id="rId5" Type="http://schemas.openxmlformats.org/officeDocument/2006/relationships/slideLayout" Target="../slideLayouts/slideLayout411.xml"/><Relationship Id="rId6" Type="http://schemas.openxmlformats.org/officeDocument/2006/relationships/slideLayout" Target="../slideLayouts/slideLayout412.xml"/><Relationship Id="rId7" Type="http://schemas.openxmlformats.org/officeDocument/2006/relationships/slideLayout" Target="../slideLayouts/slideLayout413.xml"/><Relationship Id="rId8" Type="http://schemas.openxmlformats.org/officeDocument/2006/relationships/slideLayout" Target="../slideLayouts/slideLayout414.xml"/><Relationship Id="rId9" Type="http://schemas.openxmlformats.org/officeDocument/2006/relationships/slideLayout" Target="../slideLayouts/slideLayout415.xml"/><Relationship Id="rId10" Type="http://schemas.openxmlformats.org/officeDocument/2006/relationships/slideLayout" Target="../slideLayouts/slideLayout416.xml"/></Relationships>
</file>

<file path=ppt/slideMasters/_rels/slideMaster35.xml.rels><?xml version="1.0" encoding="UTF-8" standalone="yes"?>
<Relationships xmlns="http://schemas.openxmlformats.org/package/2006/relationships"><Relationship Id="rId11" Type="http://schemas.openxmlformats.org/officeDocument/2006/relationships/slideLayout" Target="../slideLayouts/slideLayout430.xml"/><Relationship Id="rId12" Type="http://schemas.openxmlformats.org/officeDocument/2006/relationships/slideLayout" Target="../slideLayouts/slideLayout431.xml"/><Relationship Id="rId13" Type="http://schemas.openxmlformats.org/officeDocument/2006/relationships/slideLayout" Target="../slideLayouts/slideLayout432.xml"/><Relationship Id="rId14" Type="http://schemas.openxmlformats.org/officeDocument/2006/relationships/slideLayout" Target="../slideLayouts/slideLayout433.xml"/><Relationship Id="rId15" Type="http://schemas.openxmlformats.org/officeDocument/2006/relationships/slideLayout" Target="../slideLayouts/slideLayout434.xml"/><Relationship Id="rId16" Type="http://schemas.openxmlformats.org/officeDocument/2006/relationships/theme" Target="../theme/theme35.xml"/><Relationship Id="rId1" Type="http://schemas.openxmlformats.org/officeDocument/2006/relationships/slideLayout" Target="../slideLayouts/slideLayout420.xml"/><Relationship Id="rId2" Type="http://schemas.openxmlformats.org/officeDocument/2006/relationships/slideLayout" Target="../slideLayouts/slideLayout421.xml"/><Relationship Id="rId3" Type="http://schemas.openxmlformats.org/officeDocument/2006/relationships/slideLayout" Target="../slideLayouts/slideLayout422.xml"/><Relationship Id="rId4" Type="http://schemas.openxmlformats.org/officeDocument/2006/relationships/slideLayout" Target="../slideLayouts/slideLayout423.xml"/><Relationship Id="rId5" Type="http://schemas.openxmlformats.org/officeDocument/2006/relationships/slideLayout" Target="../slideLayouts/slideLayout424.xml"/><Relationship Id="rId6" Type="http://schemas.openxmlformats.org/officeDocument/2006/relationships/slideLayout" Target="../slideLayouts/slideLayout425.xml"/><Relationship Id="rId7" Type="http://schemas.openxmlformats.org/officeDocument/2006/relationships/slideLayout" Target="../slideLayouts/slideLayout426.xml"/><Relationship Id="rId8" Type="http://schemas.openxmlformats.org/officeDocument/2006/relationships/slideLayout" Target="../slideLayouts/slideLayout427.xml"/><Relationship Id="rId9" Type="http://schemas.openxmlformats.org/officeDocument/2006/relationships/slideLayout" Target="../slideLayouts/slideLayout428.xml"/><Relationship Id="rId10" Type="http://schemas.openxmlformats.org/officeDocument/2006/relationships/slideLayout" Target="../slideLayouts/slideLayout429.xml"/></Relationships>
</file>

<file path=ppt/slideMasters/_rels/slideMaster36.xml.rels><?xml version="1.0" encoding="UTF-8" standalone="yes"?>
<Relationships xmlns="http://schemas.openxmlformats.org/package/2006/relationships"><Relationship Id="rId11" Type="http://schemas.openxmlformats.org/officeDocument/2006/relationships/slideLayout" Target="../slideLayouts/slideLayout445.xml"/><Relationship Id="rId12" Type="http://schemas.openxmlformats.org/officeDocument/2006/relationships/slideLayout" Target="../slideLayouts/slideLayout446.xml"/><Relationship Id="rId13" Type="http://schemas.openxmlformats.org/officeDocument/2006/relationships/slideLayout" Target="../slideLayouts/slideLayout447.xml"/><Relationship Id="rId14" Type="http://schemas.openxmlformats.org/officeDocument/2006/relationships/theme" Target="../theme/theme36.xml"/><Relationship Id="rId15" Type="http://schemas.openxmlformats.org/officeDocument/2006/relationships/image" Target="../media/image6.png"/><Relationship Id="rId1" Type="http://schemas.openxmlformats.org/officeDocument/2006/relationships/slideLayout" Target="../slideLayouts/slideLayout435.xml"/><Relationship Id="rId2" Type="http://schemas.openxmlformats.org/officeDocument/2006/relationships/slideLayout" Target="../slideLayouts/slideLayout436.xml"/><Relationship Id="rId3" Type="http://schemas.openxmlformats.org/officeDocument/2006/relationships/slideLayout" Target="../slideLayouts/slideLayout437.xml"/><Relationship Id="rId4" Type="http://schemas.openxmlformats.org/officeDocument/2006/relationships/slideLayout" Target="../slideLayouts/slideLayout438.xml"/><Relationship Id="rId5" Type="http://schemas.openxmlformats.org/officeDocument/2006/relationships/slideLayout" Target="../slideLayouts/slideLayout439.xml"/><Relationship Id="rId6" Type="http://schemas.openxmlformats.org/officeDocument/2006/relationships/slideLayout" Target="../slideLayouts/slideLayout440.xml"/><Relationship Id="rId7" Type="http://schemas.openxmlformats.org/officeDocument/2006/relationships/slideLayout" Target="../slideLayouts/slideLayout441.xml"/><Relationship Id="rId8" Type="http://schemas.openxmlformats.org/officeDocument/2006/relationships/slideLayout" Target="../slideLayouts/slideLayout442.xml"/><Relationship Id="rId9" Type="http://schemas.openxmlformats.org/officeDocument/2006/relationships/slideLayout" Target="../slideLayouts/slideLayout443.xml"/><Relationship Id="rId10" Type="http://schemas.openxmlformats.org/officeDocument/2006/relationships/slideLayout" Target="../slideLayouts/slideLayout444.xml"/></Relationships>
</file>

<file path=ppt/slideMasters/_rels/slideMaster37.xml.rels><?xml version="1.0" encoding="UTF-8" standalone="yes"?>
<Relationships xmlns="http://schemas.openxmlformats.org/package/2006/relationships"><Relationship Id="rId11" Type="http://schemas.openxmlformats.org/officeDocument/2006/relationships/slideLayout" Target="../slideLayouts/slideLayout458.xml"/><Relationship Id="rId12" Type="http://schemas.openxmlformats.org/officeDocument/2006/relationships/slideLayout" Target="../slideLayouts/slideLayout459.xml"/><Relationship Id="rId13" Type="http://schemas.openxmlformats.org/officeDocument/2006/relationships/slideLayout" Target="../slideLayouts/slideLayout460.xml"/><Relationship Id="rId14" Type="http://schemas.openxmlformats.org/officeDocument/2006/relationships/theme" Target="../theme/theme37.xml"/><Relationship Id="rId15" Type="http://schemas.openxmlformats.org/officeDocument/2006/relationships/image" Target="../media/image6.png"/><Relationship Id="rId1" Type="http://schemas.openxmlformats.org/officeDocument/2006/relationships/slideLayout" Target="../slideLayouts/slideLayout448.xml"/><Relationship Id="rId2" Type="http://schemas.openxmlformats.org/officeDocument/2006/relationships/slideLayout" Target="../slideLayouts/slideLayout449.xml"/><Relationship Id="rId3" Type="http://schemas.openxmlformats.org/officeDocument/2006/relationships/slideLayout" Target="../slideLayouts/slideLayout450.xml"/><Relationship Id="rId4" Type="http://schemas.openxmlformats.org/officeDocument/2006/relationships/slideLayout" Target="../slideLayouts/slideLayout451.xml"/><Relationship Id="rId5" Type="http://schemas.openxmlformats.org/officeDocument/2006/relationships/slideLayout" Target="../slideLayouts/slideLayout452.xml"/><Relationship Id="rId6" Type="http://schemas.openxmlformats.org/officeDocument/2006/relationships/slideLayout" Target="../slideLayouts/slideLayout453.xml"/><Relationship Id="rId7" Type="http://schemas.openxmlformats.org/officeDocument/2006/relationships/slideLayout" Target="../slideLayouts/slideLayout454.xml"/><Relationship Id="rId8" Type="http://schemas.openxmlformats.org/officeDocument/2006/relationships/slideLayout" Target="../slideLayouts/slideLayout455.xml"/><Relationship Id="rId9" Type="http://schemas.openxmlformats.org/officeDocument/2006/relationships/slideLayout" Target="../slideLayouts/slideLayout456.xml"/><Relationship Id="rId10" Type="http://schemas.openxmlformats.org/officeDocument/2006/relationships/slideLayout" Target="../slideLayouts/slideLayout457.xml"/></Relationships>
</file>

<file path=ppt/slideMasters/_rels/slideMaster38.xml.rels><?xml version="1.0" encoding="UTF-8" standalone="yes"?>
<Relationships xmlns="http://schemas.openxmlformats.org/package/2006/relationships"><Relationship Id="rId11" Type="http://schemas.openxmlformats.org/officeDocument/2006/relationships/slideLayout" Target="../slideLayouts/slideLayout471.xml"/><Relationship Id="rId12" Type="http://schemas.openxmlformats.org/officeDocument/2006/relationships/slideLayout" Target="../slideLayouts/slideLayout472.xml"/><Relationship Id="rId13" Type="http://schemas.openxmlformats.org/officeDocument/2006/relationships/slideLayout" Target="../slideLayouts/slideLayout473.xml"/><Relationship Id="rId14" Type="http://schemas.openxmlformats.org/officeDocument/2006/relationships/theme" Target="../theme/theme38.xml"/><Relationship Id="rId15" Type="http://schemas.openxmlformats.org/officeDocument/2006/relationships/image" Target="../media/image6.png"/><Relationship Id="rId1" Type="http://schemas.openxmlformats.org/officeDocument/2006/relationships/slideLayout" Target="../slideLayouts/slideLayout461.xml"/><Relationship Id="rId2" Type="http://schemas.openxmlformats.org/officeDocument/2006/relationships/slideLayout" Target="../slideLayouts/slideLayout462.xml"/><Relationship Id="rId3" Type="http://schemas.openxmlformats.org/officeDocument/2006/relationships/slideLayout" Target="../slideLayouts/slideLayout463.xml"/><Relationship Id="rId4" Type="http://schemas.openxmlformats.org/officeDocument/2006/relationships/slideLayout" Target="../slideLayouts/slideLayout464.xml"/><Relationship Id="rId5" Type="http://schemas.openxmlformats.org/officeDocument/2006/relationships/slideLayout" Target="../slideLayouts/slideLayout465.xml"/><Relationship Id="rId6" Type="http://schemas.openxmlformats.org/officeDocument/2006/relationships/slideLayout" Target="../slideLayouts/slideLayout466.xml"/><Relationship Id="rId7" Type="http://schemas.openxmlformats.org/officeDocument/2006/relationships/slideLayout" Target="../slideLayouts/slideLayout467.xml"/><Relationship Id="rId8" Type="http://schemas.openxmlformats.org/officeDocument/2006/relationships/slideLayout" Target="../slideLayouts/slideLayout468.xml"/><Relationship Id="rId9" Type="http://schemas.openxmlformats.org/officeDocument/2006/relationships/slideLayout" Target="../slideLayouts/slideLayout469.xml"/><Relationship Id="rId10" Type="http://schemas.openxmlformats.org/officeDocument/2006/relationships/slideLayout" Target="../slideLayouts/slideLayout470.xml"/></Relationships>
</file>

<file path=ppt/slideMasters/_rels/slideMaster39.xml.rels><?xml version="1.0" encoding="UTF-8" standalone="yes"?>
<Relationships xmlns="http://schemas.openxmlformats.org/package/2006/relationships"><Relationship Id="rId11" Type="http://schemas.openxmlformats.org/officeDocument/2006/relationships/slideLayout" Target="../slideLayouts/slideLayout484.xml"/><Relationship Id="rId12" Type="http://schemas.openxmlformats.org/officeDocument/2006/relationships/slideLayout" Target="../slideLayouts/slideLayout485.xml"/><Relationship Id="rId13" Type="http://schemas.openxmlformats.org/officeDocument/2006/relationships/slideLayout" Target="../slideLayouts/slideLayout486.xml"/><Relationship Id="rId14" Type="http://schemas.openxmlformats.org/officeDocument/2006/relationships/theme" Target="../theme/theme39.xml"/><Relationship Id="rId15" Type="http://schemas.openxmlformats.org/officeDocument/2006/relationships/image" Target="../media/image6.png"/><Relationship Id="rId1" Type="http://schemas.openxmlformats.org/officeDocument/2006/relationships/slideLayout" Target="../slideLayouts/slideLayout474.xml"/><Relationship Id="rId2" Type="http://schemas.openxmlformats.org/officeDocument/2006/relationships/slideLayout" Target="../slideLayouts/slideLayout475.xml"/><Relationship Id="rId3" Type="http://schemas.openxmlformats.org/officeDocument/2006/relationships/slideLayout" Target="../slideLayouts/slideLayout476.xml"/><Relationship Id="rId4" Type="http://schemas.openxmlformats.org/officeDocument/2006/relationships/slideLayout" Target="../slideLayouts/slideLayout477.xml"/><Relationship Id="rId5" Type="http://schemas.openxmlformats.org/officeDocument/2006/relationships/slideLayout" Target="../slideLayouts/slideLayout478.xml"/><Relationship Id="rId6" Type="http://schemas.openxmlformats.org/officeDocument/2006/relationships/slideLayout" Target="../slideLayouts/slideLayout479.xml"/><Relationship Id="rId7" Type="http://schemas.openxmlformats.org/officeDocument/2006/relationships/slideLayout" Target="../slideLayouts/slideLayout480.xml"/><Relationship Id="rId8" Type="http://schemas.openxmlformats.org/officeDocument/2006/relationships/slideLayout" Target="../slideLayouts/slideLayout481.xml"/><Relationship Id="rId9" Type="http://schemas.openxmlformats.org/officeDocument/2006/relationships/slideLayout" Target="../slideLayouts/slideLayout482.xml"/><Relationship Id="rId10" Type="http://schemas.openxmlformats.org/officeDocument/2006/relationships/slideLayout" Target="../slideLayouts/slideLayout48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8.xml"/><Relationship Id="rId12" Type="http://schemas.openxmlformats.org/officeDocument/2006/relationships/theme" Target="../theme/theme4.xml"/><Relationship Id="rId13" Type="http://schemas.openxmlformats.org/officeDocument/2006/relationships/image" Target="../media/image3.jpeg"/><Relationship Id="rId1" Type="http://schemas.openxmlformats.org/officeDocument/2006/relationships/slideLayout" Target="../slideLayouts/slideLayout38.xml"/><Relationship Id="rId2" Type="http://schemas.openxmlformats.org/officeDocument/2006/relationships/slideLayout" Target="../slideLayouts/slideLayout39.xml"/><Relationship Id="rId3" Type="http://schemas.openxmlformats.org/officeDocument/2006/relationships/slideLayout" Target="../slideLayouts/slideLayout40.xml"/><Relationship Id="rId4" Type="http://schemas.openxmlformats.org/officeDocument/2006/relationships/slideLayout" Target="../slideLayouts/slideLayout41.xml"/><Relationship Id="rId5" Type="http://schemas.openxmlformats.org/officeDocument/2006/relationships/slideLayout" Target="../slideLayouts/slideLayout42.xml"/><Relationship Id="rId6" Type="http://schemas.openxmlformats.org/officeDocument/2006/relationships/slideLayout" Target="../slideLayouts/slideLayout43.xml"/><Relationship Id="rId7" Type="http://schemas.openxmlformats.org/officeDocument/2006/relationships/slideLayout" Target="../slideLayouts/slideLayout44.xml"/><Relationship Id="rId8" Type="http://schemas.openxmlformats.org/officeDocument/2006/relationships/slideLayout" Target="../slideLayouts/slideLayout45.xml"/><Relationship Id="rId9" Type="http://schemas.openxmlformats.org/officeDocument/2006/relationships/slideLayout" Target="../slideLayouts/slideLayout46.xml"/><Relationship Id="rId10" Type="http://schemas.openxmlformats.org/officeDocument/2006/relationships/slideLayout" Target="../slideLayouts/slideLayout47.xml"/></Relationships>
</file>

<file path=ppt/slideMasters/_rels/slideMaster40.xml.rels><?xml version="1.0" encoding="UTF-8" standalone="yes"?>
<Relationships xmlns="http://schemas.openxmlformats.org/package/2006/relationships"><Relationship Id="rId11" Type="http://schemas.openxmlformats.org/officeDocument/2006/relationships/slideLayout" Target="../slideLayouts/slideLayout497.xml"/><Relationship Id="rId12" Type="http://schemas.openxmlformats.org/officeDocument/2006/relationships/slideLayout" Target="../slideLayouts/slideLayout498.xml"/><Relationship Id="rId13" Type="http://schemas.openxmlformats.org/officeDocument/2006/relationships/slideLayout" Target="../slideLayouts/slideLayout499.xml"/><Relationship Id="rId14" Type="http://schemas.openxmlformats.org/officeDocument/2006/relationships/theme" Target="../theme/theme40.xml"/><Relationship Id="rId15" Type="http://schemas.openxmlformats.org/officeDocument/2006/relationships/image" Target="../media/image6.png"/><Relationship Id="rId1" Type="http://schemas.openxmlformats.org/officeDocument/2006/relationships/slideLayout" Target="../slideLayouts/slideLayout487.xml"/><Relationship Id="rId2" Type="http://schemas.openxmlformats.org/officeDocument/2006/relationships/slideLayout" Target="../slideLayouts/slideLayout488.xml"/><Relationship Id="rId3" Type="http://schemas.openxmlformats.org/officeDocument/2006/relationships/slideLayout" Target="../slideLayouts/slideLayout489.xml"/><Relationship Id="rId4" Type="http://schemas.openxmlformats.org/officeDocument/2006/relationships/slideLayout" Target="../slideLayouts/slideLayout490.xml"/><Relationship Id="rId5" Type="http://schemas.openxmlformats.org/officeDocument/2006/relationships/slideLayout" Target="../slideLayouts/slideLayout491.xml"/><Relationship Id="rId6" Type="http://schemas.openxmlformats.org/officeDocument/2006/relationships/slideLayout" Target="../slideLayouts/slideLayout492.xml"/><Relationship Id="rId7" Type="http://schemas.openxmlformats.org/officeDocument/2006/relationships/slideLayout" Target="../slideLayouts/slideLayout493.xml"/><Relationship Id="rId8" Type="http://schemas.openxmlformats.org/officeDocument/2006/relationships/slideLayout" Target="../slideLayouts/slideLayout494.xml"/><Relationship Id="rId9" Type="http://schemas.openxmlformats.org/officeDocument/2006/relationships/slideLayout" Target="../slideLayouts/slideLayout495.xml"/><Relationship Id="rId10" Type="http://schemas.openxmlformats.org/officeDocument/2006/relationships/slideLayout" Target="../slideLayouts/slideLayout496.xml"/></Relationships>
</file>

<file path=ppt/slideMasters/_rels/slideMaster41.xml.rels><?xml version="1.0" encoding="UTF-8" standalone="yes"?>
<Relationships xmlns="http://schemas.openxmlformats.org/package/2006/relationships"><Relationship Id="rId11" Type="http://schemas.openxmlformats.org/officeDocument/2006/relationships/slideLayout" Target="../slideLayouts/slideLayout510.xml"/><Relationship Id="rId12" Type="http://schemas.openxmlformats.org/officeDocument/2006/relationships/slideLayout" Target="../slideLayouts/slideLayout511.xml"/><Relationship Id="rId13" Type="http://schemas.openxmlformats.org/officeDocument/2006/relationships/slideLayout" Target="../slideLayouts/slideLayout512.xml"/><Relationship Id="rId14" Type="http://schemas.openxmlformats.org/officeDocument/2006/relationships/theme" Target="../theme/theme41.xml"/><Relationship Id="rId15" Type="http://schemas.openxmlformats.org/officeDocument/2006/relationships/image" Target="../media/image6.png"/><Relationship Id="rId1" Type="http://schemas.openxmlformats.org/officeDocument/2006/relationships/slideLayout" Target="../slideLayouts/slideLayout500.xml"/><Relationship Id="rId2" Type="http://schemas.openxmlformats.org/officeDocument/2006/relationships/slideLayout" Target="../slideLayouts/slideLayout501.xml"/><Relationship Id="rId3" Type="http://schemas.openxmlformats.org/officeDocument/2006/relationships/slideLayout" Target="../slideLayouts/slideLayout502.xml"/><Relationship Id="rId4" Type="http://schemas.openxmlformats.org/officeDocument/2006/relationships/slideLayout" Target="../slideLayouts/slideLayout503.xml"/><Relationship Id="rId5" Type="http://schemas.openxmlformats.org/officeDocument/2006/relationships/slideLayout" Target="../slideLayouts/slideLayout504.xml"/><Relationship Id="rId6" Type="http://schemas.openxmlformats.org/officeDocument/2006/relationships/slideLayout" Target="../slideLayouts/slideLayout505.xml"/><Relationship Id="rId7" Type="http://schemas.openxmlformats.org/officeDocument/2006/relationships/slideLayout" Target="../slideLayouts/slideLayout506.xml"/><Relationship Id="rId8" Type="http://schemas.openxmlformats.org/officeDocument/2006/relationships/slideLayout" Target="../slideLayouts/slideLayout507.xml"/><Relationship Id="rId9" Type="http://schemas.openxmlformats.org/officeDocument/2006/relationships/slideLayout" Target="../slideLayouts/slideLayout508.xml"/><Relationship Id="rId10" Type="http://schemas.openxmlformats.org/officeDocument/2006/relationships/slideLayout" Target="../slideLayouts/slideLayout509.xml"/></Relationships>
</file>

<file path=ppt/slideMasters/_rels/slideMaster42.xml.rels><?xml version="1.0" encoding="UTF-8" standalone="yes"?>
<Relationships xmlns="http://schemas.openxmlformats.org/package/2006/relationships"><Relationship Id="rId11" Type="http://schemas.openxmlformats.org/officeDocument/2006/relationships/slideLayout" Target="../slideLayouts/slideLayout523.xml"/><Relationship Id="rId12" Type="http://schemas.openxmlformats.org/officeDocument/2006/relationships/slideLayout" Target="../slideLayouts/slideLayout524.xml"/><Relationship Id="rId13" Type="http://schemas.openxmlformats.org/officeDocument/2006/relationships/slideLayout" Target="../slideLayouts/slideLayout525.xml"/><Relationship Id="rId14" Type="http://schemas.openxmlformats.org/officeDocument/2006/relationships/theme" Target="../theme/theme42.xml"/><Relationship Id="rId15" Type="http://schemas.openxmlformats.org/officeDocument/2006/relationships/image" Target="../media/image6.png"/><Relationship Id="rId1" Type="http://schemas.openxmlformats.org/officeDocument/2006/relationships/slideLayout" Target="../slideLayouts/slideLayout513.xml"/><Relationship Id="rId2" Type="http://schemas.openxmlformats.org/officeDocument/2006/relationships/slideLayout" Target="../slideLayouts/slideLayout514.xml"/><Relationship Id="rId3" Type="http://schemas.openxmlformats.org/officeDocument/2006/relationships/slideLayout" Target="../slideLayouts/slideLayout515.xml"/><Relationship Id="rId4" Type="http://schemas.openxmlformats.org/officeDocument/2006/relationships/slideLayout" Target="../slideLayouts/slideLayout516.xml"/><Relationship Id="rId5" Type="http://schemas.openxmlformats.org/officeDocument/2006/relationships/slideLayout" Target="../slideLayouts/slideLayout517.xml"/><Relationship Id="rId6" Type="http://schemas.openxmlformats.org/officeDocument/2006/relationships/slideLayout" Target="../slideLayouts/slideLayout518.xml"/><Relationship Id="rId7" Type="http://schemas.openxmlformats.org/officeDocument/2006/relationships/slideLayout" Target="../slideLayouts/slideLayout519.xml"/><Relationship Id="rId8" Type="http://schemas.openxmlformats.org/officeDocument/2006/relationships/slideLayout" Target="../slideLayouts/slideLayout520.xml"/><Relationship Id="rId9" Type="http://schemas.openxmlformats.org/officeDocument/2006/relationships/slideLayout" Target="../slideLayouts/slideLayout521.xml"/><Relationship Id="rId10" Type="http://schemas.openxmlformats.org/officeDocument/2006/relationships/slideLayout" Target="../slideLayouts/slideLayout522.xml"/></Relationships>
</file>

<file path=ppt/slideMasters/_rels/slideMaster43.xml.rels><?xml version="1.0" encoding="UTF-8" standalone="yes"?>
<Relationships xmlns="http://schemas.openxmlformats.org/package/2006/relationships"><Relationship Id="rId11" Type="http://schemas.openxmlformats.org/officeDocument/2006/relationships/slideLayout" Target="../slideLayouts/slideLayout536.xml"/><Relationship Id="rId12" Type="http://schemas.openxmlformats.org/officeDocument/2006/relationships/slideLayout" Target="../slideLayouts/slideLayout537.xml"/><Relationship Id="rId13" Type="http://schemas.openxmlformats.org/officeDocument/2006/relationships/slideLayout" Target="../slideLayouts/slideLayout538.xml"/><Relationship Id="rId14" Type="http://schemas.openxmlformats.org/officeDocument/2006/relationships/theme" Target="../theme/theme43.xml"/><Relationship Id="rId15" Type="http://schemas.openxmlformats.org/officeDocument/2006/relationships/image" Target="../media/image6.png"/><Relationship Id="rId1" Type="http://schemas.openxmlformats.org/officeDocument/2006/relationships/slideLayout" Target="../slideLayouts/slideLayout526.xml"/><Relationship Id="rId2" Type="http://schemas.openxmlformats.org/officeDocument/2006/relationships/slideLayout" Target="../slideLayouts/slideLayout527.xml"/><Relationship Id="rId3" Type="http://schemas.openxmlformats.org/officeDocument/2006/relationships/slideLayout" Target="../slideLayouts/slideLayout528.xml"/><Relationship Id="rId4" Type="http://schemas.openxmlformats.org/officeDocument/2006/relationships/slideLayout" Target="../slideLayouts/slideLayout529.xml"/><Relationship Id="rId5" Type="http://schemas.openxmlformats.org/officeDocument/2006/relationships/slideLayout" Target="../slideLayouts/slideLayout530.xml"/><Relationship Id="rId6" Type="http://schemas.openxmlformats.org/officeDocument/2006/relationships/slideLayout" Target="../slideLayouts/slideLayout531.xml"/><Relationship Id="rId7" Type="http://schemas.openxmlformats.org/officeDocument/2006/relationships/slideLayout" Target="../slideLayouts/slideLayout532.xml"/><Relationship Id="rId8" Type="http://schemas.openxmlformats.org/officeDocument/2006/relationships/slideLayout" Target="../slideLayouts/slideLayout533.xml"/><Relationship Id="rId9" Type="http://schemas.openxmlformats.org/officeDocument/2006/relationships/slideLayout" Target="../slideLayouts/slideLayout534.xml"/><Relationship Id="rId10" Type="http://schemas.openxmlformats.org/officeDocument/2006/relationships/slideLayout" Target="../slideLayouts/slideLayout535.xml"/></Relationships>
</file>

<file path=ppt/slideMasters/_rels/slideMaster44.xml.rels><?xml version="1.0" encoding="UTF-8" standalone="yes"?>
<Relationships xmlns="http://schemas.openxmlformats.org/package/2006/relationships"><Relationship Id="rId11" Type="http://schemas.openxmlformats.org/officeDocument/2006/relationships/slideLayout" Target="../slideLayouts/slideLayout549.xml"/><Relationship Id="rId12" Type="http://schemas.openxmlformats.org/officeDocument/2006/relationships/slideLayout" Target="../slideLayouts/slideLayout550.xml"/><Relationship Id="rId13" Type="http://schemas.openxmlformats.org/officeDocument/2006/relationships/slideLayout" Target="../slideLayouts/slideLayout551.xml"/><Relationship Id="rId14" Type="http://schemas.openxmlformats.org/officeDocument/2006/relationships/slideLayout" Target="../slideLayouts/slideLayout552.xml"/><Relationship Id="rId15" Type="http://schemas.openxmlformats.org/officeDocument/2006/relationships/slideLayout" Target="../slideLayouts/slideLayout553.xml"/><Relationship Id="rId16" Type="http://schemas.openxmlformats.org/officeDocument/2006/relationships/theme" Target="../theme/theme44.xml"/><Relationship Id="rId1" Type="http://schemas.openxmlformats.org/officeDocument/2006/relationships/slideLayout" Target="../slideLayouts/slideLayout539.xml"/><Relationship Id="rId2" Type="http://schemas.openxmlformats.org/officeDocument/2006/relationships/slideLayout" Target="../slideLayouts/slideLayout540.xml"/><Relationship Id="rId3" Type="http://schemas.openxmlformats.org/officeDocument/2006/relationships/slideLayout" Target="../slideLayouts/slideLayout541.xml"/><Relationship Id="rId4" Type="http://schemas.openxmlformats.org/officeDocument/2006/relationships/slideLayout" Target="../slideLayouts/slideLayout542.xml"/><Relationship Id="rId5" Type="http://schemas.openxmlformats.org/officeDocument/2006/relationships/slideLayout" Target="../slideLayouts/slideLayout543.xml"/><Relationship Id="rId6" Type="http://schemas.openxmlformats.org/officeDocument/2006/relationships/slideLayout" Target="../slideLayouts/slideLayout544.xml"/><Relationship Id="rId7" Type="http://schemas.openxmlformats.org/officeDocument/2006/relationships/slideLayout" Target="../slideLayouts/slideLayout545.xml"/><Relationship Id="rId8" Type="http://schemas.openxmlformats.org/officeDocument/2006/relationships/slideLayout" Target="../slideLayouts/slideLayout546.xml"/><Relationship Id="rId9" Type="http://schemas.openxmlformats.org/officeDocument/2006/relationships/slideLayout" Target="../slideLayouts/slideLayout547.xml"/><Relationship Id="rId10" Type="http://schemas.openxmlformats.org/officeDocument/2006/relationships/slideLayout" Target="../slideLayouts/slideLayout548.xml"/></Relationships>
</file>

<file path=ppt/slideMasters/_rels/slideMaster45.xml.rels><?xml version="1.0" encoding="UTF-8" standalone="yes"?>
<Relationships xmlns="http://schemas.openxmlformats.org/package/2006/relationships"><Relationship Id="rId11" Type="http://schemas.openxmlformats.org/officeDocument/2006/relationships/slideLayout" Target="../slideLayouts/slideLayout564.xml"/><Relationship Id="rId12" Type="http://schemas.openxmlformats.org/officeDocument/2006/relationships/theme" Target="../theme/theme45.xml"/><Relationship Id="rId1" Type="http://schemas.openxmlformats.org/officeDocument/2006/relationships/slideLayout" Target="../slideLayouts/slideLayout554.xml"/><Relationship Id="rId2" Type="http://schemas.openxmlformats.org/officeDocument/2006/relationships/slideLayout" Target="../slideLayouts/slideLayout555.xml"/><Relationship Id="rId3" Type="http://schemas.openxmlformats.org/officeDocument/2006/relationships/slideLayout" Target="../slideLayouts/slideLayout556.xml"/><Relationship Id="rId4" Type="http://schemas.openxmlformats.org/officeDocument/2006/relationships/slideLayout" Target="../slideLayouts/slideLayout557.xml"/><Relationship Id="rId5" Type="http://schemas.openxmlformats.org/officeDocument/2006/relationships/slideLayout" Target="../slideLayouts/slideLayout558.xml"/><Relationship Id="rId6" Type="http://schemas.openxmlformats.org/officeDocument/2006/relationships/slideLayout" Target="../slideLayouts/slideLayout559.xml"/><Relationship Id="rId7" Type="http://schemas.openxmlformats.org/officeDocument/2006/relationships/slideLayout" Target="../slideLayouts/slideLayout560.xml"/><Relationship Id="rId8" Type="http://schemas.openxmlformats.org/officeDocument/2006/relationships/slideLayout" Target="../slideLayouts/slideLayout561.xml"/><Relationship Id="rId9" Type="http://schemas.openxmlformats.org/officeDocument/2006/relationships/slideLayout" Target="../slideLayouts/slideLayout562.xml"/><Relationship Id="rId10" Type="http://schemas.openxmlformats.org/officeDocument/2006/relationships/slideLayout" Target="../slideLayouts/slideLayout563.xml"/></Relationships>
</file>

<file path=ppt/slideMasters/_rels/slideMaster46.xml.rels><?xml version="1.0" encoding="UTF-8" standalone="yes"?>
<Relationships xmlns="http://schemas.openxmlformats.org/package/2006/relationships"><Relationship Id="rId11" Type="http://schemas.openxmlformats.org/officeDocument/2006/relationships/slideLayout" Target="../slideLayouts/slideLayout575.xml"/><Relationship Id="rId12" Type="http://schemas.openxmlformats.org/officeDocument/2006/relationships/slideLayout" Target="../slideLayouts/slideLayout576.xml"/><Relationship Id="rId13" Type="http://schemas.openxmlformats.org/officeDocument/2006/relationships/slideLayout" Target="../slideLayouts/slideLayout577.xml"/><Relationship Id="rId14" Type="http://schemas.openxmlformats.org/officeDocument/2006/relationships/slideLayout" Target="../slideLayouts/slideLayout578.xml"/><Relationship Id="rId15" Type="http://schemas.openxmlformats.org/officeDocument/2006/relationships/slideLayout" Target="../slideLayouts/slideLayout579.xml"/><Relationship Id="rId16" Type="http://schemas.openxmlformats.org/officeDocument/2006/relationships/theme" Target="../theme/theme46.xml"/><Relationship Id="rId17" Type="http://schemas.openxmlformats.org/officeDocument/2006/relationships/image" Target="../media/image3.jpeg"/><Relationship Id="rId1" Type="http://schemas.openxmlformats.org/officeDocument/2006/relationships/slideLayout" Target="../slideLayouts/slideLayout565.xml"/><Relationship Id="rId2" Type="http://schemas.openxmlformats.org/officeDocument/2006/relationships/slideLayout" Target="../slideLayouts/slideLayout566.xml"/><Relationship Id="rId3" Type="http://schemas.openxmlformats.org/officeDocument/2006/relationships/slideLayout" Target="../slideLayouts/slideLayout567.xml"/><Relationship Id="rId4" Type="http://schemas.openxmlformats.org/officeDocument/2006/relationships/slideLayout" Target="../slideLayouts/slideLayout568.xml"/><Relationship Id="rId5" Type="http://schemas.openxmlformats.org/officeDocument/2006/relationships/slideLayout" Target="../slideLayouts/slideLayout569.xml"/><Relationship Id="rId6" Type="http://schemas.openxmlformats.org/officeDocument/2006/relationships/slideLayout" Target="../slideLayouts/slideLayout570.xml"/><Relationship Id="rId7" Type="http://schemas.openxmlformats.org/officeDocument/2006/relationships/slideLayout" Target="../slideLayouts/slideLayout571.xml"/><Relationship Id="rId8" Type="http://schemas.openxmlformats.org/officeDocument/2006/relationships/slideLayout" Target="../slideLayouts/slideLayout572.xml"/><Relationship Id="rId9" Type="http://schemas.openxmlformats.org/officeDocument/2006/relationships/slideLayout" Target="../slideLayouts/slideLayout573.xml"/><Relationship Id="rId10" Type="http://schemas.openxmlformats.org/officeDocument/2006/relationships/slideLayout" Target="../slideLayouts/slideLayout574.xml"/></Relationships>
</file>

<file path=ppt/slideMasters/_rels/slideMaster47.xml.rels><?xml version="1.0" encoding="UTF-8" standalone="yes"?>
<Relationships xmlns="http://schemas.openxmlformats.org/package/2006/relationships"><Relationship Id="rId11" Type="http://schemas.openxmlformats.org/officeDocument/2006/relationships/slideLayout" Target="../slideLayouts/slideLayout590.xml"/><Relationship Id="rId12" Type="http://schemas.openxmlformats.org/officeDocument/2006/relationships/slideLayout" Target="../slideLayouts/slideLayout591.xml"/><Relationship Id="rId13" Type="http://schemas.openxmlformats.org/officeDocument/2006/relationships/slideLayout" Target="../slideLayouts/slideLayout592.xml"/><Relationship Id="rId14" Type="http://schemas.openxmlformats.org/officeDocument/2006/relationships/slideLayout" Target="../slideLayouts/slideLayout593.xml"/><Relationship Id="rId15" Type="http://schemas.openxmlformats.org/officeDocument/2006/relationships/slideLayout" Target="../slideLayouts/slideLayout594.xml"/><Relationship Id="rId16" Type="http://schemas.openxmlformats.org/officeDocument/2006/relationships/theme" Target="../theme/theme47.xml"/><Relationship Id="rId1" Type="http://schemas.openxmlformats.org/officeDocument/2006/relationships/slideLayout" Target="../slideLayouts/slideLayout580.xml"/><Relationship Id="rId2" Type="http://schemas.openxmlformats.org/officeDocument/2006/relationships/slideLayout" Target="../slideLayouts/slideLayout581.xml"/><Relationship Id="rId3" Type="http://schemas.openxmlformats.org/officeDocument/2006/relationships/slideLayout" Target="../slideLayouts/slideLayout582.xml"/><Relationship Id="rId4" Type="http://schemas.openxmlformats.org/officeDocument/2006/relationships/slideLayout" Target="../slideLayouts/slideLayout583.xml"/><Relationship Id="rId5" Type="http://schemas.openxmlformats.org/officeDocument/2006/relationships/slideLayout" Target="../slideLayouts/slideLayout584.xml"/><Relationship Id="rId6" Type="http://schemas.openxmlformats.org/officeDocument/2006/relationships/slideLayout" Target="../slideLayouts/slideLayout585.xml"/><Relationship Id="rId7" Type="http://schemas.openxmlformats.org/officeDocument/2006/relationships/slideLayout" Target="../slideLayouts/slideLayout586.xml"/><Relationship Id="rId8" Type="http://schemas.openxmlformats.org/officeDocument/2006/relationships/slideLayout" Target="../slideLayouts/slideLayout587.xml"/><Relationship Id="rId9" Type="http://schemas.openxmlformats.org/officeDocument/2006/relationships/slideLayout" Target="../slideLayouts/slideLayout588.xml"/><Relationship Id="rId10" Type="http://schemas.openxmlformats.org/officeDocument/2006/relationships/slideLayout" Target="../slideLayouts/slideLayout589.xml"/></Relationships>
</file>

<file path=ppt/slideMasters/_rels/slideMaster48.xml.rels><?xml version="1.0" encoding="UTF-8" standalone="yes"?>
<Relationships xmlns="http://schemas.openxmlformats.org/package/2006/relationships"><Relationship Id="rId11" Type="http://schemas.openxmlformats.org/officeDocument/2006/relationships/slideLayout" Target="../slideLayouts/slideLayout605.xml"/><Relationship Id="rId12" Type="http://schemas.openxmlformats.org/officeDocument/2006/relationships/slideLayout" Target="../slideLayouts/slideLayout606.xml"/><Relationship Id="rId13" Type="http://schemas.openxmlformats.org/officeDocument/2006/relationships/slideLayout" Target="../slideLayouts/slideLayout607.xml"/><Relationship Id="rId14" Type="http://schemas.openxmlformats.org/officeDocument/2006/relationships/slideLayout" Target="../slideLayouts/slideLayout608.xml"/><Relationship Id="rId15" Type="http://schemas.openxmlformats.org/officeDocument/2006/relationships/slideLayout" Target="../slideLayouts/slideLayout609.xml"/><Relationship Id="rId16" Type="http://schemas.openxmlformats.org/officeDocument/2006/relationships/theme" Target="../theme/theme48.xml"/><Relationship Id="rId1" Type="http://schemas.openxmlformats.org/officeDocument/2006/relationships/slideLayout" Target="../slideLayouts/slideLayout595.xml"/><Relationship Id="rId2" Type="http://schemas.openxmlformats.org/officeDocument/2006/relationships/slideLayout" Target="../slideLayouts/slideLayout596.xml"/><Relationship Id="rId3" Type="http://schemas.openxmlformats.org/officeDocument/2006/relationships/slideLayout" Target="../slideLayouts/slideLayout597.xml"/><Relationship Id="rId4" Type="http://schemas.openxmlformats.org/officeDocument/2006/relationships/slideLayout" Target="../slideLayouts/slideLayout598.xml"/><Relationship Id="rId5" Type="http://schemas.openxmlformats.org/officeDocument/2006/relationships/slideLayout" Target="../slideLayouts/slideLayout599.xml"/><Relationship Id="rId6" Type="http://schemas.openxmlformats.org/officeDocument/2006/relationships/slideLayout" Target="../slideLayouts/slideLayout600.xml"/><Relationship Id="rId7" Type="http://schemas.openxmlformats.org/officeDocument/2006/relationships/slideLayout" Target="../slideLayouts/slideLayout601.xml"/><Relationship Id="rId8" Type="http://schemas.openxmlformats.org/officeDocument/2006/relationships/slideLayout" Target="../slideLayouts/slideLayout602.xml"/><Relationship Id="rId9" Type="http://schemas.openxmlformats.org/officeDocument/2006/relationships/slideLayout" Target="../slideLayouts/slideLayout603.xml"/><Relationship Id="rId10" Type="http://schemas.openxmlformats.org/officeDocument/2006/relationships/slideLayout" Target="../slideLayouts/slideLayout604.xml"/></Relationships>
</file>

<file path=ppt/slideMasters/_rels/slideMaster49.xml.rels><?xml version="1.0" encoding="UTF-8" standalone="yes"?>
<Relationships xmlns="http://schemas.openxmlformats.org/package/2006/relationships"><Relationship Id="rId11" Type="http://schemas.openxmlformats.org/officeDocument/2006/relationships/slideLayout" Target="../slideLayouts/slideLayout620.xml"/><Relationship Id="rId12" Type="http://schemas.openxmlformats.org/officeDocument/2006/relationships/slideLayout" Target="../slideLayouts/slideLayout621.xml"/><Relationship Id="rId13" Type="http://schemas.openxmlformats.org/officeDocument/2006/relationships/slideLayout" Target="../slideLayouts/slideLayout622.xml"/><Relationship Id="rId14" Type="http://schemas.openxmlformats.org/officeDocument/2006/relationships/slideLayout" Target="../slideLayouts/slideLayout623.xml"/><Relationship Id="rId15" Type="http://schemas.openxmlformats.org/officeDocument/2006/relationships/slideLayout" Target="../slideLayouts/slideLayout624.xml"/><Relationship Id="rId16" Type="http://schemas.openxmlformats.org/officeDocument/2006/relationships/theme" Target="../theme/theme49.xml"/><Relationship Id="rId1" Type="http://schemas.openxmlformats.org/officeDocument/2006/relationships/slideLayout" Target="../slideLayouts/slideLayout610.xml"/><Relationship Id="rId2" Type="http://schemas.openxmlformats.org/officeDocument/2006/relationships/slideLayout" Target="../slideLayouts/slideLayout611.xml"/><Relationship Id="rId3" Type="http://schemas.openxmlformats.org/officeDocument/2006/relationships/slideLayout" Target="../slideLayouts/slideLayout612.xml"/><Relationship Id="rId4" Type="http://schemas.openxmlformats.org/officeDocument/2006/relationships/slideLayout" Target="../slideLayouts/slideLayout613.xml"/><Relationship Id="rId5" Type="http://schemas.openxmlformats.org/officeDocument/2006/relationships/slideLayout" Target="../slideLayouts/slideLayout614.xml"/><Relationship Id="rId6" Type="http://schemas.openxmlformats.org/officeDocument/2006/relationships/slideLayout" Target="../slideLayouts/slideLayout615.xml"/><Relationship Id="rId7" Type="http://schemas.openxmlformats.org/officeDocument/2006/relationships/slideLayout" Target="../slideLayouts/slideLayout616.xml"/><Relationship Id="rId8" Type="http://schemas.openxmlformats.org/officeDocument/2006/relationships/slideLayout" Target="../slideLayouts/slideLayout617.xml"/><Relationship Id="rId9" Type="http://schemas.openxmlformats.org/officeDocument/2006/relationships/slideLayout" Target="../slideLayouts/slideLayout618.xml"/><Relationship Id="rId10" Type="http://schemas.openxmlformats.org/officeDocument/2006/relationships/slideLayout" Target="../slideLayouts/slideLayout619.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9.xml"/><Relationship Id="rId12" Type="http://schemas.openxmlformats.org/officeDocument/2006/relationships/slideLayout" Target="../slideLayouts/slideLayout60.xml"/><Relationship Id="rId13" Type="http://schemas.openxmlformats.org/officeDocument/2006/relationships/theme" Target="../theme/theme5.xml"/><Relationship Id="rId1" Type="http://schemas.openxmlformats.org/officeDocument/2006/relationships/slideLayout" Target="../slideLayouts/slideLayout49.xml"/><Relationship Id="rId2" Type="http://schemas.openxmlformats.org/officeDocument/2006/relationships/slideLayout" Target="../slideLayouts/slideLayout50.xml"/><Relationship Id="rId3" Type="http://schemas.openxmlformats.org/officeDocument/2006/relationships/slideLayout" Target="../slideLayouts/slideLayout51.xml"/><Relationship Id="rId4" Type="http://schemas.openxmlformats.org/officeDocument/2006/relationships/slideLayout" Target="../slideLayouts/slideLayout52.xml"/><Relationship Id="rId5" Type="http://schemas.openxmlformats.org/officeDocument/2006/relationships/slideLayout" Target="../slideLayouts/slideLayout53.xml"/><Relationship Id="rId6" Type="http://schemas.openxmlformats.org/officeDocument/2006/relationships/slideLayout" Target="../slideLayouts/slideLayout54.xml"/><Relationship Id="rId7" Type="http://schemas.openxmlformats.org/officeDocument/2006/relationships/slideLayout" Target="../slideLayouts/slideLayout55.xml"/><Relationship Id="rId8" Type="http://schemas.openxmlformats.org/officeDocument/2006/relationships/slideLayout" Target="../slideLayouts/slideLayout56.xml"/><Relationship Id="rId9" Type="http://schemas.openxmlformats.org/officeDocument/2006/relationships/slideLayout" Target="../slideLayouts/slideLayout57.xml"/><Relationship Id="rId10" Type="http://schemas.openxmlformats.org/officeDocument/2006/relationships/slideLayout" Target="../slideLayouts/slideLayout58.xml"/></Relationships>
</file>

<file path=ppt/slideMasters/_rels/slideMaster50.xml.rels><?xml version="1.0" encoding="UTF-8" standalone="yes"?>
<Relationships xmlns="http://schemas.openxmlformats.org/package/2006/relationships"><Relationship Id="rId11" Type="http://schemas.openxmlformats.org/officeDocument/2006/relationships/slideLayout" Target="../slideLayouts/slideLayout635.xml"/><Relationship Id="rId12" Type="http://schemas.openxmlformats.org/officeDocument/2006/relationships/slideLayout" Target="../slideLayouts/slideLayout636.xml"/><Relationship Id="rId13" Type="http://schemas.openxmlformats.org/officeDocument/2006/relationships/slideLayout" Target="../slideLayouts/slideLayout637.xml"/><Relationship Id="rId14" Type="http://schemas.openxmlformats.org/officeDocument/2006/relationships/slideLayout" Target="../slideLayouts/slideLayout638.xml"/><Relationship Id="rId15" Type="http://schemas.openxmlformats.org/officeDocument/2006/relationships/slideLayout" Target="../slideLayouts/slideLayout639.xml"/><Relationship Id="rId16" Type="http://schemas.openxmlformats.org/officeDocument/2006/relationships/theme" Target="../theme/theme50.xml"/><Relationship Id="rId1" Type="http://schemas.openxmlformats.org/officeDocument/2006/relationships/slideLayout" Target="../slideLayouts/slideLayout625.xml"/><Relationship Id="rId2" Type="http://schemas.openxmlformats.org/officeDocument/2006/relationships/slideLayout" Target="../slideLayouts/slideLayout626.xml"/><Relationship Id="rId3" Type="http://schemas.openxmlformats.org/officeDocument/2006/relationships/slideLayout" Target="../slideLayouts/slideLayout627.xml"/><Relationship Id="rId4" Type="http://schemas.openxmlformats.org/officeDocument/2006/relationships/slideLayout" Target="../slideLayouts/slideLayout628.xml"/><Relationship Id="rId5" Type="http://schemas.openxmlformats.org/officeDocument/2006/relationships/slideLayout" Target="../slideLayouts/slideLayout629.xml"/><Relationship Id="rId6" Type="http://schemas.openxmlformats.org/officeDocument/2006/relationships/slideLayout" Target="../slideLayouts/slideLayout630.xml"/><Relationship Id="rId7" Type="http://schemas.openxmlformats.org/officeDocument/2006/relationships/slideLayout" Target="../slideLayouts/slideLayout631.xml"/><Relationship Id="rId8" Type="http://schemas.openxmlformats.org/officeDocument/2006/relationships/slideLayout" Target="../slideLayouts/slideLayout632.xml"/><Relationship Id="rId9" Type="http://schemas.openxmlformats.org/officeDocument/2006/relationships/slideLayout" Target="../slideLayouts/slideLayout633.xml"/><Relationship Id="rId10" Type="http://schemas.openxmlformats.org/officeDocument/2006/relationships/slideLayout" Target="../slideLayouts/slideLayout63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1.xml"/><Relationship Id="rId12" Type="http://schemas.openxmlformats.org/officeDocument/2006/relationships/slideLayout" Target="../slideLayouts/slideLayout72.xml"/><Relationship Id="rId13" Type="http://schemas.openxmlformats.org/officeDocument/2006/relationships/theme" Target="../theme/theme6.xml"/><Relationship Id="rId14" Type="http://schemas.openxmlformats.org/officeDocument/2006/relationships/image" Target="../media/image3.jpeg"/><Relationship Id="rId1" Type="http://schemas.openxmlformats.org/officeDocument/2006/relationships/slideLayout" Target="../slideLayouts/slideLayout61.xml"/><Relationship Id="rId2" Type="http://schemas.openxmlformats.org/officeDocument/2006/relationships/slideLayout" Target="../slideLayouts/slideLayout62.xml"/><Relationship Id="rId3" Type="http://schemas.openxmlformats.org/officeDocument/2006/relationships/slideLayout" Target="../slideLayouts/slideLayout63.xml"/><Relationship Id="rId4" Type="http://schemas.openxmlformats.org/officeDocument/2006/relationships/slideLayout" Target="../slideLayouts/slideLayout64.xml"/><Relationship Id="rId5" Type="http://schemas.openxmlformats.org/officeDocument/2006/relationships/slideLayout" Target="../slideLayouts/slideLayout65.xml"/><Relationship Id="rId6" Type="http://schemas.openxmlformats.org/officeDocument/2006/relationships/slideLayout" Target="../slideLayouts/slideLayout66.xml"/><Relationship Id="rId7" Type="http://schemas.openxmlformats.org/officeDocument/2006/relationships/slideLayout" Target="../slideLayouts/slideLayout67.xml"/><Relationship Id="rId8" Type="http://schemas.openxmlformats.org/officeDocument/2006/relationships/slideLayout" Target="../slideLayouts/slideLayout68.xml"/><Relationship Id="rId9" Type="http://schemas.openxmlformats.org/officeDocument/2006/relationships/slideLayout" Target="../slideLayouts/slideLayout69.xml"/><Relationship Id="rId10"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3.xml"/><Relationship Id="rId12" Type="http://schemas.openxmlformats.org/officeDocument/2006/relationships/slideLayout" Target="../slideLayouts/slideLayout84.xml"/><Relationship Id="rId13" Type="http://schemas.openxmlformats.org/officeDocument/2006/relationships/slideLayout" Target="../slideLayouts/slideLayout85.xml"/><Relationship Id="rId14" Type="http://schemas.openxmlformats.org/officeDocument/2006/relationships/theme" Target="../theme/theme7.xml"/><Relationship Id="rId15" Type="http://schemas.openxmlformats.org/officeDocument/2006/relationships/image" Target="../media/image3.jpeg"/><Relationship Id="rId1" Type="http://schemas.openxmlformats.org/officeDocument/2006/relationships/slideLayout" Target="../slideLayouts/slideLayout73.xml"/><Relationship Id="rId2" Type="http://schemas.openxmlformats.org/officeDocument/2006/relationships/slideLayout" Target="../slideLayouts/slideLayout74.xml"/><Relationship Id="rId3" Type="http://schemas.openxmlformats.org/officeDocument/2006/relationships/slideLayout" Target="../slideLayouts/slideLayout75.xml"/><Relationship Id="rId4" Type="http://schemas.openxmlformats.org/officeDocument/2006/relationships/slideLayout" Target="../slideLayouts/slideLayout76.xml"/><Relationship Id="rId5" Type="http://schemas.openxmlformats.org/officeDocument/2006/relationships/slideLayout" Target="../slideLayouts/slideLayout77.xml"/><Relationship Id="rId6" Type="http://schemas.openxmlformats.org/officeDocument/2006/relationships/slideLayout" Target="../slideLayouts/slideLayout78.xml"/><Relationship Id="rId7" Type="http://schemas.openxmlformats.org/officeDocument/2006/relationships/slideLayout" Target="../slideLayouts/slideLayout79.xml"/><Relationship Id="rId8" Type="http://schemas.openxmlformats.org/officeDocument/2006/relationships/slideLayout" Target="../slideLayouts/slideLayout80.xml"/><Relationship Id="rId9" Type="http://schemas.openxmlformats.org/officeDocument/2006/relationships/slideLayout" Target="../slideLayouts/slideLayout81.xml"/><Relationship Id="rId10" Type="http://schemas.openxmlformats.org/officeDocument/2006/relationships/slideLayout" Target="../slideLayouts/slideLayout82.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6.xml"/><Relationship Id="rId12" Type="http://schemas.openxmlformats.org/officeDocument/2006/relationships/slideLayout" Target="../slideLayouts/slideLayout97.xml"/><Relationship Id="rId13" Type="http://schemas.openxmlformats.org/officeDocument/2006/relationships/theme" Target="../theme/theme8.xml"/><Relationship Id="rId14" Type="http://schemas.openxmlformats.org/officeDocument/2006/relationships/image" Target="../media/image3.jpeg"/><Relationship Id="rId1" Type="http://schemas.openxmlformats.org/officeDocument/2006/relationships/slideLayout" Target="../slideLayouts/slideLayout86.xml"/><Relationship Id="rId2" Type="http://schemas.openxmlformats.org/officeDocument/2006/relationships/slideLayout" Target="../slideLayouts/slideLayout87.xml"/><Relationship Id="rId3" Type="http://schemas.openxmlformats.org/officeDocument/2006/relationships/slideLayout" Target="../slideLayouts/slideLayout88.xml"/><Relationship Id="rId4" Type="http://schemas.openxmlformats.org/officeDocument/2006/relationships/slideLayout" Target="../slideLayouts/slideLayout89.xml"/><Relationship Id="rId5" Type="http://schemas.openxmlformats.org/officeDocument/2006/relationships/slideLayout" Target="../slideLayouts/slideLayout90.xml"/><Relationship Id="rId6" Type="http://schemas.openxmlformats.org/officeDocument/2006/relationships/slideLayout" Target="../slideLayouts/slideLayout91.xml"/><Relationship Id="rId7" Type="http://schemas.openxmlformats.org/officeDocument/2006/relationships/slideLayout" Target="../slideLayouts/slideLayout92.xml"/><Relationship Id="rId8" Type="http://schemas.openxmlformats.org/officeDocument/2006/relationships/slideLayout" Target="../slideLayouts/slideLayout93.xml"/><Relationship Id="rId9" Type="http://schemas.openxmlformats.org/officeDocument/2006/relationships/slideLayout" Target="../slideLayouts/slideLayout94.xml"/><Relationship Id="rId10" Type="http://schemas.openxmlformats.org/officeDocument/2006/relationships/slideLayout" Target="../slideLayouts/slideLayout95.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08.xml"/><Relationship Id="rId12" Type="http://schemas.openxmlformats.org/officeDocument/2006/relationships/theme" Target="../theme/theme9.xml"/><Relationship Id="rId13" Type="http://schemas.openxmlformats.org/officeDocument/2006/relationships/image" Target="../media/image4.jpeg"/><Relationship Id="rId1" Type="http://schemas.openxmlformats.org/officeDocument/2006/relationships/slideLayout" Target="../slideLayouts/slideLayout98.xml"/><Relationship Id="rId2" Type="http://schemas.openxmlformats.org/officeDocument/2006/relationships/slideLayout" Target="../slideLayouts/slideLayout99.xml"/><Relationship Id="rId3" Type="http://schemas.openxmlformats.org/officeDocument/2006/relationships/slideLayout" Target="../slideLayouts/slideLayout100.xml"/><Relationship Id="rId4" Type="http://schemas.openxmlformats.org/officeDocument/2006/relationships/slideLayout" Target="../slideLayouts/slideLayout101.xml"/><Relationship Id="rId5" Type="http://schemas.openxmlformats.org/officeDocument/2006/relationships/slideLayout" Target="../slideLayouts/slideLayout102.xml"/><Relationship Id="rId6" Type="http://schemas.openxmlformats.org/officeDocument/2006/relationships/slideLayout" Target="../slideLayouts/slideLayout103.xml"/><Relationship Id="rId7" Type="http://schemas.openxmlformats.org/officeDocument/2006/relationships/slideLayout" Target="../slideLayouts/slideLayout104.xml"/><Relationship Id="rId8" Type="http://schemas.openxmlformats.org/officeDocument/2006/relationships/slideLayout" Target="../slideLayouts/slideLayout105.xml"/><Relationship Id="rId9" Type="http://schemas.openxmlformats.org/officeDocument/2006/relationships/slideLayout" Target="../slideLayouts/slideLayout106.xml"/><Relationship Id="rId10"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31" descr="Fermi_white_subpage"/>
          <p:cNvPicPr>
            <a:picLocks noChangeAspect="1" noChangeArrowheads="1"/>
          </p:cNvPicPr>
          <p:nvPr/>
        </p:nvPicPr>
        <p:blipFill>
          <a:blip r:embed="rId13"/>
          <a:srcRect/>
          <a:stretch>
            <a:fillRect/>
          </a:stretch>
        </p:blipFill>
        <p:spPr bwMode="auto">
          <a:xfrm>
            <a:off x="0" y="0"/>
            <a:ext cx="8991600" cy="6743700"/>
          </a:xfrm>
          <a:prstGeom prst="rect">
            <a:avLst/>
          </a:prstGeom>
          <a:noFill/>
          <a:ln w="9525">
            <a:noFill/>
            <a:miter lim="800000"/>
            <a:headEnd/>
            <a:tailEnd/>
          </a:ln>
        </p:spPr>
      </p:pic>
      <p:sp>
        <p:nvSpPr>
          <p:cNvPr id="536592" name="Rectangle 16"/>
          <p:cNvSpPr>
            <a:spLocks noGrp="1" noChangeArrowheads="1"/>
          </p:cNvSpPr>
          <p:nvPr>
            <p:ph type="ftr" sz="quarter" idx="3"/>
          </p:nvPr>
        </p:nvSpPr>
        <p:spPr bwMode="auto">
          <a:xfrm>
            <a:off x="2133600" y="6172200"/>
            <a:ext cx="5181600" cy="457200"/>
          </a:xfrm>
          <a:prstGeom prst="rect">
            <a:avLst/>
          </a:prstGeom>
          <a:noFill/>
          <a:ln w="9525">
            <a:noFill/>
            <a:miter lim="800000"/>
            <a:headEnd/>
            <a:tailEnd/>
          </a:ln>
          <a:effectLst/>
        </p:spPr>
        <p:txBody>
          <a:bodyPr vert="horz" wrap="square" lIns="91407" tIns="45704" rIns="91407" bIns="45704" numCol="1" anchor="b" anchorCtr="0" compatLnSpc="1">
            <a:prstTxWarp prst="textNoShape">
              <a:avLst/>
            </a:prstTxWarp>
          </a:bodyPr>
          <a:lstStyle>
            <a:lvl1pPr algn="l">
              <a:spcBef>
                <a:spcPct val="0"/>
              </a:spcBef>
              <a:buClrTx/>
              <a:buSzTx/>
              <a:buFontTx/>
              <a:buNone/>
              <a:defRPr sz="1200" b="1" smtClean="0"/>
            </a:lvl1pPr>
          </a:lstStyle>
          <a:p>
            <a:pPr>
              <a:defRPr/>
            </a:pPr>
            <a:r>
              <a:rPr lang="en-US" dirty="0" smtClean="0"/>
              <a:t>Josh Frieman, </a:t>
            </a:r>
            <a:r>
              <a:rPr lang="en-US" dirty="0" err="1" smtClean="0"/>
              <a:t>Fermilab</a:t>
            </a:r>
            <a:r>
              <a:rPr lang="en-US" dirty="0" smtClean="0"/>
              <a:t>, DOE Non-Accelerator Review, Sep 29, 2010</a:t>
            </a:r>
            <a:endParaRPr lang="en-US" dirty="0"/>
          </a:p>
        </p:txBody>
      </p:sp>
      <p:sp>
        <p:nvSpPr>
          <p:cNvPr id="536593" name="Rectangle 17"/>
          <p:cNvSpPr>
            <a:spLocks noGrp="1" noChangeArrowheads="1"/>
          </p:cNvSpPr>
          <p:nvPr>
            <p:ph type="sldNum" sz="quarter" idx="4"/>
          </p:nvPr>
        </p:nvSpPr>
        <p:spPr bwMode="auto">
          <a:xfrm>
            <a:off x="381000" y="6305550"/>
            <a:ext cx="1905000" cy="457200"/>
          </a:xfrm>
          <a:prstGeom prst="rect">
            <a:avLst/>
          </a:prstGeom>
          <a:noFill/>
          <a:ln w="9525">
            <a:noFill/>
            <a:miter lim="800000"/>
            <a:headEnd/>
            <a:tailEnd/>
          </a:ln>
          <a:effectLst/>
        </p:spPr>
        <p:txBody>
          <a:bodyPr vert="horz" wrap="square" lIns="91407" tIns="45704" rIns="91407" bIns="45704" numCol="1" anchor="b" anchorCtr="0" compatLnSpc="1">
            <a:prstTxWarp prst="textNoShape">
              <a:avLst/>
            </a:prstTxWarp>
          </a:bodyPr>
          <a:lstStyle>
            <a:lvl1pPr algn="l">
              <a:spcBef>
                <a:spcPct val="0"/>
              </a:spcBef>
              <a:buClrTx/>
              <a:buSzTx/>
              <a:buFontTx/>
              <a:buNone/>
              <a:defRPr sz="1200" b="1">
                <a:solidFill>
                  <a:srgbClr val="111111"/>
                </a:solidFill>
              </a:defRPr>
            </a:lvl1pPr>
          </a:lstStyle>
          <a:p>
            <a:fld id="{64707A48-094C-FA4D-ADB6-D0B6249CDE4D}" type="slidenum">
              <a:rPr lang="en-US"/>
              <a:pPr/>
              <a:t>‹#›</a:t>
            </a:fld>
            <a:endParaRPr lang="en-US"/>
          </a:p>
          <a:p>
            <a:endParaRPr lang="en-US"/>
          </a:p>
        </p:txBody>
      </p:sp>
      <p:sp>
        <p:nvSpPr>
          <p:cNvPr id="1029" name="Rectangle 25"/>
          <p:cNvSpPr>
            <a:spLocks noGrp="1" noChangeArrowheads="1"/>
          </p:cNvSpPr>
          <p:nvPr>
            <p:ph type="title"/>
          </p:nvPr>
        </p:nvSpPr>
        <p:spPr bwMode="auto">
          <a:xfrm>
            <a:off x="1600200" y="609600"/>
            <a:ext cx="6858000" cy="1143000"/>
          </a:xfrm>
          <a:prstGeom prst="rect">
            <a:avLst/>
          </a:prstGeom>
          <a:noFill/>
          <a:ln w="9525">
            <a:noFill/>
            <a:miter lim="800000"/>
            <a:headEnd/>
            <a:tailEnd/>
          </a:ln>
        </p:spPr>
        <p:txBody>
          <a:bodyPr vert="horz" wrap="square" lIns="91407" tIns="45704" rIns="91407" bIns="45704" numCol="1" anchor="ctr" anchorCtr="0" compatLnSpc="1">
            <a:prstTxWarp prst="textNoShape">
              <a:avLst/>
            </a:prstTxWarp>
          </a:bodyPr>
          <a:lstStyle/>
          <a:p>
            <a:pPr lvl="0"/>
            <a:r>
              <a:rPr lang="en-US"/>
              <a:t>Click to edit Master title style</a:t>
            </a:r>
          </a:p>
        </p:txBody>
      </p:sp>
      <p:sp>
        <p:nvSpPr>
          <p:cNvPr id="1030" name="Rectangle 26"/>
          <p:cNvSpPr>
            <a:spLocks noGrp="1" noChangeArrowheads="1"/>
          </p:cNvSpPr>
          <p:nvPr>
            <p:ph type="body" idx="1"/>
          </p:nvPr>
        </p:nvSpPr>
        <p:spPr bwMode="auto">
          <a:xfrm>
            <a:off x="1600200" y="1981200"/>
            <a:ext cx="6858000" cy="4114800"/>
          </a:xfrm>
          <a:prstGeom prst="rect">
            <a:avLst/>
          </a:prstGeom>
          <a:noFill/>
          <a:ln w="9525">
            <a:noFill/>
            <a:miter lim="800000"/>
            <a:headEnd/>
            <a:tailEnd/>
          </a:ln>
        </p:spPr>
        <p:txBody>
          <a:bodyPr vert="horz" wrap="square" lIns="91407" tIns="45704" rIns="91407" bIns="45704" numCol="1" anchor="t" anchorCtr="0" compatLnSpc="1">
            <a:prstTxWarp prst="textNoShape">
              <a:avLst/>
            </a:prstTxWarp>
          </a:bodyPr>
          <a:lstStyle/>
          <a:p>
            <a:pPr lvl="0"/>
            <a:r>
              <a:rPr lang="en-US"/>
              <a:t>Laksdjfalkjfds</a:t>
            </a:r>
          </a:p>
          <a:p>
            <a:pPr lvl="1"/>
            <a:r>
              <a:rPr lang="en-US"/>
              <a:t>;slkjfda;slkjfd</a:t>
            </a:r>
          </a:p>
          <a:p>
            <a:pPr lvl="3"/>
            <a:r>
              <a:rPr lang="en-US"/>
              <a:t>A;slkjfda;slkjfd</a:t>
            </a:r>
          </a:p>
          <a:p>
            <a:pPr lvl="3"/>
            <a:r>
              <a:rPr lang="en-US"/>
              <a:t>	a;lksdjf;lsakjfd</a:t>
            </a:r>
          </a:p>
          <a:p>
            <a:pPr lvl="4"/>
            <a:r>
              <a:rPr lang="en-US"/>
              <a:t>slkdflsdkjflsdkjflsdkjf</a:t>
            </a:r>
          </a:p>
        </p:txBody>
      </p:sp>
    </p:spTree>
  </p:cSld>
  <p:clrMap bg1="lt1" tx1="dk1" bg2="lt2" tx2="dk2" accent1="accent1" accent2="accent2" accent3="accent3" accent4="accent4" accent5="accent5" accent6="accent6" hlink="hlink" folHlink="folHlink"/>
  <p:sldLayoutIdLst>
    <p:sldLayoutId id="2147487232" r:id="rId1"/>
    <p:sldLayoutId id="2147487233" r:id="rId2"/>
    <p:sldLayoutId id="2147487234" r:id="rId3"/>
    <p:sldLayoutId id="2147487235" r:id="rId4"/>
    <p:sldLayoutId id="2147487236" r:id="rId5"/>
    <p:sldLayoutId id="2147487237" r:id="rId6"/>
    <p:sldLayoutId id="2147487238" r:id="rId7"/>
    <p:sldLayoutId id="2147487239" r:id="rId8"/>
    <p:sldLayoutId id="2147487240" r:id="rId9"/>
    <p:sldLayoutId id="2147487241" r:id="rId10"/>
    <p:sldLayoutId id="2147487242" r:id="rId11"/>
  </p:sldLayoutIdLst>
  <p:hf hdr="0" dt="0"/>
  <p:txStyles>
    <p:titleStyle>
      <a:lvl1pPr algn="l" rtl="0" eaLnBrk="0" fontAlgn="base" hangingPunct="0">
        <a:spcBef>
          <a:spcPct val="0"/>
        </a:spcBef>
        <a:spcAft>
          <a:spcPct val="0"/>
        </a:spcAft>
        <a:defRPr sz="2800">
          <a:solidFill>
            <a:srgbClr val="003399"/>
          </a:solidFill>
          <a:latin typeface="+mj-lt"/>
          <a:ea typeface="+mj-ea"/>
          <a:cs typeface="+mj-cs"/>
        </a:defRPr>
      </a:lvl1pPr>
      <a:lvl2pPr algn="l" rtl="0" eaLnBrk="0" fontAlgn="base" hangingPunct="0">
        <a:spcBef>
          <a:spcPct val="0"/>
        </a:spcBef>
        <a:spcAft>
          <a:spcPct val="0"/>
        </a:spcAft>
        <a:defRPr sz="2800">
          <a:solidFill>
            <a:srgbClr val="003399"/>
          </a:solidFill>
          <a:latin typeface="Arial" charset="0"/>
        </a:defRPr>
      </a:lvl2pPr>
      <a:lvl3pPr algn="l" rtl="0" eaLnBrk="0" fontAlgn="base" hangingPunct="0">
        <a:spcBef>
          <a:spcPct val="0"/>
        </a:spcBef>
        <a:spcAft>
          <a:spcPct val="0"/>
        </a:spcAft>
        <a:defRPr sz="2800">
          <a:solidFill>
            <a:srgbClr val="003399"/>
          </a:solidFill>
          <a:latin typeface="Arial" charset="0"/>
        </a:defRPr>
      </a:lvl3pPr>
      <a:lvl4pPr algn="l" rtl="0" eaLnBrk="0" fontAlgn="base" hangingPunct="0">
        <a:spcBef>
          <a:spcPct val="0"/>
        </a:spcBef>
        <a:spcAft>
          <a:spcPct val="0"/>
        </a:spcAft>
        <a:defRPr sz="2800">
          <a:solidFill>
            <a:srgbClr val="003399"/>
          </a:solidFill>
          <a:latin typeface="Arial" charset="0"/>
        </a:defRPr>
      </a:lvl4pPr>
      <a:lvl5pPr algn="l" rtl="0" eaLnBrk="0" fontAlgn="base" hangingPunct="0">
        <a:spcBef>
          <a:spcPct val="0"/>
        </a:spcBef>
        <a:spcAft>
          <a:spcPct val="0"/>
        </a:spcAft>
        <a:defRPr sz="2800">
          <a:solidFill>
            <a:srgbClr val="003399"/>
          </a:solidFill>
          <a:latin typeface="Arial" charset="0"/>
        </a:defRPr>
      </a:lvl5pPr>
      <a:lvl6pPr marL="457035" algn="l" rtl="0" fontAlgn="base">
        <a:spcBef>
          <a:spcPct val="0"/>
        </a:spcBef>
        <a:spcAft>
          <a:spcPct val="0"/>
        </a:spcAft>
        <a:defRPr sz="2800">
          <a:solidFill>
            <a:srgbClr val="003399"/>
          </a:solidFill>
          <a:latin typeface="Arial" charset="0"/>
        </a:defRPr>
      </a:lvl6pPr>
      <a:lvl7pPr marL="914071" algn="l" rtl="0" fontAlgn="base">
        <a:spcBef>
          <a:spcPct val="0"/>
        </a:spcBef>
        <a:spcAft>
          <a:spcPct val="0"/>
        </a:spcAft>
        <a:defRPr sz="2800">
          <a:solidFill>
            <a:srgbClr val="003399"/>
          </a:solidFill>
          <a:latin typeface="Arial" charset="0"/>
        </a:defRPr>
      </a:lvl7pPr>
      <a:lvl8pPr marL="1371110" algn="l" rtl="0" fontAlgn="base">
        <a:spcBef>
          <a:spcPct val="0"/>
        </a:spcBef>
        <a:spcAft>
          <a:spcPct val="0"/>
        </a:spcAft>
        <a:defRPr sz="2800">
          <a:solidFill>
            <a:srgbClr val="003399"/>
          </a:solidFill>
          <a:latin typeface="Arial" charset="0"/>
        </a:defRPr>
      </a:lvl8pPr>
      <a:lvl9pPr marL="1828146" algn="l" rtl="0" fontAlgn="base">
        <a:spcBef>
          <a:spcPct val="0"/>
        </a:spcBef>
        <a:spcAft>
          <a:spcPct val="0"/>
        </a:spcAft>
        <a:defRPr sz="2800">
          <a:solidFill>
            <a:srgbClr val="003399"/>
          </a:solidFill>
          <a:latin typeface="Arial" charset="0"/>
        </a:defRPr>
      </a:lvl9pPr>
    </p:titleStyle>
    <p:bodyStyle>
      <a:lvl1pPr marL="342778" indent="-342778" algn="l" rtl="0" eaLnBrk="0" fontAlgn="base" hangingPunct="0">
        <a:spcBef>
          <a:spcPct val="20000"/>
        </a:spcBef>
        <a:spcAft>
          <a:spcPct val="0"/>
        </a:spcAft>
        <a:buClr>
          <a:srgbClr val="0033CC"/>
        </a:buClr>
        <a:buSzPct val="80000"/>
        <a:buChar char="•"/>
        <a:defRPr sz="2400">
          <a:solidFill>
            <a:srgbClr val="111111"/>
          </a:solidFill>
          <a:latin typeface="+mn-lt"/>
          <a:ea typeface="+mn-ea"/>
          <a:cs typeface="+mn-cs"/>
        </a:defRPr>
      </a:lvl1pPr>
      <a:lvl2pPr marL="742684" indent="-285647" algn="l" rtl="0" eaLnBrk="0" fontAlgn="base" hangingPunct="0">
        <a:spcBef>
          <a:spcPct val="20000"/>
        </a:spcBef>
        <a:spcAft>
          <a:spcPct val="0"/>
        </a:spcAft>
        <a:buClr>
          <a:srgbClr val="6666FF"/>
        </a:buClr>
        <a:buSzPct val="70000"/>
        <a:buFont typeface="Wingdings" charset="2"/>
        <a:buChar char="§"/>
        <a:defRPr sz="2000">
          <a:solidFill>
            <a:srgbClr val="111111"/>
          </a:solidFill>
          <a:latin typeface="+mn-lt"/>
          <a:ea typeface="ＭＳ Ｐゴシック" charset="-128"/>
        </a:defRPr>
      </a:lvl2pPr>
      <a:lvl3pPr marL="1142589" indent="-228517" algn="l" rtl="0" eaLnBrk="0" fontAlgn="base" hangingPunct="0">
        <a:spcBef>
          <a:spcPct val="20000"/>
        </a:spcBef>
        <a:spcAft>
          <a:spcPct val="0"/>
        </a:spcAft>
        <a:buClr>
          <a:srgbClr val="009900"/>
        </a:buClr>
        <a:buSzPct val="60000"/>
        <a:buFont typeface="Wingdings" charset="2"/>
        <a:buChar char="®"/>
        <a:defRPr sz="2400">
          <a:solidFill>
            <a:schemeClr val="tx1"/>
          </a:solidFill>
          <a:latin typeface="+mn-lt"/>
          <a:ea typeface="ＭＳ Ｐゴシック" charset="-128"/>
        </a:defRPr>
      </a:lvl3pPr>
      <a:lvl4pPr marL="1599626" indent="-228517" algn="l" rtl="0" eaLnBrk="0" fontAlgn="base" hangingPunct="0">
        <a:spcBef>
          <a:spcPct val="20000"/>
        </a:spcBef>
        <a:spcAft>
          <a:spcPct val="0"/>
        </a:spcAft>
        <a:buClr>
          <a:schemeClr val="tx1"/>
        </a:buClr>
        <a:buSzPct val="35000"/>
        <a:buFont typeface="Wingdings" charset="2"/>
        <a:buChar char="q"/>
        <a:defRPr sz="2000">
          <a:solidFill>
            <a:srgbClr val="111111"/>
          </a:solidFill>
          <a:latin typeface="+mn-lt"/>
          <a:ea typeface="ＭＳ Ｐゴシック" charset="-128"/>
        </a:defRPr>
      </a:lvl4pPr>
      <a:lvl5pPr marL="2056665" indent="-228517" algn="l" rtl="0" eaLnBrk="0" fontAlgn="base" hangingPunct="0">
        <a:spcBef>
          <a:spcPct val="20000"/>
        </a:spcBef>
        <a:spcAft>
          <a:spcPct val="0"/>
        </a:spcAft>
        <a:buClr>
          <a:schemeClr val="bg2"/>
        </a:buClr>
        <a:buSzPct val="40000"/>
        <a:buFont typeface="Wingdings" charset="2"/>
        <a:buChar char="l"/>
        <a:defRPr sz="2000">
          <a:solidFill>
            <a:srgbClr val="111111"/>
          </a:solidFill>
          <a:latin typeface="+mn-lt"/>
          <a:ea typeface="ＭＳ Ｐゴシック" charset="-128"/>
        </a:defRPr>
      </a:lvl5pPr>
      <a:lvl6pPr marL="2513701" indent="-228517" algn="l" rtl="0" fontAlgn="base">
        <a:spcBef>
          <a:spcPct val="20000"/>
        </a:spcBef>
        <a:spcAft>
          <a:spcPct val="0"/>
        </a:spcAft>
        <a:buClr>
          <a:schemeClr val="bg2"/>
        </a:buClr>
        <a:buSzPct val="40000"/>
        <a:buFont typeface="Wingdings" pitchFamily="2" charset="2"/>
        <a:buChar char="l"/>
        <a:defRPr sz="2000">
          <a:solidFill>
            <a:srgbClr val="111111"/>
          </a:solidFill>
          <a:latin typeface="+mn-lt"/>
        </a:defRPr>
      </a:lvl6pPr>
      <a:lvl7pPr marL="2970736" indent="-228517" algn="l" rtl="0" fontAlgn="base">
        <a:spcBef>
          <a:spcPct val="20000"/>
        </a:spcBef>
        <a:spcAft>
          <a:spcPct val="0"/>
        </a:spcAft>
        <a:buClr>
          <a:schemeClr val="bg2"/>
        </a:buClr>
        <a:buSzPct val="40000"/>
        <a:buFont typeface="Wingdings" pitchFamily="2" charset="2"/>
        <a:buChar char="l"/>
        <a:defRPr sz="2000">
          <a:solidFill>
            <a:srgbClr val="111111"/>
          </a:solidFill>
          <a:latin typeface="+mn-lt"/>
        </a:defRPr>
      </a:lvl7pPr>
      <a:lvl8pPr marL="3427774" indent="-228517" algn="l" rtl="0" fontAlgn="base">
        <a:spcBef>
          <a:spcPct val="20000"/>
        </a:spcBef>
        <a:spcAft>
          <a:spcPct val="0"/>
        </a:spcAft>
        <a:buClr>
          <a:schemeClr val="bg2"/>
        </a:buClr>
        <a:buSzPct val="40000"/>
        <a:buFont typeface="Wingdings" pitchFamily="2" charset="2"/>
        <a:buChar char="l"/>
        <a:defRPr sz="2000">
          <a:solidFill>
            <a:srgbClr val="111111"/>
          </a:solidFill>
          <a:latin typeface="+mn-lt"/>
        </a:defRPr>
      </a:lvl8pPr>
      <a:lvl9pPr marL="3884807" indent="-228517" algn="l" rtl="0" fontAlgn="base">
        <a:spcBef>
          <a:spcPct val="20000"/>
        </a:spcBef>
        <a:spcAft>
          <a:spcPct val="0"/>
        </a:spcAft>
        <a:buClr>
          <a:schemeClr val="bg2"/>
        </a:buClr>
        <a:buSzPct val="40000"/>
        <a:buFont typeface="Wingdings" pitchFamily="2" charset="2"/>
        <a:buChar char="l"/>
        <a:defRPr sz="2000">
          <a:solidFill>
            <a:srgbClr val="111111"/>
          </a:solidFill>
          <a:latin typeface="+mn-lt"/>
        </a:defRPr>
      </a:lvl9pPr>
    </p:bodyStyle>
    <p:otherStyle>
      <a:defPPr>
        <a:defRPr lang="en-US"/>
      </a:defPPr>
      <a:lvl1pPr marL="0" algn="l" defTabSz="914071" rtl="0" eaLnBrk="1" latinLnBrk="0" hangingPunct="1">
        <a:defRPr sz="1800" kern="1200">
          <a:solidFill>
            <a:schemeClr val="tx1"/>
          </a:solidFill>
          <a:latin typeface="+mn-lt"/>
          <a:ea typeface="+mn-ea"/>
          <a:cs typeface="+mn-cs"/>
        </a:defRPr>
      </a:lvl1pPr>
      <a:lvl2pPr marL="457035" algn="l" defTabSz="914071" rtl="0" eaLnBrk="1" latinLnBrk="0" hangingPunct="1">
        <a:defRPr sz="1800" kern="1200">
          <a:solidFill>
            <a:schemeClr val="tx1"/>
          </a:solidFill>
          <a:latin typeface="+mn-lt"/>
          <a:ea typeface="+mn-ea"/>
          <a:cs typeface="+mn-cs"/>
        </a:defRPr>
      </a:lvl2pPr>
      <a:lvl3pPr marL="914071" algn="l" defTabSz="914071" rtl="0" eaLnBrk="1" latinLnBrk="0" hangingPunct="1">
        <a:defRPr sz="1800" kern="1200">
          <a:solidFill>
            <a:schemeClr val="tx1"/>
          </a:solidFill>
          <a:latin typeface="+mn-lt"/>
          <a:ea typeface="+mn-ea"/>
          <a:cs typeface="+mn-cs"/>
        </a:defRPr>
      </a:lvl3pPr>
      <a:lvl4pPr marL="1371110" algn="l" defTabSz="914071" rtl="0" eaLnBrk="1" latinLnBrk="0" hangingPunct="1">
        <a:defRPr sz="1800" kern="1200">
          <a:solidFill>
            <a:schemeClr val="tx1"/>
          </a:solidFill>
          <a:latin typeface="+mn-lt"/>
          <a:ea typeface="+mn-ea"/>
          <a:cs typeface="+mn-cs"/>
        </a:defRPr>
      </a:lvl4pPr>
      <a:lvl5pPr marL="1828146" algn="l" defTabSz="914071" rtl="0" eaLnBrk="1" latinLnBrk="0" hangingPunct="1">
        <a:defRPr sz="1800" kern="1200">
          <a:solidFill>
            <a:schemeClr val="tx1"/>
          </a:solidFill>
          <a:latin typeface="+mn-lt"/>
          <a:ea typeface="+mn-ea"/>
          <a:cs typeface="+mn-cs"/>
        </a:defRPr>
      </a:lvl5pPr>
      <a:lvl6pPr marL="2285181" algn="l" defTabSz="914071" rtl="0" eaLnBrk="1" latinLnBrk="0" hangingPunct="1">
        <a:defRPr sz="1800" kern="1200">
          <a:solidFill>
            <a:schemeClr val="tx1"/>
          </a:solidFill>
          <a:latin typeface="+mn-lt"/>
          <a:ea typeface="+mn-ea"/>
          <a:cs typeface="+mn-cs"/>
        </a:defRPr>
      </a:lvl6pPr>
      <a:lvl7pPr marL="2742219" algn="l" defTabSz="914071" rtl="0" eaLnBrk="1" latinLnBrk="0" hangingPunct="1">
        <a:defRPr sz="1800" kern="1200">
          <a:solidFill>
            <a:schemeClr val="tx1"/>
          </a:solidFill>
          <a:latin typeface="+mn-lt"/>
          <a:ea typeface="+mn-ea"/>
          <a:cs typeface="+mn-cs"/>
        </a:defRPr>
      </a:lvl7pPr>
      <a:lvl8pPr marL="3199252" algn="l" defTabSz="914071" rtl="0" eaLnBrk="1" latinLnBrk="0" hangingPunct="1">
        <a:defRPr sz="1800" kern="1200">
          <a:solidFill>
            <a:schemeClr val="tx1"/>
          </a:solidFill>
          <a:latin typeface="+mn-lt"/>
          <a:ea typeface="+mn-ea"/>
          <a:cs typeface="+mn-cs"/>
        </a:defRPr>
      </a:lvl8pPr>
      <a:lvl9pPr marL="3656291" algn="l" defTabSz="914071"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bwMode="auto">
          <a:xfrm>
            <a:off x="1219200" y="76200"/>
            <a:ext cx="5867400" cy="1143000"/>
          </a:xfrm>
          <a:prstGeom prst="rect">
            <a:avLst/>
          </a:prstGeom>
          <a:noFill/>
          <a:ln w="9525">
            <a:noFill/>
            <a:miter lim="800000"/>
            <a:headEnd/>
            <a:tailEnd/>
          </a:ln>
        </p:spPr>
        <p:txBody>
          <a:bodyPr vert="horz" wrap="square" lIns="91298" tIns="45649" rIns="91298" bIns="45649" numCol="1" anchor="ctr" anchorCtr="0" compatLnSpc="1">
            <a:prstTxWarp prst="textNoShape">
              <a:avLst/>
            </a:prstTxWarp>
          </a:bodyPr>
          <a:lstStyle/>
          <a:p>
            <a:pPr lvl="0"/>
            <a:r>
              <a:rPr lang="en-US"/>
              <a:t>Click to edit Master title style</a:t>
            </a:r>
          </a:p>
        </p:txBody>
      </p:sp>
      <p:sp>
        <p:nvSpPr>
          <p:cNvPr id="223235" name="Rectangle 3"/>
          <p:cNvSpPr>
            <a:spLocks noGrp="1" noChangeArrowheads="1"/>
          </p:cNvSpPr>
          <p:nvPr>
            <p:ph type="body" idx="1"/>
          </p:nvPr>
        </p:nvSpPr>
        <p:spPr bwMode="auto">
          <a:xfrm>
            <a:off x="457200" y="1600207"/>
            <a:ext cx="8229600" cy="4525963"/>
          </a:xfrm>
          <a:prstGeom prst="rect">
            <a:avLst/>
          </a:prstGeom>
          <a:noFill/>
          <a:ln w="9525">
            <a:noFill/>
            <a:miter lim="800000"/>
            <a:headEnd/>
            <a:tailEnd/>
          </a:ln>
        </p:spPr>
        <p:txBody>
          <a:bodyPr vert="horz" wrap="square" lIns="91298" tIns="45649" rIns="91298" bIns="4564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8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298" tIns="45649" rIns="91298" bIns="45649" numCol="1" anchor="t" anchorCtr="0" compatLnSpc="1">
            <a:prstTxWarp prst="textNoShape">
              <a:avLst/>
            </a:prstTxWarp>
          </a:bodyPr>
          <a:lstStyle>
            <a:lvl1pPr>
              <a:defRPr sz="1400">
                <a:solidFill>
                  <a:schemeClr val="tx1"/>
                </a:solidFill>
                <a:latin typeface="Arial" charset="0"/>
                <a:ea typeface="+mn-ea"/>
                <a:cs typeface="Arial" charset="0"/>
                <a:sym typeface="Arial" charset="0"/>
              </a:defRPr>
            </a:lvl1pPr>
          </a:lstStyle>
          <a:p>
            <a:pPr>
              <a:defRPr/>
            </a:pPr>
            <a:endParaRPr lang="en-US"/>
          </a:p>
        </p:txBody>
      </p:sp>
      <p:sp>
        <p:nvSpPr>
          <p:cNvPr id="488453" name="Rectangle 5"/>
          <p:cNvSpPr>
            <a:spLocks noGrp="1" noChangeArrowheads="1"/>
          </p:cNvSpPr>
          <p:nvPr>
            <p:ph type="ftr" sz="quarter" idx="3"/>
          </p:nvPr>
        </p:nvSpPr>
        <p:spPr bwMode="auto">
          <a:xfrm>
            <a:off x="533401" y="5638800"/>
            <a:ext cx="8077200" cy="476250"/>
          </a:xfrm>
          <a:prstGeom prst="rect">
            <a:avLst/>
          </a:prstGeom>
          <a:noFill/>
          <a:ln w="9525">
            <a:noFill/>
            <a:miter lim="800000"/>
            <a:headEnd/>
            <a:tailEnd/>
          </a:ln>
          <a:effectLst/>
        </p:spPr>
        <p:txBody>
          <a:bodyPr vert="horz" wrap="square" lIns="91298" tIns="45649" rIns="91298" bIns="45649" numCol="1" anchor="t" anchorCtr="0" compatLnSpc="1">
            <a:prstTxWarp prst="textNoShape">
              <a:avLst/>
            </a:prstTxWarp>
          </a:bodyPr>
          <a:lstStyle>
            <a:lvl1pPr algn="ctr">
              <a:defRPr sz="1400">
                <a:solidFill>
                  <a:schemeClr val="tx1"/>
                </a:solidFill>
                <a:latin typeface="Arial" charset="0"/>
                <a:ea typeface="+mn-ea"/>
                <a:cs typeface="Arial" charset="0"/>
                <a:sym typeface="Arial" charset="0"/>
              </a:defRPr>
            </a:lvl1pPr>
          </a:lstStyle>
          <a:p>
            <a:pPr>
              <a:defRPr/>
            </a:pPr>
            <a:endParaRPr lang="en-US"/>
          </a:p>
        </p:txBody>
      </p:sp>
      <p:sp>
        <p:nvSpPr>
          <p:cNvPr id="488454" name="Rectangle 6"/>
          <p:cNvSpPr>
            <a:spLocks noGrp="1" noChangeArrowheads="1"/>
          </p:cNvSpPr>
          <p:nvPr>
            <p:ph type="sldNum" sz="quarter" idx="4"/>
          </p:nvPr>
        </p:nvSpPr>
        <p:spPr bwMode="auto">
          <a:xfrm>
            <a:off x="6705601" y="6305551"/>
            <a:ext cx="2133600" cy="476250"/>
          </a:xfrm>
          <a:prstGeom prst="rect">
            <a:avLst/>
          </a:prstGeom>
          <a:noFill/>
          <a:ln w="9525">
            <a:noFill/>
            <a:miter lim="800000"/>
            <a:headEnd/>
            <a:tailEnd/>
          </a:ln>
          <a:effectLst/>
        </p:spPr>
        <p:txBody>
          <a:bodyPr vert="horz" wrap="square" lIns="91298" tIns="45649" rIns="91298" bIns="45649" numCol="1" anchor="t" anchorCtr="0" compatLnSpc="1">
            <a:prstTxWarp prst="textNoShape">
              <a:avLst/>
            </a:prstTxWarp>
          </a:bodyPr>
          <a:lstStyle>
            <a:lvl1pPr algn="r">
              <a:defRPr sz="1400">
                <a:solidFill>
                  <a:schemeClr val="tx1"/>
                </a:solidFill>
                <a:latin typeface="Arial" pitchFamily="-110" charset="0"/>
                <a:ea typeface="Arial" pitchFamily="-110" charset="0"/>
                <a:cs typeface="Arial" pitchFamily="-110" charset="0"/>
                <a:sym typeface="Arial" pitchFamily="-110" charset="0"/>
              </a:defRPr>
            </a:lvl1pPr>
          </a:lstStyle>
          <a:p>
            <a:pPr>
              <a:defRPr/>
            </a:pPr>
            <a:endParaRPr lang="en-US"/>
          </a:p>
          <a:p>
            <a:pPr>
              <a:defRPr/>
            </a:pPr>
            <a:fld id="{ABDD126D-1DD4-BF42-A202-EEAB7590541F}" type="slidenum">
              <a:rPr lang="en-US"/>
              <a:pPr>
                <a:defRPr/>
              </a:pPr>
              <a:t>‹#›</a:t>
            </a:fld>
            <a:endParaRPr lang="en-US"/>
          </a:p>
        </p:txBody>
      </p:sp>
      <p:sp>
        <p:nvSpPr>
          <p:cNvPr id="488455" name="Line 7"/>
          <p:cNvSpPr>
            <a:spLocks noChangeShapeType="1"/>
          </p:cNvSpPr>
          <p:nvPr/>
        </p:nvSpPr>
        <p:spPr bwMode="auto">
          <a:xfrm>
            <a:off x="533401" y="1295400"/>
            <a:ext cx="8077200" cy="0"/>
          </a:xfrm>
          <a:prstGeom prst="line">
            <a:avLst/>
          </a:prstGeom>
          <a:noFill/>
          <a:ln w="28575">
            <a:solidFill>
              <a:schemeClr val="tx1"/>
            </a:solidFill>
            <a:round/>
            <a:headEnd/>
            <a:tailEnd/>
          </a:ln>
          <a:effectLst/>
        </p:spPr>
        <p:txBody>
          <a:bodyPr lIns="91407" tIns="45704" rIns="91407" bIns="45704"/>
          <a:lstStyle/>
          <a:p>
            <a:pPr>
              <a:defRPr/>
            </a:pPr>
            <a:endParaRPr lang="en-US">
              <a:latin typeface="Arial" charset="0"/>
              <a:ea typeface="+mn-ea"/>
              <a:cs typeface="Arial" charset="0"/>
              <a:sym typeface="Arial" charset="0"/>
            </a:endParaRPr>
          </a:p>
        </p:txBody>
      </p:sp>
      <p:sp>
        <p:nvSpPr>
          <p:cNvPr id="488456" name="Line 8"/>
          <p:cNvSpPr>
            <a:spLocks noChangeShapeType="1"/>
          </p:cNvSpPr>
          <p:nvPr/>
        </p:nvSpPr>
        <p:spPr bwMode="auto">
          <a:xfrm>
            <a:off x="533401" y="1371600"/>
            <a:ext cx="8077200" cy="0"/>
          </a:xfrm>
          <a:prstGeom prst="line">
            <a:avLst/>
          </a:prstGeom>
          <a:noFill/>
          <a:ln w="28575">
            <a:solidFill>
              <a:srgbClr val="FF0000"/>
            </a:solidFill>
            <a:round/>
            <a:headEnd/>
            <a:tailEnd/>
          </a:ln>
          <a:effectLst/>
        </p:spPr>
        <p:txBody>
          <a:bodyPr lIns="91407" tIns="45704" rIns="91407" bIns="45704"/>
          <a:lstStyle/>
          <a:p>
            <a:pPr>
              <a:defRPr/>
            </a:pPr>
            <a:endParaRPr lang="en-US">
              <a:latin typeface="Arial" charset="0"/>
              <a:ea typeface="+mn-ea"/>
              <a:cs typeface="Arial" charset="0"/>
              <a:sym typeface="Arial" charset="0"/>
            </a:endParaRPr>
          </a:p>
        </p:txBody>
      </p:sp>
      <p:sp>
        <p:nvSpPr>
          <p:cNvPr id="488457" name="Line 9"/>
          <p:cNvSpPr>
            <a:spLocks noChangeShapeType="1"/>
          </p:cNvSpPr>
          <p:nvPr/>
        </p:nvSpPr>
        <p:spPr bwMode="auto">
          <a:xfrm>
            <a:off x="533401" y="1219200"/>
            <a:ext cx="8077200" cy="0"/>
          </a:xfrm>
          <a:prstGeom prst="line">
            <a:avLst/>
          </a:prstGeom>
          <a:noFill/>
          <a:ln w="28575">
            <a:solidFill>
              <a:srgbClr val="FF0000"/>
            </a:solidFill>
            <a:round/>
            <a:headEnd/>
            <a:tailEnd/>
          </a:ln>
          <a:effectLst/>
        </p:spPr>
        <p:txBody>
          <a:bodyPr lIns="91407" tIns="45704" rIns="91407" bIns="45704"/>
          <a:lstStyle/>
          <a:p>
            <a:pPr>
              <a:defRPr/>
            </a:pPr>
            <a:endParaRPr lang="en-US">
              <a:latin typeface="Arial" charset="0"/>
              <a:ea typeface="+mn-ea"/>
              <a:cs typeface="Arial" charset="0"/>
              <a:sym typeface="Arial" charset="0"/>
            </a:endParaRPr>
          </a:p>
        </p:txBody>
      </p:sp>
      <p:pic>
        <p:nvPicPr>
          <p:cNvPr id="223242" name="Picture 10" descr="DES-Logo-cropped"/>
          <p:cNvPicPr>
            <a:picLocks noChangeAspect="1" noChangeArrowheads="1"/>
          </p:cNvPicPr>
          <p:nvPr/>
        </p:nvPicPr>
        <p:blipFill>
          <a:blip r:embed="rId18"/>
          <a:srcRect/>
          <a:stretch>
            <a:fillRect/>
          </a:stretch>
        </p:blipFill>
        <p:spPr bwMode="auto">
          <a:xfrm>
            <a:off x="0" y="0"/>
            <a:ext cx="1200150" cy="1524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6824" r:id="rId1"/>
    <p:sldLayoutId id="2147487008" r:id="rId2"/>
    <p:sldLayoutId id="2147486825" r:id="rId3"/>
    <p:sldLayoutId id="2147486826" r:id="rId4"/>
    <p:sldLayoutId id="2147486827" r:id="rId5"/>
    <p:sldLayoutId id="2147486828" r:id="rId6"/>
    <p:sldLayoutId id="2147486829" r:id="rId7"/>
    <p:sldLayoutId id="2147486830" r:id="rId8"/>
    <p:sldLayoutId id="2147486831" r:id="rId9"/>
    <p:sldLayoutId id="2147486832" r:id="rId10"/>
    <p:sldLayoutId id="2147486833" r:id="rId11"/>
    <p:sldLayoutId id="2147486834" r:id="rId12"/>
    <p:sldLayoutId id="2147486835" r:id="rId13"/>
    <p:sldLayoutId id="2147486836" r:id="rId14"/>
    <p:sldLayoutId id="2147486837" r:id="rId15"/>
    <p:sldLayoutId id="2147487009" r:id="rId16"/>
  </p:sldLayoutIdLst>
  <p:hf hdr="0" ftr="0" dt="0"/>
  <p:txStyles>
    <p:titleStyle>
      <a:lvl1pPr algn="ctr" rtl="0" eaLnBrk="0" fontAlgn="base" hangingPunct="0">
        <a:spcBef>
          <a:spcPct val="0"/>
        </a:spcBef>
        <a:spcAft>
          <a:spcPct val="0"/>
        </a:spcAft>
        <a:defRPr sz="32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32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32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32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3200">
          <a:solidFill>
            <a:schemeClr val="tx2"/>
          </a:solidFill>
          <a:latin typeface="Arial" charset="0"/>
          <a:ea typeface="ＭＳ Ｐゴシック" pitchFamily="-111" charset="-128"/>
          <a:cs typeface="ＭＳ Ｐゴシック" pitchFamily="-111" charset="-128"/>
        </a:defRPr>
      </a:lvl5pPr>
      <a:lvl6pPr marL="457035" algn="ctr" rtl="0" fontAlgn="base">
        <a:spcBef>
          <a:spcPct val="0"/>
        </a:spcBef>
        <a:spcAft>
          <a:spcPct val="0"/>
        </a:spcAft>
        <a:defRPr sz="3200">
          <a:solidFill>
            <a:schemeClr val="tx2"/>
          </a:solidFill>
          <a:latin typeface="Arial" charset="0"/>
        </a:defRPr>
      </a:lvl6pPr>
      <a:lvl7pPr marL="914071" algn="ctr" rtl="0" fontAlgn="base">
        <a:spcBef>
          <a:spcPct val="0"/>
        </a:spcBef>
        <a:spcAft>
          <a:spcPct val="0"/>
        </a:spcAft>
        <a:defRPr sz="3200">
          <a:solidFill>
            <a:schemeClr val="tx2"/>
          </a:solidFill>
          <a:latin typeface="Arial" charset="0"/>
        </a:defRPr>
      </a:lvl7pPr>
      <a:lvl8pPr marL="1371110" algn="ctr" rtl="0" fontAlgn="base">
        <a:spcBef>
          <a:spcPct val="0"/>
        </a:spcBef>
        <a:spcAft>
          <a:spcPct val="0"/>
        </a:spcAft>
        <a:defRPr sz="3200">
          <a:solidFill>
            <a:schemeClr val="tx2"/>
          </a:solidFill>
          <a:latin typeface="Arial" charset="0"/>
        </a:defRPr>
      </a:lvl8pPr>
      <a:lvl9pPr marL="1828146" algn="ctr" rtl="0" fontAlgn="base">
        <a:spcBef>
          <a:spcPct val="0"/>
        </a:spcBef>
        <a:spcAft>
          <a:spcPct val="0"/>
        </a:spcAft>
        <a:defRPr sz="3200">
          <a:solidFill>
            <a:schemeClr val="tx2"/>
          </a:solidFill>
          <a:latin typeface="Arial" charset="0"/>
        </a:defRPr>
      </a:lvl9pPr>
    </p:titleStyle>
    <p:bodyStyle>
      <a:lvl1pPr marL="342778" indent="-342778" algn="l" rtl="0" eaLnBrk="0" fontAlgn="base" hangingPunct="0">
        <a:spcBef>
          <a:spcPct val="20000"/>
        </a:spcBef>
        <a:spcAft>
          <a:spcPct val="0"/>
        </a:spcAft>
        <a:buChar char="•"/>
        <a:defRPr sz="2400">
          <a:solidFill>
            <a:schemeClr val="tx1"/>
          </a:solidFill>
          <a:latin typeface="+mn-lt"/>
          <a:ea typeface="ＭＳ Ｐゴシック" pitchFamily="-111" charset="-128"/>
          <a:cs typeface="ＭＳ Ｐゴシック" pitchFamily="-111" charset="-128"/>
        </a:defRPr>
      </a:lvl1pPr>
      <a:lvl2pPr marL="742684" indent="-285647" algn="l" rtl="0" eaLnBrk="0" fontAlgn="base" hangingPunct="0">
        <a:spcBef>
          <a:spcPct val="20000"/>
        </a:spcBef>
        <a:spcAft>
          <a:spcPct val="0"/>
        </a:spcAft>
        <a:buChar char="–"/>
        <a:defRPr sz="2000">
          <a:solidFill>
            <a:schemeClr val="tx1"/>
          </a:solidFill>
          <a:latin typeface="+mn-lt"/>
          <a:ea typeface="ＭＳ Ｐゴシック" pitchFamily="-110" charset="-128"/>
        </a:defRPr>
      </a:lvl2pPr>
      <a:lvl3pPr marL="1142589" indent="-228517" algn="l" rtl="0" eaLnBrk="0" fontAlgn="base" hangingPunct="0">
        <a:spcBef>
          <a:spcPct val="20000"/>
        </a:spcBef>
        <a:spcAft>
          <a:spcPct val="0"/>
        </a:spcAft>
        <a:buChar char="•"/>
        <a:defRPr>
          <a:solidFill>
            <a:schemeClr val="tx1"/>
          </a:solidFill>
          <a:latin typeface="+mn-lt"/>
          <a:ea typeface="ＭＳ Ｐゴシック" pitchFamily="-110" charset="-128"/>
        </a:defRPr>
      </a:lvl3pPr>
      <a:lvl4pPr marL="1599626" indent="-228517" algn="l" rtl="0" eaLnBrk="0" fontAlgn="base" hangingPunct="0">
        <a:spcBef>
          <a:spcPct val="20000"/>
        </a:spcBef>
        <a:spcAft>
          <a:spcPct val="0"/>
        </a:spcAft>
        <a:buChar char="–"/>
        <a:defRPr sz="1600">
          <a:solidFill>
            <a:schemeClr val="tx1"/>
          </a:solidFill>
          <a:latin typeface="+mn-lt"/>
          <a:ea typeface="ＭＳ Ｐゴシック" pitchFamily="-110" charset="-128"/>
        </a:defRPr>
      </a:lvl4pPr>
      <a:lvl5pPr marL="2056665" indent="-228517" algn="l" rtl="0" eaLnBrk="0" fontAlgn="base" hangingPunct="0">
        <a:spcBef>
          <a:spcPct val="20000"/>
        </a:spcBef>
        <a:spcAft>
          <a:spcPct val="0"/>
        </a:spcAft>
        <a:buChar char="»"/>
        <a:defRPr sz="1400">
          <a:solidFill>
            <a:schemeClr val="tx1"/>
          </a:solidFill>
          <a:latin typeface="+mn-lt"/>
          <a:ea typeface="ＭＳ Ｐゴシック" pitchFamily="-110" charset="-128"/>
        </a:defRPr>
      </a:lvl5pPr>
      <a:lvl6pPr marL="2513701" indent="-228517" algn="l" rtl="0" fontAlgn="base">
        <a:spcBef>
          <a:spcPct val="20000"/>
        </a:spcBef>
        <a:spcAft>
          <a:spcPct val="0"/>
        </a:spcAft>
        <a:buChar char="»"/>
        <a:defRPr sz="1400">
          <a:solidFill>
            <a:schemeClr val="tx1"/>
          </a:solidFill>
          <a:latin typeface="+mn-lt"/>
        </a:defRPr>
      </a:lvl6pPr>
      <a:lvl7pPr marL="2970736" indent="-228517" algn="l" rtl="0" fontAlgn="base">
        <a:spcBef>
          <a:spcPct val="20000"/>
        </a:spcBef>
        <a:spcAft>
          <a:spcPct val="0"/>
        </a:spcAft>
        <a:buChar char="»"/>
        <a:defRPr sz="1400">
          <a:solidFill>
            <a:schemeClr val="tx1"/>
          </a:solidFill>
          <a:latin typeface="+mn-lt"/>
        </a:defRPr>
      </a:lvl7pPr>
      <a:lvl8pPr marL="3427774" indent="-228517" algn="l" rtl="0" fontAlgn="base">
        <a:spcBef>
          <a:spcPct val="20000"/>
        </a:spcBef>
        <a:spcAft>
          <a:spcPct val="0"/>
        </a:spcAft>
        <a:buChar char="»"/>
        <a:defRPr sz="1400">
          <a:solidFill>
            <a:schemeClr val="tx1"/>
          </a:solidFill>
          <a:latin typeface="+mn-lt"/>
        </a:defRPr>
      </a:lvl8pPr>
      <a:lvl9pPr marL="3884807" indent="-228517" algn="l" rtl="0" fontAlgn="base">
        <a:spcBef>
          <a:spcPct val="20000"/>
        </a:spcBef>
        <a:spcAft>
          <a:spcPct val="0"/>
        </a:spcAft>
        <a:buChar char="»"/>
        <a:defRPr sz="1400">
          <a:solidFill>
            <a:schemeClr val="tx1"/>
          </a:solidFill>
          <a:latin typeface="+mn-lt"/>
        </a:defRPr>
      </a:lvl9pPr>
    </p:bodyStyle>
    <p:otherStyle>
      <a:defPPr>
        <a:defRPr lang="en-US"/>
      </a:defPPr>
      <a:lvl1pPr marL="0" algn="l" defTabSz="914071" rtl="0" eaLnBrk="1" latinLnBrk="0" hangingPunct="1">
        <a:defRPr sz="1800" kern="1200">
          <a:solidFill>
            <a:schemeClr val="tx1"/>
          </a:solidFill>
          <a:latin typeface="+mn-lt"/>
          <a:ea typeface="+mn-ea"/>
          <a:cs typeface="+mn-cs"/>
        </a:defRPr>
      </a:lvl1pPr>
      <a:lvl2pPr marL="457035" algn="l" defTabSz="914071" rtl="0" eaLnBrk="1" latinLnBrk="0" hangingPunct="1">
        <a:defRPr sz="1800" kern="1200">
          <a:solidFill>
            <a:schemeClr val="tx1"/>
          </a:solidFill>
          <a:latin typeface="+mn-lt"/>
          <a:ea typeface="+mn-ea"/>
          <a:cs typeface="+mn-cs"/>
        </a:defRPr>
      </a:lvl2pPr>
      <a:lvl3pPr marL="914071" algn="l" defTabSz="914071" rtl="0" eaLnBrk="1" latinLnBrk="0" hangingPunct="1">
        <a:defRPr sz="1800" kern="1200">
          <a:solidFill>
            <a:schemeClr val="tx1"/>
          </a:solidFill>
          <a:latin typeface="+mn-lt"/>
          <a:ea typeface="+mn-ea"/>
          <a:cs typeface="+mn-cs"/>
        </a:defRPr>
      </a:lvl3pPr>
      <a:lvl4pPr marL="1371110" algn="l" defTabSz="914071" rtl="0" eaLnBrk="1" latinLnBrk="0" hangingPunct="1">
        <a:defRPr sz="1800" kern="1200">
          <a:solidFill>
            <a:schemeClr val="tx1"/>
          </a:solidFill>
          <a:latin typeface="+mn-lt"/>
          <a:ea typeface="+mn-ea"/>
          <a:cs typeface="+mn-cs"/>
        </a:defRPr>
      </a:lvl4pPr>
      <a:lvl5pPr marL="1828146" algn="l" defTabSz="914071" rtl="0" eaLnBrk="1" latinLnBrk="0" hangingPunct="1">
        <a:defRPr sz="1800" kern="1200">
          <a:solidFill>
            <a:schemeClr val="tx1"/>
          </a:solidFill>
          <a:latin typeface="+mn-lt"/>
          <a:ea typeface="+mn-ea"/>
          <a:cs typeface="+mn-cs"/>
        </a:defRPr>
      </a:lvl5pPr>
      <a:lvl6pPr marL="2285181" algn="l" defTabSz="914071" rtl="0" eaLnBrk="1" latinLnBrk="0" hangingPunct="1">
        <a:defRPr sz="1800" kern="1200">
          <a:solidFill>
            <a:schemeClr val="tx1"/>
          </a:solidFill>
          <a:latin typeface="+mn-lt"/>
          <a:ea typeface="+mn-ea"/>
          <a:cs typeface="+mn-cs"/>
        </a:defRPr>
      </a:lvl6pPr>
      <a:lvl7pPr marL="2742219" algn="l" defTabSz="914071" rtl="0" eaLnBrk="1" latinLnBrk="0" hangingPunct="1">
        <a:defRPr sz="1800" kern="1200">
          <a:solidFill>
            <a:schemeClr val="tx1"/>
          </a:solidFill>
          <a:latin typeface="+mn-lt"/>
          <a:ea typeface="+mn-ea"/>
          <a:cs typeface="+mn-cs"/>
        </a:defRPr>
      </a:lvl7pPr>
      <a:lvl8pPr marL="3199252" algn="l" defTabSz="914071" rtl="0" eaLnBrk="1" latinLnBrk="0" hangingPunct="1">
        <a:defRPr sz="1800" kern="1200">
          <a:solidFill>
            <a:schemeClr val="tx1"/>
          </a:solidFill>
          <a:latin typeface="+mn-lt"/>
          <a:ea typeface="+mn-ea"/>
          <a:cs typeface="+mn-cs"/>
        </a:defRPr>
      </a:lvl8pPr>
      <a:lvl9pPr marL="3656291" algn="l" defTabSz="914071"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bwMode="auto">
          <a:xfrm>
            <a:off x="1219200" y="76200"/>
            <a:ext cx="5867400" cy="1143000"/>
          </a:xfrm>
          <a:prstGeom prst="rect">
            <a:avLst/>
          </a:prstGeom>
          <a:noFill/>
          <a:ln w="9525">
            <a:noFill/>
            <a:miter lim="800000"/>
            <a:headEnd/>
            <a:tailEnd/>
          </a:ln>
        </p:spPr>
        <p:txBody>
          <a:bodyPr vert="horz" wrap="square" lIns="91298" tIns="45649" rIns="91298" bIns="45649" numCol="1" anchor="ctr" anchorCtr="0" compatLnSpc="1">
            <a:prstTxWarp prst="textNoShape">
              <a:avLst/>
            </a:prstTxWarp>
          </a:bodyPr>
          <a:lstStyle/>
          <a:p>
            <a:pPr lvl="0"/>
            <a:r>
              <a:rPr lang="en-US"/>
              <a:t>Click to edit Master title style</a:t>
            </a:r>
          </a:p>
        </p:txBody>
      </p:sp>
      <p:sp>
        <p:nvSpPr>
          <p:cNvPr id="252931" name="Rectangle 3"/>
          <p:cNvSpPr>
            <a:spLocks noGrp="1" noChangeArrowheads="1"/>
          </p:cNvSpPr>
          <p:nvPr>
            <p:ph type="body" idx="1"/>
          </p:nvPr>
        </p:nvSpPr>
        <p:spPr bwMode="auto">
          <a:xfrm>
            <a:off x="457200" y="1600207"/>
            <a:ext cx="8229600" cy="4525963"/>
          </a:xfrm>
          <a:prstGeom prst="rect">
            <a:avLst/>
          </a:prstGeom>
          <a:noFill/>
          <a:ln w="9525">
            <a:noFill/>
            <a:miter lim="800000"/>
            <a:headEnd/>
            <a:tailEnd/>
          </a:ln>
        </p:spPr>
        <p:txBody>
          <a:bodyPr vert="horz" wrap="square" lIns="91298" tIns="45649" rIns="91298" bIns="4564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298" tIns="45649" rIns="91298" bIns="45649" numCol="1" anchor="t" anchorCtr="0" compatLnSpc="1">
            <a:prstTxWarp prst="textNoShape">
              <a:avLst/>
            </a:prstTxWarp>
          </a:bodyPr>
          <a:lstStyle>
            <a:lvl1pPr>
              <a:defRPr sz="1400">
                <a:latin typeface="Arial" charset="0"/>
                <a:ea typeface="Arial" pitchFamily="-110" charset="0"/>
                <a:cs typeface="Arial" pitchFamily="-110" charset="0"/>
                <a:sym typeface="Arial" pitchFamily="-110" charset="0"/>
              </a:defRPr>
            </a:lvl1pPr>
          </a:lstStyle>
          <a:p>
            <a:pPr>
              <a:defRPr/>
            </a:pPr>
            <a:endParaRPr lang="en-US"/>
          </a:p>
        </p:txBody>
      </p:sp>
      <p:sp>
        <p:nvSpPr>
          <p:cNvPr id="1029" name="Rectangle 5"/>
          <p:cNvSpPr>
            <a:spLocks noGrp="1" noChangeArrowheads="1"/>
          </p:cNvSpPr>
          <p:nvPr>
            <p:ph type="ftr" sz="quarter" idx="3"/>
          </p:nvPr>
        </p:nvSpPr>
        <p:spPr bwMode="auto">
          <a:xfrm>
            <a:off x="533401" y="6381750"/>
            <a:ext cx="8077200" cy="476250"/>
          </a:xfrm>
          <a:prstGeom prst="rect">
            <a:avLst/>
          </a:prstGeom>
          <a:noFill/>
          <a:ln w="9525">
            <a:noFill/>
            <a:miter lim="800000"/>
            <a:headEnd/>
            <a:tailEnd/>
          </a:ln>
          <a:effectLst/>
        </p:spPr>
        <p:txBody>
          <a:bodyPr vert="horz" wrap="square" lIns="91298" tIns="45649" rIns="91298" bIns="45649" numCol="1" anchor="t" anchorCtr="0" compatLnSpc="1">
            <a:prstTxWarp prst="textNoShape">
              <a:avLst/>
            </a:prstTxWarp>
          </a:bodyPr>
          <a:lstStyle>
            <a:lvl1pPr algn="ctr">
              <a:defRPr sz="1400">
                <a:latin typeface="Arial" charset="0"/>
                <a:ea typeface="Arial" pitchFamily="-110" charset="0"/>
                <a:cs typeface="Arial" pitchFamily="-110" charset="0"/>
                <a:sym typeface="Arial" pitchFamily="-110" charset="0"/>
              </a:defRPr>
            </a:lvl1pPr>
          </a:lstStyle>
          <a:p>
            <a:pPr>
              <a:defRPr/>
            </a:pPr>
            <a:r>
              <a:rPr lang="en-US"/>
              <a:t>Josh Frieman:  Madrid Collaboration Meeting, May 2010</a:t>
            </a:r>
          </a:p>
        </p:txBody>
      </p:sp>
      <p:sp>
        <p:nvSpPr>
          <p:cNvPr id="1032" name="Line 8"/>
          <p:cNvSpPr>
            <a:spLocks noChangeShapeType="1"/>
          </p:cNvSpPr>
          <p:nvPr userDrawn="1"/>
        </p:nvSpPr>
        <p:spPr bwMode="auto">
          <a:xfrm>
            <a:off x="533401" y="1295400"/>
            <a:ext cx="8077200" cy="0"/>
          </a:xfrm>
          <a:prstGeom prst="line">
            <a:avLst/>
          </a:prstGeom>
          <a:noFill/>
          <a:ln w="28575">
            <a:solidFill>
              <a:schemeClr val="tx1"/>
            </a:solidFill>
            <a:round/>
            <a:headEnd/>
            <a:tailEnd/>
          </a:ln>
          <a:effectLst/>
        </p:spPr>
        <p:txBody>
          <a:bodyPr lIns="91407" tIns="45704" rIns="91407" bIns="45704"/>
          <a:lstStyle/>
          <a:p>
            <a:pPr>
              <a:defRPr/>
            </a:pPr>
            <a:endParaRPr lang="en-US" dirty="0">
              <a:latin typeface="Arial" charset="0"/>
              <a:ea typeface="Arial" pitchFamily="-110" charset="0"/>
              <a:cs typeface="Arial" pitchFamily="-110" charset="0"/>
              <a:sym typeface="Arial" pitchFamily="-110" charset="0"/>
            </a:endParaRPr>
          </a:p>
        </p:txBody>
      </p:sp>
      <p:sp>
        <p:nvSpPr>
          <p:cNvPr id="1033" name="Line 9"/>
          <p:cNvSpPr>
            <a:spLocks noChangeShapeType="1"/>
          </p:cNvSpPr>
          <p:nvPr userDrawn="1"/>
        </p:nvSpPr>
        <p:spPr bwMode="auto">
          <a:xfrm>
            <a:off x="533401" y="1371600"/>
            <a:ext cx="8077200" cy="0"/>
          </a:xfrm>
          <a:prstGeom prst="line">
            <a:avLst/>
          </a:prstGeom>
          <a:noFill/>
          <a:ln w="28575">
            <a:solidFill>
              <a:srgbClr val="FF0000"/>
            </a:solidFill>
            <a:round/>
            <a:headEnd/>
            <a:tailEnd/>
          </a:ln>
          <a:effectLst/>
        </p:spPr>
        <p:txBody>
          <a:bodyPr lIns="91407" tIns="45704" rIns="91407" bIns="45704"/>
          <a:lstStyle/>
          <a:p>
            <a:pPr>
              <a:defRPr/>
            </a:pPr>
            <a:endParaRPr lang="en-US" dirty="0">
              <a:latin typeface="Arial" charset="0"/>
              <a:ea typeface="Arial" pitchFamily="-110" charset="0"/>
              <a:cs typeface="Arial" pitchFamily="-110" charset="0"/>
              <a:sym typeface="Arial" pitchFamily="-110" charset="0"/>
            </a:endParaRPr>
          </a:p>
        </p:txBody>
      </p:sp>
      <p:sp>
        <p:nvSpPr>
          <p:cNvPr id="1034" name="Line 10"/>
          <p:cNvSpPr>
            <a:spLocks noChangeShapeType="1"/>
          </p:cNvSpPr>
          <p:nvPr userDrawn="1"/>
        </p:nvSpPr>
        <p:spPr bwMode="auto">
          <a:xfrm>
            <a:off x="533401" y="1219200"/>
            <a:ext cx="8077200" cy="0"/>
          </a:xfrm>
          <a:prstGeom prst="line">
            <a:avLst/>
          </a:prstGeom>
          <a:noFill/>
          <a:ln w="28575">
            <a:solidFill>
              <a:srgbClr val="FF0000"/>
            </a:solidFill>
            <a:round/>
            <a:headEnd/>
            <a:tailEnd/>
          </a:ln>
          <a:effectLst/>
        </p:spPr>
        <p:txBody>
          <a:bodyPr lIns="91407" tIns="45704" rIns="91407" bIns="45704"/>
          <a:lstStyle/>
          <a:p>
            <a:pPr>
              <a:defRPr/>
            </a:pPr>
            <a:endParaRPr lang="en-US" dirty="0">
              <a:latin typeface="Arial" charset="0"/>
              <a:ea typeface="Arial" pitchFamily="-110" charset="0"/>
              <a:cs typeface="Arial" pitchFamily="-110" charset="0"/>
              <a:sym typeface="Arial" pitchFamily="-110" charset="0"/>
            </a:endParaRPr>
          </a:p>
        </p:txBody>
      </p:sp>
      <p:pic>
        <p:nvPicPr>
          <p:cNvPr id="252937" name="Picture 12" descr="DES-Logo-cropped"/>
          <p:cNvPicPr>
            <a:picLocks noChangeAspect="1" noChangeArrowheads="1"/>
          </p:cNvPicPr>
          <p:nvPr userDrawn="1"/>
        </p:nvPicPr>
        <p:blipFill>
          <a:blip r:embed="rId14"/>
          <a:srcRect/>
          <a:stretch>
            <a:fillRect/>
          </a:stretch>
        </p:blipFill>
        <p:spPr bwMode="auto">
          <a:xfrm>
            <a:off x="0" y="0"/>
            <a:ext cx="1200150" cy="1524000"/>
          </a:xfrm>
          <a:prstGeom prst="rect">
            <a:avLst/>
          </a:prstGeom>
          <a:noFill/>
          <a:ln w="9525">
            <a:noFill/>
            <a:miter lim="800000"/>
            <a:headEnd/>
            <a:tailEnd/>
          </a:ln>
        </p:spPr>
      </p:pic>
      <p:sp>
        <p:nvSpPr>
          <p:cNvPr id="11" name="Rectangle 6"/>
          <p:cNvSpPr txBox="1">
            <a:spLocks noChangeArrowheads="1"/>
          </p:cNvSpPr>
          <p:nvPr userDrawn="1"/>
        </p:nvSpPr>
        <p:spPr bwMode="auto">
          <a:xfrm>
            <a:off x="6705601" y="6397626"/>
            <a:ext cx="2133600" cy="476250"/>
          </a:xfrm>
          <a:prstGeom prst="rect">
            <a:avLst/>
          </a:prstGeom>
          <a:noFill/>
          <a:ln w="9525">
            <a:noFill/>
            <a:miter lim="800000"/>
            <a:headEnd/>
            <a:tailEnd/>
          </a:ln>
          <a:effectLst/>
        </p:spPr>
        <p:txBody>
          <a:bodyPr lIns="91298" tIns="45649" rIns="91298" bIns="45649">
            <a:prstTxWarp prst="textNoShape">
              <a:avLst/>
            </a:prstTxWarp>
          </a:bodyPr>
          <a:lstStyle>
            <a:lvl1pPr algn="r">
              <a:defRPr sz="1400">
                <a:latin typeface="Arial" pitchFamily="-108" charset="0"/>
              </a:defRPr>
            </a:lvl1pPr>
          </a:lstStyle>
          <a:p>
            <a:pPr>
              <a:defRPr/>
            </a:pPr>
            <a:endParaRPr lang="en-US" dirty="0">
              <a:ea typeface="Arial" pitchFamily="-110" charset="0"/>
              <a:cs typeface="Arial" pitchFamily="-110" charset="0"/>
              <a:sym typeface="Arial" pitchFamily="-110" charset="0"/>
            </a:endParaRPr>
          </a:p>
        </p:txBody>
      </p:sp>
      <p:sp>
        <p:nvSpPr>
          <p:cNvPr id="12" name="Rectangle 6"/>
          <p:cNvSpPr txBox="1">
            <a:spLocks noChangeArrowheads="1"/>
          </p:cNvSpPr>
          <p:nvPr userDrawn="1"/>
        </p:nvSpPr>
        <p:spPr bwMode="auto">
          <a:xfrm>
            <a:off x="6858000" y="6550025"/>
            <a:ext cx="2133600" cy="476250"/>
          </a:xfrm>
          <a:prstGeom prst="rect">
            <a:avLst/>
          </a:prstGeom>
          <a:noFill/>
          <a:ln w="9525">
            <a:noFill/>
            <a:miter lim="800000"/>
            <a:headEnd/>
            <a:tailEnd/>
          </a:ln>
          <a:effectLst/>
        </p:spPr>
        <p:txBody>
          <a:bodyPr lIns="91298" tIns="45649" rIns="91298" bIns="45649">
            <a:prstTxWarp prst="textNoShape">
              <a:avLst/>
            </a:prstTxWarp>
          </a:bodyPr>
          <a:lstStyle>
            <a:lvl1pPr algn="r">
              <a:defRPr sz="1400">
                <a:latin typeface="Arial" pitchFamily="-108" charset="0"/>
              </a:defRPr>
            </a:lvl1pPr>
          </a:lstStyle>
          <a:p>
            <a:pPr>
              <a:defRPr/>
            </a:pPr>
            <a:endParaRPr lang="en-US" dirty="0">
              <a:ea typeface="Arial" pitchFamily="-110" charset="0"/>
              <a:cs typeface="Arial" pitchFamily="-110" charset="0"/>
              <a:sym typeface="Arial" pitchFamily="-110" charset="0"/>
            </a:endParaRPr>
          </a:p>
        </p:txBody>
      </p:sp>
      <p:sp>
        <p:nvSpPr>
          <p:cNvPr id="13"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298" tIns="45649" rIns="91298" bIns="45649" numCol="1" anchor="t" anchorCtr="0" compatLnSpc="1">
            <a:prstTxWarp prst="textNoShape">
              <a:avLst/>
            </a:prstTxWarp>
          </a:bodyPr>
          <a:lstStyle>
            <a:lvl1pPr algn="r">
              <a:defRPr sz="1400">
                <a:latin typeface="Arial" pitchFamily="-108" charset="0"/>
                <a:ea typeface="Arial" pitchFamily="-110" charset="0"/>
                <a:cs typeface="Arial" pitchFamily="-110" charset="0"/>
                <a:sym typeface="Arial" pitchFamily="-110" charset="0"/>
              </a:defRPr>
            </a:lvl1pPr>
          </a:lstStyle>
          <a:p>
            <a:pPr>
              <a:defRPr/>
            </a:pPr>
            <a:fld id="{47371A17-AA9A-E04C-8FEE-FBDF28FC16AE}"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7010" r:id="rId1"/>
    <p:sldLayoutId id="2147487011" r:id="rId2"/>
    <p:sldLayoutId id="2147487012" r:id="rId3"/>
    <p:sldLayoutId id="2147487013" r:id="rId4"/>
    <p:sldLayoutId id="2147487014" r:id="rId5"/>
    <p:sldLayoutId id="2147487015" r:id="rId6"/>
    <p:sldLayoutId id="2147487016" r:id="rId7"/>
    <p:sldLayoutId id="2147487017" r:id="rId8"/>
    <p:sldLayoutId id="2147487018" r:id="rId9"/>
    <p:sldLayoutId id="2147487019" r:id="rId10"/>
    <p:sldLayoutId id="2147487020" r:id="rId11"/>
    <p:sldLayoutId id="2147487021" r:id="rId12"/>
  </p:sldLayoutIdLst>
  <p:hf hdr="0" dt="0"/>
  <p:txStyles>
    <p:titleStyle>
      <a:lvl1pPr algn="ctr" rtl="0" eaLnBrk="0" fontAlgn="base" hangingPunct="0">
        <a:spcBef>
          <a:spcPct val="0"/>
        </a:spcBef>
        <a:spcAft>
          <a:spcPct val="0"/>
        </a:spcAft>
        <a:defRPr sz="32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3200">
          <a:solidFill>
            <a:schemeClr val="tx2"/>
          </a:solidFill>
          <a:latin typeface="Arial" charset="0"/>
          <a:ea typeface="ＭＳ Ｐゴシック" pitchFamily="-110" charset="-128"/>
          <a:cs typeface="ＭＳ Ｐゴシック" pitchFamily="-110" charset="-128"/>
        </a:defRPr>
      </a:lvl2pPr>
      <a:lvl3pPr algn="ctr" rtl="0" eaLnBrk="0" fontAlgn="base" hangingPunct="0">
        <a:spcBef>
          <a:spcPct val="0"/>
        </a:spcBef>
        <a:spcAft>
          <a:spcPct val="0"/>
        </a:spcAft>
        <a:defRPr sz="3200">
          <a:solidFill>
            <a:schemeClr val="tx2"/>
          </a:solidFill>
          <a:latin typeface="Arial" charset="0"/>
          <a:ea typeface="ＭＳ Ｐゴシック" pitchFamily="-110" charset="-128"/>
          <a:cs typeface="ＭＳ Ｐゴシック" pitchFamily="-110" charset="-128"/>
        </a:defRPr>
      </a:lvl3pPr>
      <a:lvl4pPr algn="ctr" rtl="0" eaLnBrk="0" fontAlgn="base" hangingPunct="0">
        <a:spcBef>
          <a:spcPct val="0"/>
        </a:spcBef>
        <a:spcAft>
          <a:spcPct val="0"/>
        </a:spcAft>
        <a:defRPr sz="3200">
          <a:solidFill>
            <a:schemeClr val="tx2"/>
          </a:solidFill>
          <a:latin typeface="Arial" charset="0"/>
          <a:ea typeface="ＭＳ Ｐゴシック" pitchFamily="-110" charset="-128"/>
          <a:cs typeface="ＭＳ Ｐゴシック" pitchFamily="-110" charset="-128"/>
        </a:defRPr>
      </a:lvl4pPr>
      <a:lvl5pPr algn="ctr" rtl="0" eaLnBrk="0" fontAlgn="base" hangingPunct="0">
        <a:spcBef>
          <a:spcPct val="0"/>
        </a:spcBef>
        <a:spcAft>
          <a:spcPct val="0"/>
        </a:spcAft>
        <a:defRPr sz="3200">
          <a:solidFill>
            <a:schemeClr val="tx2"/>
          </a:solidFill>
          <a:latin typeface="Arial" charset="0"/>
          <a:ea typeface="ＭＳ Ｐゴシック" pitchFamily="-110" charset="-128"/>
          <a:cs typeface="ＭＳ Ｐゴシック" pitchFamily="-110" charset="-128"/>
        </a:defRPr>
      </a:lvl5pPr>
      <a:lvl6pPr marL="457035" algn="ctr" rtl="0" fontAlgn="base">
        <a:spcBef>
          <a:spcPct val="0"/>
        </a:spcBef>
        <a:spcAft>
          <a:spcPct val="0"/>
        </a:spcAft>
        <a:defRPr sz="3200">
          <a:solidFill>
            <a:schemeClr val="tx2"/>
          </a:solidFill>
          <a:latin typeface="Arial" charset="0"/>
        </a:defRPr>
      </a:lvl6pPr>
      <a:lvl7pPr marL="914071" algn="ctr" rtl="0" fontAlgn="base">
        <a:spcBef>
          <a:spcPct val="0"/>
        </a:spcBef>
        <a:spcAft>
          <a:spcPct val="0"/>
        </a:spcAft>
        <a:defRPr sz="3200">
          <a:solidFill>
            <a:schemeClr val="tx2"/>
          </a:solidFill>
          <a:latin typeface="Arial" charset="0"/>
        </a:defRPr>
      </a:lvl7pPr>
      <a:lvl8pPr marL="1371110" algn="ctr" rtl="0" fontAlgn="base">
        <a:spcBef>
          <a:spcPct val="0"/>
        </a:spcBef>
        <a:spcAft>
          <a:spcPct val="0"/>
        </a:spcAft>
        <a:defRPr sz="3200">
          <a:solidFill>
            <a:schemeClr val="tx2"/>
          </a:solidFill>
          <a:latin typeface="Arial" charset="0"/>
        </a:defRPr>
      </a:lvl8pPr>
      <a:lvl9pPr marL="1828146" algn="ctr" rtl="0" fontAlgn="base">
        <a:spcBef>
          <a:spcPct val="0"/>
        </a:spcBef>
        <a:spcAft>
          <a:spcPct val="0"/>
        </a:spcAft>
        <a:defRPr sz="3200">
          <a:solidFill>
            <a:schemeClr val="tx2"/>
          </a:solidFill>
          <a:latin typeface="Arial" charset="0"/>
        </a:defRPr>
      </a:lvl9pPr>
    </p:titleStyle>
    <p:bodyStyle>
      <a:lvl1pPr marL="342778" indent="-342778" algn="l" rtl="0" eaLnBrk="0" fontAlgn="base" hangingPunct="0">
        <a:spcBef>
          <a:spcPct val="20000"/>
        </a:spcBef>
        <a:spcAft>
          <a:spcPct val="0"/>
        </a:spcAft>
        <a:buChar char="•"/>
        <a:defRPr sz="2400">
          <a:solidFill>
            <a:schemeClr val="tx1"/>
          </a:solidFill>
          <a:latin typeface="+mn-lt"/>
          <a:ea typeface="ＭＳ Ｐゴシック" pitchFamily="-110" charset="-128"/>
          <a:cs typeface="ＭＳ Ｐゴシック" pitchFamily="-110" charset="-128"/>
        </a:defRPr>
      </a:lvl1pPr>
      <a:lvl2pPr marL="742684" indent="-285647" algn="l" rtl="0" eaLnBrk="0" fontAlgn="base" hangingPunct="0">
        <a:spcBef>
          <a:spcPct val="20000"/>
        </a:spcBef>
        <a:spcAft>
          <a:spcPct val="0"/>
        </a:spcAft>
        <a:buChar char="–"/>
        <a:defRPr sz="2000">
          <a:solidFill>
            <a:schemeClr val="tx1"/>
          </a:solidFill>
          <a:latin typeface="+mn-lt"/>
          <a:ea typeface="ＭＳ Ｐゴシック" pitchFamily="-108" charset="-128"/>
        </a:defRPr>
      </a:lvl2pPr>
      <a:lvl3pPr marL="1142589" indent="-228517" algn="l" rtl="0" eaLnBrk="0" fontAlgn="base" hangingPunct="0">
        <a:spcBef>
          <a:spcPct val="20000"/>
        </a:spcBef>
        <a:spcAft>
          <a:spcPct val="0"/>
        </a:spcAft>
        <a:buChar char="•"/>
        <a:defRPr>
          <a:solidFill>
            <a:schemeClr val="tx1"/>
          </a:solidFill>
          <a:latin typeface="+mn-lt"/>
          <a:ea typeface="ＭＳ Ｐゴシック" pitchFamily="-108" charset="-128"/>
        </a:defRPr>
      </a:lvl3pPr>
      <a:lvl4pPr marL="1599626" indent="-228517" algn="l" rtl="0" eaLnBrk="0" fontAlgn="base" hangingPunct="0">
        <a:spcBef>
          <a:spcPct val="20000"/>
        </a:spcBef>
        <a:spcAft>
          <a:spcPct val="0"/>
        </a:spcAft>
        <a:buChar char="–"/>
        <a:defRPr sz="1600">
          <a:solidFill>
            <a:schemeClr val="tx1"/>
          </a:solidFill>
          <a:latin typeface="+mn-lt"/>
          <a:ea typeface="ＭＳ Ｐゴシック" pitchFamily="-108" charset="-128"/>
        </a:defRPr>
      </a:lvl4pPr>
      <a:lvl5pPr marL="2056665" indent="-228517" algn="l" rtl="0" eaLnBrk="0" fontAlgn="base" hangingPunct="0">
        <a:spcBef>
          <a:spcPct val="20000"/>
        </a:spcBef>
        <a:spcAft>
          <a:spcPct val="0"/>
        </a:spcAft>
        <a:buChar char="»"/>
        <a:defRPr sz="1400">
          <a:solidFill>
            <a:schemeClr val="tx1"/>
          </a:solidFill>
          <a:latin typeface="+mn-lt"/>
          <a:ea typeface="ＭＳ Ｐゴシック" pitchFamily="-108" charset="-128"/>
        </a:defRPr>
      </a:lvl5pPr>
      <a:lvl6pPr marL="2513701" indent="-228517" algn="l" rtl="0" fontAlgn="base">
        <a:spcBef>
          <a:spcPct val="20000"/>
        </a:spcBef>
        <a:spcAft>
          <a:spcPct val="0"/>
        </a:spcAft>
        <a:buChar char="»"/>
        <a:defRPr sz="1400">
          <a:solidFill>
            <a:schemeClr val="tx1"/>
          </a:solidFill>
          <a:latin typeface="+mn-lt"/>
        </a:defRPr>
      </a:lvl6pPr>
      <a:lvl7pPr marL="2970736" indent="-228517" algn="l" rtl="0" fontAlgn="base">
        <a:spcBef>
          <a:spcPct val="20000"/>
        </a:spcBef>
        <a:spcAft>
          <a:spcPct val="0"/>
        </a:spcAft>
        <a:buChar char="»"/>
        <a:defRPr sz="1400">
          <a:solidFill>
            <a:schemeClr val="tx1"/>
          </a:solidFill>
          <a:latin typeface="+mn-lt"/>
        </a:defRPr>
      </a:lvl7pPr>
      <a:lvl8pPr marL="3427774" indent="-228517" algn="l" rtl="0" fontAlgn="base">
        <a:spcBef>
          <a:spcPct val="20000"/>
        </a:spcBef>
        <a:spcAft>
          <a:spcPct val="0"/>
        </a:spcAft>
        <a:buChar char="»"/>
        <a:defRPr sz="1400">
          <a:solidFill>
            <a:schemeClr val="tx1"/>
          </a:solidFill>
          <a:latin typeface="+mn-lt"/>
        </a:defRPr>
      </a:lvl8pPr>
      <a:lvl9pPr marL="3884807" indent="-228517" algn="l" rtl="0" fontAlgn="base">
        <a:spcBef>
          <a:spcPct val="20000"/>
        </a:spcBef>
        <a:spcAft>
          <a:spcPct val="0"/>
        </a:spcAft>
        <a:buChar char="»"/>
        <a:defRPr sz="1400">
          <a:solidFill>
            <a:schemeClr val="tx1"/>
          </a:solidFill>
          <a:latin typeface="+mn-lt"/>
        </a:defRPr>
      </a:lvl9pPr>
    </p:bodyStyle>
    <p:otherStyle>
      <a:defPPr>
        <a:defRPr lang="en-US"/>
      </a:defPPr>
      <a:lvl1pPr marL="0" algn="l" defTabSz="914071" rtl="0" eaLnBrk="1" latinLnBrk="0" hangingPunct="1">
        <a:defRPr sz="1800" kern="1200">
          <a:solidFill>
            <a:schemeClr val="tx1"/>
          </a:solidFill>
          <a:latin typeface="+mn-lt"/>
          <a:ea typeface="+mn-ea"/>
          <a:cs typeface="+mn-cs"/>
        </a:defRPr>
      </a:lvl1pPr>
      <a:lvl2pPr marL="457035" algn="l" defTabSz="914071" rtl="0" eaLnBrk="1" latinLnBrk="0" hangingPunct="1">
        <a:defRPr sz="1800" kern="1200">
          <a:solidFill>
            <a:schemeClr val="tx1"/>
          </a:solidFill>
          <a:latin typeface="+mn-lt"/>
          <a:ea typeface="+mn-ea"/>
          <a:cs typeface="+mn-cs"/>
        </a:defRPr>
      </a:lvl2pPr>
      <a:lvl3pPr marL="914071" algn="l" defTabSz="914071" rtl="0" eaLnBrk="1" latinLnBrk="0" hangingPunct="1">
        <a:defRPr sz="1800" kern="1200">
          <a:solidFill>
            <a:schemeClr val="tx1"/>
          </a:solidFill>
          <a:latin typeface="+mn-lt"/>
          <a:ea typeface="+mn-ea"/>
          <a:cs typeface="+mn-cs"/>
        </a:defRPr>
      </a:lvl3pPr>
      <a:lvl4pPr marL="1371110" algn="l" defTabSz="914071" rtl="0" eaLnBrk="1" latinLnBrk="0" hangingPunct="1">
        <a:defRPr sz="1800" kern="1200">
          <a:solidFill>
            <a:schemeClr val="tx1"/>
          </a:solidFill>
          <a:latin typeface="+mn-lt"/>
          <a:ea typeface="+mn-ea"/>
          <a:cs typeface="+mn-cs"/>
        </a:defRPr>
      </a:lvl4pPr>
      <a:lvl5pPr marL="1828146" algn="l" defTabSz="914071" rtl="0" eaLnBrk="1" latinLnBrk="0" hangingPunct="1">
        <a:defRPr sz="1800" kern="1200">
          <a:solidFill>
            <a:schemeClr val="tx1"/>
          </a:solidFill>
          <a:latin typeface="+mn-lt"/>
          <a:ea typeface="+mn-ea"/>
          <a:cs typeface="+mn-cs"/>
        </a:defRPr>
      </a:lvl5pPr>
      <a:lvl6pPr marL="2285181" algn="l" defTabSz="914071" rtl="0" eaLnBrk="1" latinLnBrk="0" hangingPunct="1">
        <a:defRPr sz="1800" kern="1200">
          <a:solidFill>
            <a:schemeClr val="tx1"/>
          </a:solidFill>
          <a:latin typeface="+mn-lt"/>
          <a:ea typeface="+mn-ea"/>
          <a:cs typeface="+mn-cs"/>
        </a:defRPr>
      </a:lvl6pPr>
      <a:lvl7pPr marL="2742219" algn="l" defTabSz="914071" rtl="0" eaLnBrk="1" latinLnBrk="0" hangingPunct="1">
        <a:defRPr sz="1800" kern="1200">
          <a:solidFill>
            <a:schemeClr val="tx1"/>
          </a:solidFill>
          <a:latin typeface="+mn-lt"/>
          <a:ea typeface="+mn-ea"/>
          <a:cs typeface="+mn-cs"/>
        </a:defRPr>
      </a:lvl7pPr>
      <a:lvl8pPr marL="3199252" algn="l" defTabSz="914071" rtl="0" eaLnBrk="1" latinLnBrk="0" hangingPunct="1">
        <a:defRPr sz="1800" kern="1200">
          <a:solidFill>
            <a:schemeClr val="tx1"/>
          </a:solidFill>
          <a:latin typeface="+mn-lt"/>
          <a:ea typeface="+mn-ea"/>
          <a:cs typeface="+mn-cs"/>
        </a:defRPr>
      </a:lvl8pPr>
      <a:lvl9pPr marL="3656291" algn="l" defTabSz="914071"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266242" name="Rectangle 2"/>
          <p:cNvSpPr>
            <a:spLocks noGrp="1" noChangeArrowheads="1"/>
          </p:cNvSpPr>
          <p:nvPr>
            <p:ph type="title"/>
          </p:nvPr>
        </p:nvSpPr>
        <p:spPr bwMode="auto">
          <a:xfrm>
            <a:off x="317500" y="722313"/>
            <a:ext cx="8637588" cy="774700"/>
          </a:xfrm>
          <a:prstGeom prst="rect">
            <a:avLst/>
          </a:prstGeom>
          <a:noFill/>
          <a:ln w="9525">
            <a:noFill/>
            <a:miter lim="800000"/>
            <a:headEnd/>
            <a:tailEnd/>
          </a:ln>
        </p:spPr>
        <p:txBody>
          <a:bodyPr vert="horz" wrap="square" lIns="91388" tIns="45694" rIns="91388" bIns="45694" numCol="1" anchor="b" anchorCtr="0" compatLnSpc="1">
            <a:prstTxWarp prst="textNoShape">
              <a:avLst/>
            </a:prstTxWarp>
            <a:spAutoFit/>
          </a:bodyPr>
          <a:lstStyle/>
          <a:p>
            <a:pPr lvl="0"/>
            <a:r>
              <a:rPr lang="en-US"/>
              <a:t>Click to edit Master title style</a:t>
            </a:r>
          </a:p>
        </p:txBody>
      </p:sp>
      <p:sp>
        <p:nvSpPr>
          <p:cNvPr id="266243" name="Rectangle 3"/>
          <p:cNvSpPr>
            <a:spLocks noGrp="1" noChangeArrowheads="1"/>
          </p:cNvSpPr>
          <p:nvPr>
            <p:ph type="body" idx="1"/>
          </p:nvPr>
        </p:nvSpPr>
        <p:spPr bwMode="auto">
          <a:xfrm>
            <a:off x="328613" y="1941513"/>
            <a:ext cx="8208962" cy="4114800"/>
          </a:xfrm>
          <a:prstGeom prst="rect">
            <a:avLst/>
          </a:prstGeom>
          <a:noFill/>
          <a:ln w="9525">
            <a:noFill/>
            <a:miter lim="800000"/>
            <a:headEnd/>
            <a:tailEnd/>
          </a:ln>
        </p:spPr>
        <p:txBody>
          <a:bodyPr vert="horz" wrap="square" lIns="91388" tIns="45694" rIns="91388" bIns="4569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6996" name="Rectangle 4"/>
          <p:cNvSpPr>
            <a:spLocks noGrp="1" noChangeArrowheads="1"/>
          </p:cNvSpPr>
          <p:nvPr>
            <p:ph type="dt" sz="half" idx="2"/>
          </p:nvPr>
        </p:nvSpPr>
        <p:spPr bwMode="auto">
          <a:xfrm>
            <a:off x="3429000" y="6400800"/>
            <a:ext cx="1905000" cy="457200"/>
          </a:xfrm>
          <a:prstGeom prst="rect">
            <a:avLst/>
          </a:prstGeom>
          <a:noFill/>
          <a:ln w="9525">
            <a:noFill/>
            <a:miter lim="800000"/>
            <a:headEnd/>
            <a:tailEnd/>
          </a:ln>
          <a:effectLst/>
        </p:spPr>
        <p:txBody>
          <a:bodyPr vert="horz" wrap="square" lIns="91388" tIns="45694" rIns="91388" bIns="45694" numCol="1" anchor="b" anchorCtr="0" compatLnSpc="1">
            <a:prstTxWarp prst="textNoShape">
              <a:avLst/>
            </a:prstTxWarp>
          </a:bodyPr>
          <a:lstStyle>
            <a:lvl1pPr algn="ctr">
              <a:defRPr sz="1200">
                <a:solidFill>
                  <a:schemeClr val="tx1"/>
                </a:solidFill>
                <a:latin typeface="+mn-lt"/>
                <a:ea typeface="Arial" pitchFamily="-110" charset="0"/>
                <a:cs typeface="Arial" pitchFamily="-110" charset="0"/>
                <a:sym typeface="Arial" pitchFamily="-110" charset="0"/>
              </a:defRPr>
            </a:lvl1pPr>
          </a:lstStyle>
          <a:p>
            <a:pPr>
              <a:defRPr/>
            </a:pPr>
            <a:endParaRPr lang="en-US"/>
          </a:p>
        </p:txBody>
      </p:sp>
      <p:sp>
        <p:nvSpPr>
          <p:cNvPr id="596997" name="Rectangle 5"/>
          <p:cNvSpPr>
            <a:spLocks noGrp="1" noChangeArrowheads="1"/>
          </p:cNvSpPr>
          <p:nvPr>
            <p:ph type="ftr" sz="quarter" idx="3"/>
          </p:nvPr>
        </p:nvSpPr>
        <p:spPr bwMode="auto">
          <a:xfrm>
            <a:off x="5943600" y="6400800"/>
            <a:ext cx="2895600" cy="457200"/>
          </a:xfrm>
          <a:prstGeom prst="rect">
            <a:avLst/>
          </a:prstGeom>
          <a:noFill/>
          <a:ln w="9525">
            <a:noFill/>
            <a:miter lim="800000"/>
            <a:headEnd/>
            <a:tailEnd/>
          </a:ln>
          <a:effectLst/>
        </p:spPr>
        <p:txBody>
          <a:bodyPr vert="horz" wrap="square" lIns="91388" tIns="45694" rIns="91388" bIns="45694" numCol="1" anchor="b" anchorCtr="0" compatLnSpc="1">
            <a:prstTxWarp prst="textNoShape">
              <a:avLst/>
            </a:prstTxWarp>
          </a:bodyPr>
          <a:lstStyle>
            <a:lvl1pPr algn="r">
              <a:defRPr sz="1200">
                <a:solidFill>
                  <a:schemeClr val="bg1"/>
                </a:solidFill>
                <a:latin typeface="+mn-lt"/>
                <a:ea typeface="Arial" pitchFamily="-110" charset="0"/>
                <a:cs typeface="Arial" pitchFamily="-110" charset="0"/>
                <a:sym typeface="Arial" pitchFamily="-110" charset="0"/>
              </a:defRPr>
            </a:lvl1pPr>
          </a:lstStyle>
          <a:p>
            <a:pPr>
              <a:defRPr/>
            </a:pPr>
            <a:endParaRPr lang="en-US"/>
          </a:p>
        </p:txBody>
      </p:sp>
      <p:sp>
        <p:nvSpPr>
          <p:cNvPr id="596998" name="Rectangle 6"/>
          <p:cNvSpPr>
            <a:spLocks noGrp="1" noChangeArrowheads="1"/>
          </p:cNvSpPr>
          <p:nvPr>
            <p:ph type="sldNum" sz="quarter" idx="4"/>
          </p:nvPr>
        </p:nvSpPr>
        <p:spPr bwMode="auto">
          <a:xfrm>
            <a:off x="381000" y="6400800"/>
            <a:ext cx="1905000" cy="457200"/>
          </a:xfrm>
          <a:prstGeom prst="rect">
            <a:avLst/>
          </a:prstGeom>
          <a:noFill/>
          <a:ln w="9525">
            <a:noFill/>
            <a:miter lim="800000"/>
            <a:headEnd/>
            <a:tailEnd/>
          </a:ln>
          <a:effectLst/>
        </p:spPr>
        <p:txBody>
          <a:bodyPr vert="horz" wrap="square" lIns="91388" tIns="45694" rIns="91388" bIns="45694" numCol="1" anchor="b" anchorCtr="0" compatLnSpc="1">
            <a:prstTxWarp prst="textNoShape">
              <a:avLst/>
            </a:prstTxWarp>
          </a:bodyPr>
          <a:lstStyle>
            <a:lvl1pPr>
              <a:defRPr sz="1200">
                <a:solidFill>
                  <a:schemeClr val="tx1"/>
                </a:solidFill>
                <a:latin typeface="+mn-lt"/>
                <a:ea typeface="Arial" pitchFamily="-110" charset="0"/>
                <a:cs typeface="Arial" pitchFamily="-110" charset="0"/>
                <a:sym typeface="Arial" pitchFamily="-110" charset="0"/>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7022" r:id="rId1"/>
    <p:sldLayoutId id="2147486849" r:id="rId2"/>
    <p:sldLayoutId id="2147486850" r:id="rId3"/>
    <p:sldLayoutId id="2147486851" r:id="rId4"/>
    <p:sldLayoutId id="2147486852" r:id="rId5"/>
    <p:sldLayoutId id="2147486853" r:id="rId6"/>
    <p:sldLayoutId id="2147486854" r:id="rId7"/>
    <p:sldLayoutId id="2147486855" r:id="rId8"/>
    <p:sldLayoutId id="2147486856" r:id="rId9"/>
    <p:sldLayoutId id="2147486857" r:id="rId10"/>
    <p:sldLayoutId id="2147486858" r:id="rId11"/>
    <p:sldLayoutId id="2147486859" r:id="rId12"/>
    <p:sldLayoutId id="2147486860" r:id="rId13"/>
  </p:sldLayoutIdLst>
  <p:txStyles>
    <p:titleStyle>
      <a:lvl1pPr algn="ctr" rtl="0" eaLnBrk="0" fontAlgn="base" hangingPunct="0">
        <a:spcBef>
          <a:spcPct val="0"/>
        </a:spcBef>
        <a:spcAft>
          <a:spcPct val="0"/>
        </a:spcAft>
        <a:defRPr sz="4400">
          <a:solidFill>
            <a:srgbClr val="FFFF00"/>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rgbClr val="FFFF00"/>
          </a:solidFill>
          <a:latin typeface="Times" pitchFamily="-106"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rgbClr val="FFFF00"/>
          </a:solidFill>
          <a:latin typeface="Times" pitchFamily="-106"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rgbClr val="FFFF00"/>
          </a:solidFill>
          <a:latin typeface="Times" pitchFamily="-106"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rgbClr val="FFFF00"/>
          </a:solidFill>
          <a:latin typeface="Times" pitchFamily="-106" charset="0"/>
          <a:ea typeface="ＭＳ Ｐゴシック" pitchFamily="-110" charset="-128"/>
          <a:cs typeface="ＭＳ Ｐゴシック" pitchFamily="-110" charset="-128"/>
        </a:defRPr>
      </a:lvl5pPr>
      <a:lvl6pPr marL="456940" algn="ctr" rtl="0" fontAlgn="base">
        <a:spcBef>
          <a:spcPct val="0"/>
        </a:spcBef>
        <a:spcAft>
          <a:spcPct val="0"/>
        </a:spcAft>
        <a:defRPr sz="4400">
          <a:solidFill>
            <a:srgbClr val="FFFF00"/>
          </a:solidFill>
          <a:latin typeface="Times" pitchFamily="-106" charset="0"/>
        </a:defRPr>
      </a:lvl6pPr>
      <a:lvl7pPr marL="913883" algn="ctr" rtl="0" fontAlgn="base">
        <a:spcBef>
          <a:spcPct val="0"/>
        </a:spcBef>
        <a:spcAft>
          <a:spcPct val="0"/>
        </a:spcAft>
        <a:defRPr sz="4400">
          <a:solidFill>
            <a:srgbClr val="FFFF00"/>
          </a:solidFill>
          <a:latin typeface="Times" pitchFamily="-106" charset="0"/>
        </a:defRPr>
      </a:lvl7pPr>
      <a:lvl8pPr marL="1370830" algn="ctr" rtl="0" fontAlgn="base">
        <a:spcBef>
          <a:spcPct val="0"/>
        </a:spcBef>
        <a:spcAft>
          <a:spcPct val="0"/>
        </a:spcAft>
        <a:defRPr sz="4400">
          <a:solidFill>
            <a:srgbClr val="FFFF00"/>
          </a:solidFill>
          <a:latin typeface="Times" pitchFamily="-106" charset="0"/>
        </a:defRPr>
      </a:lvl8pPr>
      <a:lvl9pPr marL="1827772" algn="ctr" rtl="0" fontAlgn="base">
        <a:spcBef>
          <a:spcPct val="0"/>
        </a:spcBef>
        <a:spcAft>
          <a:spcPct val="0"/>
        </a:spcAft>
        <a:defRPr sz="4400">
          <a:solidFill>
            <a:srgbClr val="FFFF00"/>
          </a:solidFill>
          <a:latin typeface="Times" pitchFamily="-106" charset="0"/>
        </a:defRPr>
      </a:lvl9pPr>
    </p:titleStyle>
    <p:bodyStyle>
      <a:lvl1pPr marL="341191" indent="-341191" algn="l" rtl="0" eaLnBrk="0" fontAlgn="base" hangingPunct="0">
        <a:spcBef>
          <a:spcPct val="20000"/>
        </a:spcBef>
        <a:spcAft>
          <a:spcPct val="0"/>
        </a:spcAft>
        <a:buClr>
          <a:srgbClr val="CCFF33"/>
        </a:buClr>
        <a:buSzPct val="70000"/>
        <a:buFont typeface="Wingdings" pitchFamily="27" charset="2"/>
        <a:buChar char="n"/>
        <a:defRPr sz="3200">
          <a:solidFill>
            <a:schemeClr val="tx1"/>
          </a:solidFill>
          <a:latin typeface="+mn-lt"/>
          <a:ea typeface="ＭＳ Ｐゴシック" pitchFamily="-110" charset="-128"/>
          <a:cs typeface="ＭＳ Ｐゴシック" pitchFamily="-110" charset="-128"/>
        </a:defRPr>
      </a:lvl1pPr>
      <a:lvl2pPr marL="741097" indent="-284064" algn="l" rtl="0" eaLnBrk="0" fontAlgn="base" hangingPunct="0">
        <a:spcBef>
          <a:spcPct val="20000"/>
        </a:spcBef>
        <a:spcAft>
          <a:spcPct val="0"/>
        </a:spcAft>
        <a:buClr>
          <a:schemeClr val="accent2"/>
        </a:buClr>
        <a:buSzPct val="65000"/>
        <a:buFont typeface="Wingdings" pitchFamily="27" charset="2"/>
        <a:buChar char="n"/>
        <a:defRPr sz="2800">
          <a:solidFill>
            <a:schemeClr val="tx1"/>
          </a:solidFill>
          <a:latin typeface="+mn-lt"/>
          <a:ea typeface="ＭＳ Ｐゴシック" pitchFamily="-106" charset="-128"/>
        </a:defRPr>
      </a:lvl2pPr>
      <a:lvl3pPr marL="1141007" indent="-226930" algn="l" rtl="0" eaLnBrk="0" fontAlgn="base" hangingPunct="0">
        <a:spcBef>
          <a:spcPct val="20000"/>
        </a:spcBef>
        <a:spcAft>
          <a:spcPct val="0"/>
        </a:spcAft>
        <a:buClr>
          <a:srgbClr val="0099CC"/>
        </a:buClr>
        <a:buSzPct val="65000"/>
        <a:buFont typeface="Wingdings" pitchFamily="27" charset="2"/>
        <a:buChar char="n"/>
        <a:defRPr sz="2400">
          <a:solidFill>
            <a:schemeClr val="tx1"/>
          </a:solidFill>
          <a:latin typeface="+mn-lt"/>
          <a:ea typeface="ＭＳ Ｐゴシック" pitchFamily="-106" charset="-128"/>
        </a:defRPr>
      </a:lvl3pPr>
      <a:lvl4pPr marL="1598040" indent="-226930" algn="l" rtl="0" eaLnBrk="0" fontAlgn="base" hangingPunct="0">
        <a:spcBef>
          <a:spcPct val="20000"/>
        </a:spcBef>
        <a:spcAft>
          <a:spcPct val="0"/>
        </a:spcAft>
        <a:buClr>
          <a:schemeClr val="tx2"/>
        </a:buClr>
        <a:buSzPct val="75000"/>
        <a:buFont typeface="Wingdings" pitchFamily="27" charset="2"/>
        <a:buChar char="n"/>
        <a:defRPr sz="2000">
          <a:solidFill>
            <a:schemeClr val="tx1"/>
          </a:solidFill>
          <a:latin typeface="+mn-lt"/>
          <a:ea typeface="ＭＳ Ｐゴシック" pitchFamily="-106" charset="-128"/>
        </a:defRPr>
      </a:lvl4pPr>
      <a:lvl5pPr marL="2055078" indent="-226930" algn="l" rtl="0" eaLnBrk="0" fontAlgn="base" hangingPunct="0">
        <a:spcBef>
          <a:spcPct val="20000"/>
        </a:spcBef>
        <a:spcAft>
          <a:spcPct val="0"/>
        </a:spcAft>
        <a:buClr>
          <a:schemeClr val="hlink"/>
        </a:buClr>
        <a:buSzPct val="65000"/>
        <a:buFont typeface="Wingdings" pitchFamily="27" charset="2"/>
        <a:buChar char="n"/>
        <a:defRPr sz="2000">
          <a:solidFill>
            <a:schemeClr val="tx1"/>
          </a:solidFill>
          <a:latin typeface="+mn-lt"/>
          <a:ea typeface="ＭＳ Ｐゴシック" pitchFamily="-106" charset="-128"/>
        </a:defRPr>
      </a:lvl5pPr>
      <a:lvl6pPr marL="2513187" indent="-228470" algn="l" rtl="0" fontAlgn="base">
        <a:spcBef>
          <a:spcPct val="20000"/>
        </a:spcBef>
        <a:spcAft>
          <a:spcPct val="0"/>
        </a:spcAft>
        <a:buClr>
          <a:schemeClr val="hlink"/>
        </a:buClr>
        <a:buSzPct val="65000"/>
        <a:buFont typeface="Wingdings" pitchFamily="-106" charset="2"/>
        <a:buChar char="n"/>
        <a:defRPr sz="2000">
          <a:solidFill>
            <a:schemeClr val="tx1"/>
          </a:solidFill>
          <a:latin typeface="+mn-lt"/>
          <a:ea typeface="ＭＳ Ｐゴシック" pitchFamily="-106" charset="-128"/>
        </a:defRPr>
      </a:lvl6pPr>
      <a:lvl7pPr marL="2970128" indent="-228470" algn="l" rtl="0" fontAlgn="base">
        <a:spcBef>
          <a:spcPct val="20000"/>
        </a:spcBef>
        <a:spcAft>
          <a:spcPct val="0"/>
        </a:spcAft>
        <a:buClr>
          <a:schemeClr val="hlink"/>
        </a:buClr>
        <a:buSzPct val="65000"/>
        <a:buFont typeface="Wingdings" pitchFamily="-106" charset="2"/>
        <a:buChar char="n"/>
        <a:defRPr sz="2000">
          <a:solidFill>
            <a:schemeClr val="tx1"/>
          </a:solidFill>
          <a:latin typeface="+mn-lt"/>
          <a:ea typeface="ＭＳ Ｐゴシック" pitchFamily="-106" charset="-128"/>
        </a:defRPr>
      </a:lvl7pPr>
      <a:lvl8pPr marL="3427073" indent="-228470" algn="l" rtl="0" fontAlgn="base">
        <a:spcBef>
          <a:spcPct val="20000"/>
        </a:spcBef>
        <a:spcAft>
          <a:spcPct val="0"/>
        </a:spcAft>
        <a:buClr>
          <a:schemeClr val="hlink"/>
        </a:buClr>
        <a:buSzPct val="65000"/>
        <a:buFont typeface="Wingdings" pitchFamily="-106" charset="2"/>
        <a:buChar char="n"/>
        <a:defRPr sz="2000">
          <a:solidFill>
            <a:schemeClr val="tx1"/>
          </a:solidFill>
          <a:latin typeface="+mn-lt"/>
          <a:ea typeface="ＭＳ Ｐゴシック" pitchFamily="-106" charset="-128"/>
        </a:defRPr>
      </a:lvl8pPr>
      <a:lvl9pPr marL="3884012" indent="-228470" algn="l" rtl="0" fontAlgn="base">
        <a:spcBef>
          <a:spcPct val="20000"/>
        </a:spcBef>
        <a:spcAft>
          <a:spcPct val="0"/>
        </a:spcAft>
        <a:buClr>
          <a:schemeClr val="hlink"/>
        </a:buClr>
        <a:buSzPct val="65000"/>
        <a:buFont typeface="Wingdings" pitchFamily="-106" charset="2"/>
        <a:buChar char="n"/>
        <a:defRPr sz="2000">
          <a:solidFill>
            <a:schemeClr val="tx1"/>
          </a:solidFill>
          <a:latin typeface="+mn-lt"/>
          <a:ea typeface="ＭＳ Ｐゴシック" pitchFamily="-106" charset="-128"/>
        </a:defRPr>
      </a:lvl9pPr>
    </p:bodyStyle>
    <p:otherStyle>
      <a:defPPr>
        <a:defRPr lang="en-US"/>
      </a:defPPr>
      <a:lvl1pPr marL="0" algn="l" defTabSz="456940" rtl="0" eaLnBrk="1" latinLnBrk="0" hangingPunct="1">
        <a:defRPr sz="1800" kern="1200">
          <a:solidFill>
            <a:schemeClr val="tx1"/>
          </a:solidFill>
          <a:latin typeface="+mn-lt"/>
          <a:ea typeface="+mn-ea"/>
          <a:cs typeface="+mn-cs"/>
        </a:defRPr>
      </a:lvl1pPr>
      <a:lvl2pPr marL="456940" algn="l" defTabSz="456940" rtl="0" eaLnBrk="1" latinLnBrk="0" hangingPunct="1">
        <a:defRPr sz="1800" kern="1200">
          <a:solidFill>
            <a:schemeClr val="tx1"/>
          </a:solidFill>
          <a:latin typeface="+mn-lt"/>
          <a:ea typeface="+mn-ea"/>
          <a:cs typeface="+mn-cs"/>
        </a:defRPr>
      </a:lvl2pPr>
      <a:lvl3pPr marL="913883" algn="l" defTabSz="456940" rtl="0" eaLnBrk="1" latinLnBrk="0" hangingPunct="1">
        <a:defRPr sz="1800" kern="1200">
          <a:solidFill>
            <a:schemeClr val="tx1"/>
          </a:solidFill>
          <a:latin typeface="+mn-lt"/>
          <a:ea typeface="+mn-ea"/>
          <a:cs typeface="+mn-cs"/>
        </a:defRPr>
      </a:lvl3pPr>
      <a:lvl4pPr marL="1370830" algn="l" defTabSz="456940" rtl="0" eaLnBrk="1" latinLnBrk="0" hangingPunct="1">
        <a:defRPr sz="1800" kern="1200">
          <a:solidFill>
            <a:schemeClr val="tx1"/>
          </a:solidFill>
          <a:latin typeface="+mn-lt"/>
          <a:ea typeface="+mn-ea"/>
          <a:cs typeface="+mn-cs"/>
        </a:defRPr>
      </a:lvl4pPr>
      <a:lvl5pPr marL="1827772" algn="l" defTabSz="456940" rtl="0" eaLnBrk="1" latinLnBrk="0" hangingPunct="1">
        <a:defRPr sz="1800" kern="1200">
          <a:solidFill>
            <a:schemeClr val="tx1"/>
          </a:solidFill>
          <a:latin typeface="+mn-lt"/>
          <a:ea typeface="+mn-ea"/>
          <a:cs typeface="+mn-cs"/>
        </a:defRPr>
      </a:lvl5pPr>
      <a:lvl6pPr marL="2284713" algn="l" defTabSz="456940" rtl="0" eaLnBrk="1" latinLnBrk="0" hangingPunct="1">
        <a:defRPr sz="1800" kern="1200">
          <a:solidFill>
            <a:schemeClr val="tx1"/>
          </a:solidFill>
          <a:latin typeface="+mn-lt"/>
          <a:ea typeface="+mn-ea"/>
          <a:cs typeface="+mn-cs"/>
        </a:defRPr>
      </a:lvl6pPr>
      <a:lvl7pPr marL="2741659" algn="l" defTabSz="456940" rtl="0" eaLnBrk="1" latinLnBrk="0" hangingPunct="1">
        <a:defRPr sz="1800" kern="1200">
          <a:solidFill>
            <a:schemeClr val="tx1"/>
          </a:solidFill>
          <a:latin typeface="+mn-lt"/>
          <a:ea typeface="+mn-ea"/>
          <a:cs typeface="+mn-cs"/>
        </a:defRPr>
      </a:lvl7pPr>
      <a:lvl8pPr marL="3198596" algn="l" defTabSz="456940" rtl="0" eaLnBrk="1" latinLnBrk="0" hangingPunct="1">
        <a:defRPr sz="1800" kern="1200">
          <a:solidFill>
            <a:schemeClr val="tx1"/>
          </a:solidFill>
          <a:latin typeface="+mn-lt"/>
          <a:ea typeface="+mn-ea"/>
          <a:cs typeface="+mn-cs"/>
        </a:defRPr>
      </a:lvl8pPr>
      <a:lvl9pPr marL="3655543" algn="l" defTabSz="45694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322562" name="Rectangle 2"/>
          <p:cNvSpPr>
            <a:spLocks noGrp="1" noChangeArrowheads="1"/>
          </p:cNvSpPr>
          <p:nvPr>
            <p:ph type="title"/>
          </p:nvPr>
        </p:nvSpPr>
        <p:spPr bwMode="auto">
          <a:xfrm>
            <a:off x="317500" y="722313"/>
            <a:ext cx="8637588" cy="774700"/>
          </a:xfrm>
          <a:prstGeom prst="rect">
            <a:avLst/>
          </a:prstGeom>
          <a:noFill/>
          <a:ln w="9525">
            <a:noFill/>
            <a:miter lim="800000"/>
            <a:headEnd/>
            <a:tailEnd/>
          </a:ln>
        </p:spPr>
        <p:txBody>
          <a:bodyPr vert="horz" wrap="square" lIns="91388" tIns="45694" rIns="91388" bIns="45694" numCol="1" anchor="b" anchorCtr="0" compatLnSpc="1">
            <a:prstTxWarp prst="textNoShape">
              <a:avLst/>
            </a:prstTxWarp>
            <a:spAutoFit/>
          </a:bodyPr>
          <a:lstStyle/>
          <a:p>
            <a:pPr lvl="0"/>
            <a:r>
              <a:rPr lang="en-US"/>
              <a:t>Click to edit Master title style</a:t>
            </a:r>
          </a:p>
        </p:txBody>
      </p:sp>
      <p:sp>
        <p:nvSpPr>
          <p:cNvPr id="322563" name="Rectangle 3"/>
          <p:cNvSpPr>
            <a:spLocks noGrp="1" noChangeArrowheads="1"/>
          </p:cNvSpPr>
          <p:nvPr>
            <p:ph type="body" idx="1"/>
          </p:nvPr>
        </p:nvSpPr>
        <p:spPr bwMode="auto">
          <a:xfrm>
            <a:off x="328613" y="1941513"/>
            <a:ext cx="8208962" cy="4114800"/>
          </a:xfrm>
          <a:prstGeom prst="rect">
            <a:avLst/>
          </a:prstGeom>
          <a:noFill/>
          <a:ln w="9525">
            <a:noFill/>
            <a:miter lim="800000"/>
            <a:headEnd/>
            <a:tailEnd/>
          </a:ln>
        </p:spPr>
        <p:txBody>
          <a:bodyPr vert="horz" wrap="square" lIns="91388" tIns="45694" rIns="91388" bIns="4569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6996" name="Rectangle 4"/>
          <p:cNvSpPr>
            <a:spLocks noGrp="1" noChangeArrowheads="1"/>
          </p:cNvSpPr>
          <p:nvPr>
            <p:ph type="dt" sz="half" idx="2"/>
          </p:nvPr>
        </p:nvSpPr>
        <p:spPr bwMode="auto">
          <a:xfrm>
            <a:off x="3429000" y="6400800"/>
            <a:ext cx="1905000" cy="457200"/>
          </a:xfrm>
          <a:prstGeom prst="rect">
            <a:avLst/>
          </a:prstGeom>
          <a:noFill/>
          <a:ln w="9525">
            <a:noFill/>
            <a:miter lim="800000"/>
            <a:headEnd/>
            <a:tailEnd/>
          </a:ln>
          <a:effectLst/>
        </p:spPr>
        <p:txBody>
          <a:bodyPr vert="horz" wrap="square" lIns="91388" tIns="45694" rIns="91388" bIns="45694" numCol="1" anchor="b" anchorCtr="0" compatLnSpc="1">
            <a:prstTxWarp prst="textNoShape">
              <a:avLst/>
            </a:prstTxWarp>
          </a:bodyPr>
          <a:lstStyle>
            <a:lvl1pPr algn="ctr">
              <a:defRPr sz="1200">
                <a:solidFill>
                  <a:schemeClr val="tx1"/>
                </a:solidFill>
                <a:latin typeface="+mn-lt"/>
                <a:ea typeface="Arial" pitchFamily="-111" charset="0"/>
                <a:cs typeface="Arial" pitchFamily="-111" charset="0"/>
                <a:sym typeface="Arial" pitchFamily="-111" charset="0"/>
              </a:defRPr>
            </a:lvl1pPr>
          </a:lstStyle>
          <a:p>
            <a:pPr>
              <a:defRPr/>
            </a:pPr>
            <a:endParaRPr lang="en-US"/>
          </a:p>
        </p:txBody>
      </p:sp>
      <p:sp>
        <p:nvSpPr>
          <p:cNvPr id="596997" name="Rectangle 5"/>
          <p:cNvSpPr>
            <a:spLocks noGrp="1" noChangeArrowheads="1"/>
          </p:cNvSpPr>
          <p:nvPr>
            <p:ph type="ftr" sz="quarter" idx="3"/>
          </p:nvPr>
        </p:nvSpPr>
        <p:spPr bwMode="auto">
          <a:xfrm>
            <a:off x="5943600" y="6400800"/>
            <a:ext cx="2895600" cy="457200"/>
          </a:xfrm>
          <a:prstGeom prst="rect">
            <a:avLst/>
          </a:prstGeom>
          <a:noFill/>
          <a:ln w="9525">
            <a:noFill/>
            <a:miter lim="800000"/>
            <a:headEnd/>
            <a:tailEnd/>
          </a:ln>
          <a:effectLst/>
        </p:spPr>
        <p:txBody>
          <a:bodyPr vert="horz" wrap="square" lIns="91388" tIns="45694" rIns="91388" bIns="45694" numCol="1" anchor="b" anchorCtr="0" compatLnSpc="1">
            <a:prstTxWarp prst="textNoShape">
              <a:avLst/>
            </a:prstTxWarp>
          </a:bodyPr>
          <a:lstStyle>
            <a:lvl1pPr algn="r">
              <a:defRPr sz="1200">
                <a:solidFill>
                  <a:schemeClr val="bg1"/>
                </a:solidFill>
                <a:latin typeface="+mn-lt"/>
                <a:ea typeface="Arial" pitchFamily="-111" charset="0"/>
                <a:cs typeface="Arial" pitchFamily="-111" charset="0"/>
                <a:sym typeface="Arial" pitchFamily="-111" charset="0"/>
              </a:defRPr>
            </a:lvl1pPr>
          </a:lstStyle>
          <a:p>
            <a:pPr>
              <a:defRPr/>
            </a:pPr>
            <a:endParaRPr lang="en-US"/>
          </a:p>
        </p:txBody>
      </p:sp>
      <p:sp>
        <p:nvSpPr>
          <p:cNvPr id="596998" name="Rectangle 6"/>
          <p:cNvSpPr>
            <a:spLocks noGrp="1" noChangeArrowheads="1"/>
          </p:cNvSpPr>
          <p:nvPr>
            <p:ph type="sldNum" sz="quarter" idx="4"/>
          </p:nvPr>
        </p:nvSpPr>
        <p:spPr bwMode="auto">
          <a:xfrm>
            <a:off x="381000" y="6400800"/>
            <a:ext cx="1905000" cy="457200"/>
          </a:xfrm>
          <a:prstGeom prst="rect">
            <a:avLst/>
          </a:prstGeom>
          <a:noFill/>
          <a:ln w="9525">
            <a:noFill/>
            <a:miter lim="800000"/>
            <a:headEnd/>
            <a:tailEnd/>
          </a:ln>
          <a:effectLst/>
        </p:spPr>
        <p:txBody>
          <a:bodyPr vert="horz" wrap="square" lIns="91388" tIns="45694" rIns="91388" bIns="45694" numCol="1" anchor="b" anchorCtr="0" compatLnSpc="1">
            <a:prstTxWarp prst="textNoShape">
              <a:avLst/>
            </a:prstTxWarp>
          </a:bodyPr>
          <a:lstStyle>
            <a:lvl1pPr>
              <a:defRPr sz="1200">
                <a:solidFill>
                  <a:schemeClr val="tx1"/>
                </a:solidFill>
                <a:latin typeface="+mn-lt"/>
                <a:ea typeface="Arial" pitchFamily="-111" charset="0"/>
                <a:cs typeface="Arial" pitchFamily="-111" charset="0"/>
                <a:sym typeface="Arial" pitchFamily="-111" charset="0"/>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7036" r:id="rId1"/>
    <p:sldLayoutId id="2147486886" r:id="rId2"/>
    <p:sldLayoutId id="2147486887" r:id="rId3"/>
    <p:sldLayoutId id="2147486888" r:id="rId4"/>
    <p:sldLayoutId id="2147486889" r:id="rId5"/>
    <p:sldLayoutId id="2147486890" r:id="rId6"/>
    <p:sldLayoutId id="2147486891" r:id="rId7"/>
    <p:sldLayoutId id="2147486892" r:id="rId8"/>
    <p:sldLayoutId id="2147486893" r:id="rId9"/>
    <p:sldLayoutId id="2147486894" r:id="rId10"/>
    <p:sldLayoutId id="2147486895" r:id="rId11"/>
    <p:sldLayoutId id="2147486896" r:id="rId12"/>
    <p:sldLayoutId id="2147486897" r:id="rId13"/>
  </p:sldLayoutIdLst>
  <p:txStyles>
    <p:titleStyle>
      <a:lvl1pPr algn="ctr" rtl="0" eaLnBrk="0" fontAlgn="base" hangingPunct="0">
        <a:spcBef>
          <a:spcPct val="0"/>
        </a:spcBef>
        <a:spcAft>
          <a:spcPct val="0"/>
        </a:spcAft>
        <a:defRPr sz="4400">
          <a:solidFill>
            <a:srgbClr val="FFFF00"/>
          </a:solidFill>
          <a:latin typeface="+mj-lt"/>
          <a:ea typeface="ＭＳ Ｐゴシック" pitchFamily="27" charset="-128"/>
          <a:cs typeface="ＭＳ Ｐゴシック" pitchFamily="27" charset="-128"/>
        </a:defRPr>
      </a:lvl1pPr>
      <a:lvl2pPr algn="ctr" rtl="0" eaLnBrk="0" fontAlgn="base" hangingPunct="0">
        <a:spcBef>
          <a:spcPct val="0"/>
        </a:spcBef>
        <a:spcAft>
          <a:spcPct val="0"/>
        </a:spcAft>
        <a:defRPr sz="4400">
          <a:solidFill>
            <a:srgbClr val="FFFF00"/>
          </a:solidFill>
          <a:latin typeface="Times" pitchFamily="-106" charset="0"/>
          <a:ea typeface="ＭＳ Ｐゴシック" pitchFamily="27" charset="-128"/>
          <a:cs typeface="ＭＳ Ｐゴシック" pitchFamily="27" charset="-128"/>
        </a:defRPr>
      </a:lvl2pPr>
      <a:lvl3pPr algn="ctr" rtl="0" eaLnBrk="0" fontAlgn="base" hangingPunct="0">
        <a:spcBef>
          <a:spcPct val="0"/>
        </a:spcBef>
        <a:spcAft>
          <a:spcPct val="0"/>
        </a:spcAft>
        <a:defRPr sz="4400">
          <a:solidFill>
            <a:srgbClr val="FFFF00"/>
          </a:solidFill>
          <a:latin typeface="Times" pitchFamily="-106" charset="0"/>
          <a:ea typeface="ＭＳ Ｐゴシック" pitchFamily="27" charset="-128"/>
          <a:cs typeface="ＭＳ Ｐゴシック" pitchFamily="27" charset="-128"/>
        </a:defRPr>
      </a:lvl3pPr>
      <a:lvl4pPr algn="ctr" rtl="0" eaLnBrk="0" fontAlgn="base" hangingPunct="0">
        <a:spcBef>
          <a:spcPct val="0"/>
        </a:spcBef>
        <a:spcAft>
          <a:spcPct val="0"/>
        </a:spcAft>
        <a:defRPr sz="4400">
          <a:solidFill>
            <a:srgbClr val="FFFF00"/>
          </a:solidFill>
          <a:latin typeface="Times" pitchFamily="-106" charset="0"/>
          <a:ea typeface="ＭＳ Ｐゴシック" pitchFamily="27" charset="-128"/>
          <a:cs typeface="ＭＳ Ｐゴシック" pitchFamily="27" charset="-128"/>
        </a:defRPr>
      </a:lvl4pPr>
      <a:lvl5pPr algn="ctr" rtl="0" eaLnBrk="0" fontAlgn="base" hangingPunct="0">
        <a:spcBef>
          <a:spcPct val="0"/>
        </a:spcBef>
        <a:spcAft>
          <a:spcPct val="0"/>
        </a:spcAft>
        <a:defRPr sz="4400">
          <a:solidFill>
            <a:srgbClr val="FFFF00"/>
          </a:solidFill>
          <a:latin typeface="Times" pitchFamily="-106" charset="0"/>
          <a:ea typeface="ＭＳ Ｐゴシック" pitchFamily="27" charset="-128"/>
          <a:cs typeface="ＭＳ Ｐゴシック" pitchFamily="27" charset="-128"/>
        </a:defRPr>
      </a:lvl5pPr>
      <a:lvl6pPr marL="456940" algn="ctr" rtl="0" fontAlgn="base">
        <a:spcBef>
          <a:spcPct val="0"/>
        </a:spcBef>
        <a:spcAft>
          <a:spcPct val="0"/>
        </a:spcAft>
        <a:defRPr sz="4400">
          <a:solidFill>
            <a:srgbClr val="FFFF00"/>
          </a:solidFill>
          <a:latin typeface="Times" pitchFamily="-106" charset="0"/>
        </a:defRPr>
      </a:lvl6pPr>
      <a:lvl7pPr marL="913883" algn="ctr" rtl="0" fontAlgn="base">
        <a:spcBef>
          <a:spcPct val="0"/>
        </a:spcBef>
        <a:spcAft>
          <a:spcPct val="0"/>
        </a:spcAft>
        <a:defRPr sz="4400">
          <a:solidFill>
            <a:srgbClr val="FFFF00"/>
          </a:solidFill>
          <a:latin typeface="Times" pitchFamily="-106" charset="0"/>
        </a:defRPr>
      </a:lvl7pPr>
      <a:lvl8pPr marL="1370830" algn="ctr" rtl="0" fontAlgn="base">
        <a:spcBef>
          <a:spcPct val="0"/>
        </a:spcBef>
        <a:spcAft>
          <a:spcPct val="0"/>
        </a:spcAft>
        <a:defRPr sz="4400">
          <a:solidFill>
            <a:srgbClr val="FFFF00"/>
          </a:solidFill>
          <a:latin typeface="Times" pitchFamily="-106" charset="0"/>
        </a:defRPr>
      </a:lvl8pPr>
      <a:lvl9pPr marL="1827772" algn="ctr" rtl="0" fontAlgn="base">
        <a:spcBef>
          <a:spcPct val="0"/>
        </a:spcBef>
        <a:spcAft>
          <a:spcPct val="0"/>
        </a:spcAft>
        <a:defRPr sz="4400">
          <a:solidFill>
            <a:srgbClr val="FFFF00"/>
          </a:solidFill>
          <a:latin typeface="Times" pitchFamily="-106" charset="0"/>
        </a:defRPr>
      </a:lvl9pPr>
    </p:titleStyle>
    <p:bodyStyle>
      <a:lvl1pPr marL="341191" indent="-341191" algn="l" rtl="0" eaLnBrk="0" fontAlgn="base" hangingPunct="0">
        <a:spcBef>
          <a:spcPct val="20000"/>
        </a:spcBef>
        <a:spcAft>
          <a:spcPct val="0"/>
        </a:spcAft>
        <a:buClr>
          <a:srgbClr val="CCFF33"/>
        </a:buClr>
        <a:buSzPct val="70000"/>
        <a:buFont typeface="Wingdings" pitchFamily="27" charset="2"/>
        <a:buChar char="n"/>
        <a:defRPr sz="3200">
          <a:solidFill>
            <a:schemeClr val="tx1"/>
          </a:solidFill>
          <a:latin typeface="+mn-lt"/>
          <a:ea typeface="ＭＳ Ｐゴシック" pitchFamily="27" charset="-128"/>
          <a:cs typeface="ＭＳ Ｐゴシック" pitchFamily="27" charset="-128"/>
        </a:defRPr>
      </a:lvl1pPr>
      <a:lvl2pPr marL="741097" indent="-284064" algn="l" rtl="0" eaLnBrk="0" fontAlgn="base" hangingPunct="0">
        <a:spcBef>
          <a:spcPct val="20000"/>
        </a:spcBef>
        <a:spcAft>
          <a:spcPct val="0"/>
        </a:spcAft>
        <a:buClr>
          <a:schemeClr val="accent2"/>
        </a:buClr>
        <a:buSzPct val="65000"/>
        <a:buFont typeface="Wingdings" pitchFamily="27" charset="2"/>
        <a:buChar char="n"/>
        <a:defRPr sz="2800">
          <a:solidFill>
            <a:schemeClr val="tx1"/>
          </a:solidFill>
          <a:latin typeface="+mn-lt"/>
          <a:ea typeface="ＭＳ Ｐゴシック" pitchFamily="-106" charset="-128"/>
        </a:defRPr>
      </a:lvl2pPr>
      <a:lvl3pPr marL="1141007" indent="-226930" algn="l" rtl="0" eaLnBrk="0" fontAlgn="base" hangingPunct="0">
        <a:spcBef>
          <a:spcPct val="20000"/>
        </a:spcBef>
        <a:spcAft>
          <a:spcPct val="0"/>
        </a:spcAft>
        <a:buClr>
          <a:srgbClr val="0099CC"/>
        </a:buClr>
        <a:buSzPct val="65000"/>
        <a:buFont typeface="Wingdings" pitchFamily="27" charset="2"/>
        <a:buChar char="n"/>
        <a:defRPr sz="2400">
          <a:solidFill>
            <a:schemeClr val="tx1"/>
          </a:solidFill>
          <a:latin typeface="+mn-lt"/>
          <a:ea typeface="ＭＳ Ｐゴシック" pitchFamily="-106" charset="-128"/>
        </a:defRPr>
      </a:lvl3pPr>
      <a:lvl4pPr marL="1598040" indent="-226930" algn="l" rtl="0" eaLnBrk="0" fontAlgn="base" hangingPunct="0">
        <a:spcBef>
          <a:spcPct val="20000"/>
        </a:spcBef>
        <a:spcAft>
          <a:spcPct val="0"/>
        </a:spcAft>
        <a:buClr>
          <a:schemeClr val="tx2"/>
        </a:buClr>
        <a:buSzPct val="75000"/>
        <a:buFont typeface="Wingdings" pitchFamily="27" charset="2"/>
        <a:buChar char="n"/>
        <a:defRPr sz="2000">
          <a:solidFill>
            <a:schemeClr val="tx1"/>
          </a:solidFill>
          <a:latin typeface="+mn-lt"/>
          <a:ea typeface="ＭＳ Ｐゴシック" pitchFamily="-106" charset="-128"/>
        </a:defRPr>
      </a:lvl4pPr>
      <a:lvl5pPr marL="2055078" indent="-226930" algn="l" rtl="0" eaLnBrk="0" fontAlgn="base" hangingPunct="0">
        <a:spcBef>
          <a:spcPct val="20000"/>
        </a:spcBef>
        <a:spcAft>
          <a:spcPct val="0"/>
        </a:spcAft>
        <a:buClr>
          <a:schemeClr val="hlink"/>
        </a:buClr>
        <a:buSzPct val="65000"/>
        <a:buFont typeface="Wingdings" pitchFamily="27" charset="2"/>
        <a:buChar char="n"/>
        <a:defRPr sz="2000">
          <a:solidFill>
            <a:schemeClr val="tx1"/>
          </a:solidFill>
          <a:latin typeface="+mn-lt"/>
          <a:ea typeface="ＭＳ Ｐゴシック" pitchFamily="-106" charset="-128"/>
        </a:defRPr>
      </a:lvl5pPr>
      <a:lvl6pPr marL="2513187" indent="-228470" algn="l" rtl="0" fontAlgn="base">
        <a:spcBef>
          <a:spcPct val="20000"/>
        </a:spcBef>
        <a:spcAft>
          <a:spcPct val="0"/>
        </a:spcAft>
        <a:buClr>
          <a:schemeClr val="hlink"/>
        </a:buClr>
        <a:buSzPct val="65000"/>
        <a:buFont typeface="Wingdings" pitchFamily="-106" charset="2"/>
        <a:buChar char="n"/>
        <a:defRPr sz="2000">
          <a:solidFill>
            <a:schemeClr val="tx1"/>
          </a:solidFill>
          <a:latin typeface="+mn-lt"/>
          <a:ea typeface="ＭＳ Ｐゴシック" pitchFamily="-106" charset="-128"/>
        </a:defRPr>
      </a:lvl6pPr>
      <a:lvl7pPr marL="2970128" indent="-228470" algn="l" rtl="0" fontAlgn="base">
        <a:spcBef>
          <a:spcPct val="20000"/>
        </a:spcBef>
        <a:spcAft>
          <a:spcPct val="0"/>
        </a:spcAft>
        <a:buClr>
          <a:schemeClr val="hlink"/>
        </a:buClr>
        <a:buSzPct val="65000"/>
        <a:buFont typeface="Wingdings" pitchFamily="-106" charset="2"/>
        <a:buChar char="n"/>
        <a:defRPr sz="2000">
          <a:solidFill>
            <a:schemeClr val="tx1"/>
          </a:solidFill>
          <a:latin typeface="+mn-lt"/>
          <a:ea typeface="ＭＳ Ｐゴシック" pitchFamily="-106" charset="-128"/>
        </a:defRPr>
      </a:lvl7pPr>
      <a:lvl8pPr marL="3427073" indent="-228470" algn="l" rtl="0" fontAlgn="base">
        <a:spcBef>
          <a:spcPct val="20000"/>
        </a:spcBef>
        <a:spcAft>
          <a:spcPct val="0"/>
        </a:spcAft>
        <a:buClr>
          <a:schemeClr val="hlink"/>
        </a:buClr>
        <a:buSzPct val="65000"/>
        <a:buFont typeface="Wingdings" pitchFamily="-106" charset="2"/>
        <a:buChar char="n"/>
        <a:defRPr sz="2000">
          <a:solidFill>
            <a:schemeClr val="tx1"/>
          </a:solidFill>
          <a:latin typeface="+mn-lt"/>
          <a:ea typeface="ＭＳ Ｐゴシック" pitchFamily="-106" charset="-128"/>
        </a:defRPr>
      </a:lvl8pPr>
      <a:lvl9pPr marL="3884012" indent="-228470" algn="l" rtl="0" fontAlgn="base">
        <a:spcBef>
          <a:spcPct val="20000"/>
        </a:spcBef>
        <a:spcAft>
          <a:spcPct val="0"/>
        </a:spcAft>
        <a:buClr>
          <a:schemeClr val="hlink"/>
        </a:buClr>
        <a:buSzPct val="65000"/>
        <a:buFont typeface="Wingdings" pitchFamily="-106" charset="2"/>
        <a:buChar char="n"/>
        <a:defRPr sz="2000">
          <a:solidFill>
            <a:schemeClr val="tx1"/>
          </a:solidFill>
          <a:latin typeface="+mn-lt"/>
          <a:ea typeface="ＭＳ Ｐゴシック" pitchFamily="-106" charset="-128"/>
        </a:defRPr>
      </a:lvl9pPr>
    </p:bodyStyle>
    <p:otherStyle>
      <a:defPPr>
        <a:defRPr lang="en-US"/>
      </a:defPPr>
      <a:lvl1pPr marL="0" algn="l" defTabSz="456940" rtl="0" eaLnBrk="1" latinLnBrk="0" hangingPunct="1">
        <a:defRPr sz="1800" kern="1200">
          <a:solidFill>
            <a:schemeClr val="tx1"/>
          </a:solidFill>
          <a:latin typeface="+mn-lt"/>
          <a:ea typeface="+mn-ea"/>
          <a:cs typeface="+mn-cs"/>
        </a:defRPr>
      </a:lvl1pPr>
      <a:lvl2pPr marL="456940" algn="l" defTabSz="456940" rtl="0" eaLnBrk="1" latinLnBrk="0" hangingPunct="1">
        <a:defRPr sz="1800" kern="1200">
          <a:solidFill>
            <a:schemeClr val="tx1"/>
          </a:solidFill>
          <a:latin typeface="+mn-lt"/>
          <a:ea typeface="+mn-ea"/>
          <a:cs typeface="+mn-cs"/>
        </a:defRPr>
      </a:lvl2pPr>
      <a:lvl3pPr marL="913883" algn="l" defTabSz="456940" rtl="0" eaLnBrk="1" latinLnBrk="0" hangingPunct="1">
        <a:defRPr sz="1800" kern="1200">
          <a:solidFill>
            <a:schemeClr val="tx1"/>
          </a:solidFill>
          <a:latin typeface="+mn-lt"/>
          <a:ea typeface="+mn-ea"/>
          <a:cs typeface="+mn-cs"/>
        </a:defRPr>
      </a:lvl3pPr>
      <a:lvl4pPr marL="1370830" algn="l" defTabSz="456940" rtl="0" eaLnBrk="1" latinLnBrk="0" hangingPunct="1">
        <a:defRPr sz="1800" kern="1200">
          <a:solidFill>
            <a:schemeClr val="tx1"/>
          </a:solidFill>
          <a:latin typeface="+mn-lt"/>
          <a:ea typeface="+mn-ea"/>
          <a:cs typeface="+mn-cs"/>
        </a:defRPr>
      </a:lvl4pPr>
      <a:lvl5pPr marL="1827772" algn="l" defTabSz="456940" rtl="0" eaLnBrk="1" latinLnBrk="0" hangingPunct="1">
        <a:defRPr sz="1800" kern="1200">
          <a:solidFill>
            <a:schemeClr val="tx1"/>
          </a:solidFill>
          <a:latin typeface="+mn-lt"/>
          <a:ea typeface="+mn-ea"/>
          <a:cs typeface="+mn-cs"/>
        </a:defRPr>
      </a:lvl5pPr>
      <a:lvl6pPr marL="2284713" algn="l" defTabSz="456940" rtl="0" eaLnBrk="1" latinLnBrk="0" hangingPunct="1">
        <a:defRPr sz="1800" kern="1200">
          <a:solidFill>
            <a:schemeClr val="tx1"/>
          </a:solidFill>
          <a:latin typeface="+mn-lt"/>
          <a:ea typeface="+mn-ea"/>
          <a:cs typeface="+mn-cs"/>
        </a:defRPr>
      </a:lvl6pPr>
      <a:lvl7pPr marL="2741659" algn="l" defTabSz="456940" rtl="0" eaLnBrk="1" latinLnBrk="0" hangingPunct="1">
        <a:defRPr sz="1800" kern="1200">
          <a:solidFill>
            <a:schemeClr val="tx1"/>
          </a:solidFill>
          <a:latin typeface="+mn-lt"/>
          <a:ea typeface="+mn-ea"/>
          <a:cs typeface="+mn-cs"/>
        </a:defRPr>
      </a:lvl7pPr>
      <a:lvl8pPr marL="3198596" algn="l" defTabSz="456940" rtl="0" eaLnBrk="1" latinLnBrk="0" hangingPunct="1">
        <a:defRPr sz="1800" kern="1200">
          <a:solidFill>
            <a:schemeClr val="tx1"/>
          </a:solidFill>
          <a:latin typeface="+mn-lt"/>
          <a:ea typeface="+mn-ea"/>
          <a:cs typeface="+mn-cs"/>
        </a:defRPr>
      </a:lvl8pPr>
      <a:lvl9pPr marL="3655543" algn="l" defTabSz="45694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428034" name="Rectangle 2"/>
          <p:cNvSpPr>
            <a:spLocks noGrp="1" noChangeArrowheads="1"/>
          </p:cNvSpPr>
          <p:nvPr>
            <p:ph type="title"/>
          </p:nvPr>
        </p:nvSpPr>
        <p:spPr bwMode="auto">
          <a:xfrm>
            <a:off x="317500" y="710306"/>
            <a:ext cx="8637588" cy="774008"/>
          </a:xfrm>
          <a:prstGeom prst="rect">
            <a:avLst/>
          </a:prstGeom>
          <a:noFill/>
          <a:ln w="9525">
            <a:noFill/>
            <a:miter lim="800000"/>
            <a:headEnd/>
            <a:tailEnd/>
          </a:ln>
        </p:spPr>
        <p:txBody>
          <a:bodyPr vert="horz" wrap="square" lIns="91407" tIns="45704" rIns="91407" bIns="45704" numCol="1" anchor="b" anchorCtr="0" compatLnSpc="1">
            <a:prstTxWarp prst="textNoShape">
              <a:avLst/>
            </a:prstTxWarp>
            <a:spAutoFit/>
          </a:bodyPr>
          <a:lstStyle/>
          <a:p>
            <a:pPr lvl="0"/>
            <a:r>
              <a:rPr lang="en-US"/>
              <a:t>Click to edit Master title style</a:t>
            </a:r>
          </a:p>
        </p:txBody>
      </p:sp>
      <p:sp>
        <p:nvSpPr>
          <p:cNvPr id="428035" name="Rectangle 3"/>
          <p:cNvSpPr>
            <a:spLocks noGrp="1" noChangeArrowheads="1"/>
          </p:cNvSpPr>
          <p:nvPr>
            <p:ph type="body" idx="1"/>
          </p:nvPr>
        </p:nvSpPr>
        <p:spPr bwMode="auto">
          <a:xfrm>
            <a:off x="328613" y="1941513"/>
            <a:ext cx="8208962" cy="4114800"/>
          </a:xfrm>
          <a:prstGeom prst="rect">
            <a:avLst/>
          </a:prstGeom>
          <a:noFill/>
          <a:ln w="9525">
            <a:noFill/>
            <a:miter lim="800000"/>
            <a:headEnd/>
            <a:tailEnd/>
          </a:ln>
        </p:spPr>
        <p:txBody>
          <a:bodyPr vert="horz" wrap="square" lIns="91407" tIns="45704" rIns="91407"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6996" name="Rectangle 4"/>
          <p:cNvSpPr>
            <a:spLocks noGrp="1" noChangeArrowheads="1"/>
          </p:cNvSpPr>
          <p:nvPr>
            <p:ph type="dt" sz="half" idx="2"/>
          </p:nvPr>
        </p:nvSpPr>
        <p:spPr bwMode="auto">
          <a:xfrm>
            <a:off x="3429000" y="6400800"/>
            <a:ext cx="1905000" cy="457200"/>
          </a:xfrm>
          <a:prstGeom prst="rect">
            <a:avLst/>
          </a:prstGeom>
          <a:noFill/>
          <a:ln w="9525">
            <a:noFill/>
            <a:miter lim="800000"/>
            <a:headEnd/>
            <a:tailEnd/>
          </a:ln>
          <a:effectLst/>
        </p:spPr>
        <p:txBody>
          <a:bodyPr vert="horz" wrap="square" lIns="91407" tIns="45704" rIns="91407" bIns="45704" numCol="1" anchor="b" anchorCtr="0" compatLnSpc="1">
            <a:prstTxWarp prst="textNoShape">
              <a:avLst/>
            </a:prstTxWarp>
          </a:bodyPr>
          <a:lstStyle>
            <a:lvl1pPr algn="ctr">
              <a:defRPr sz="1200">
                <a:solidFill>
                  <a:schemeClr val="tx1"/>
                </a:solidFill>
                <a:latin typeface="+mn-lt"/>
                <a:ea typeface="Arial" pitchFamily="-111" charset="0"/>
                <a:cs typeface="Arial" pitchFamily="-111" charset="0"/>
                <a:sym typeface="Arial" pitchFamily="-111" charset="0"/>
              </a:defRPr>
            </a:lvl1pPr>
          </a:lstStyle>
          <a:p>
            <a:pPr>
              <a:defRPr/>
            </a:pPr>
            <a:endParaRPr lang="en-US"/>
          </a:p>
        </p:txBody>
      </p:sp>
      <p:sp>
        <p:nvSpPr>
          <p:cNvPr id="596997" name="Rectangle 5"/>
          <p:cNvSpPr>
            <a:spLocks noGrp="1" noChangeArrowheads="1"/>
          </p:cNvSpPr>
          <p:nvPr>
            <p:ph type="ftr" sz="quarter" idx="3"/>
          </p:nvPr>
        </p:nvSpPr>
        <p:spPr bwMode="auto">
          <a:xfrm>
            <a:off x="5943600" y="6400800"/>
            <a:ext cx="2895600" cy="457200"/>
          </a:xfrm>
          <a:prstGeom prst="rect">
            <a:avLst/>
          </a:prstGeom>
          <a:noFill/>
          <a:ln w="9525">
            <a:noFill/>
            <a:miter lim="800000"/>
            <a:headEnd/>
            <a:tailEnd/>
          </a:ln>
          <a:effectLst/>
        </p:spPr>
        <p:txBody>
          <a:bodyPr vert="horz" wrap="square" lIns="91407" tIns="45704" rIns="91407" bIns="45704" numCol="1" anchor="b" anchorCtr="0" compatLnSpc="1">
            <a:prstTxWarp prst="textNoShape">
              <a:avLst/>
            </a:prstTxWarp>
          </a:bodyPr>
          <a:lstStyle>
            <a:lvl1pPr algn="r">
              <a:defRPr sz="1200">
                <a:solidFill>
                  <a:schemeClr val="bg1"/>
                </a:solidFill>
                <a:latin typeface="+mn-lt"/>
                <a:ea typeface="Arial" pitchFamily="-111" charset="0"/>
                <a:cs typeface="Arial" pitchFamily="-111" charset="0"/>
                <a:sym typeface="Arial" pitchFamily="-111" charset="0"/>
              </a:defRPr>
            </a:lvl1pPr>
          </a:lstStyle>
          <a:p>
            <a:pPr>
              <a:defRPr/>
            </a:pPr>
            <a:endParaRPr lang="en-US"/>
          </a:p>
        </p:txBody>
      </p:sp>
      <p:sp>
        <p:nvSpPr>
          <p:cNvPr id="596998" name="Rectangle 6"/>
          <p:cNvSpPr>
            <a:spLocks noGrp="1" noChangeArrowheads="1"/>
          </p:cNvSpPr>
          <p:nvPr>
            <p:ph type="sldNum" sz="quarter" idx="4"/>
          </p:nvPr>
        </p:nvSpPr>
        <p:spPr bwMode="auto">
          <a:xfrm>
            <a:off x="381000" y="6400800"/>
            <a:ext cx="1905000" cy="457200"/>
          </a:xfrm>
          <a:prstGeom prst="rect">
            <a:avLst/>
          </a:prstGeom>
          <a:noFill/>
          <a:ln w="9525">
            <a:noFill/>
            <a:miter lim="800000"/>
            <a:headEnd/>
            <a:tailEnd/>
          </a:ln>
          <a:effectLst/>
        </p:spPr>
        <p:txBody>
          <a:bodyPr vert="horz" wrap="square" lIns="91407" tIns="45704" rIns="91407" bIns="45704" numCol="1" anchor="b" anchorCtr="0" compatLnSpc="1">
            <a:prstTxWarp prst="textNoShape">
              <a:avLst/>
            </a:prstTxWarp>
          </a:bodyPr>
          <a:lstStyle>
            <a:lvl1pPr>
              <a:defRPr sz="1200">
                <a:solidFill>
                  <a:schemeClr val="tx1"/>
                </a:solidFill>
                <a:latin typeface="+mn-lt"/>
                <a:ea typeface="Arial" pitchFamily="-111" charset="0"/>
                <a:cs typeface="Arial" pitchFamily="-111" charset="0"/>
                <a:sym typeface="Arial" pitchFamily="-111" charset="0"/>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7072" r:id="rId1"/>
    <p:sldLayoutId id="2147486945" r:id="rId2"/>
    <p:sldLayoutId id="2147486946" r:id="rId3"/>
    <p:sldLayoutId id="2147486947" r:id="rId4"/>
    <p:sldLayoutId id="2147486948" r:id="rId5"/>
    <p:sldLayoutId id="2147486949" r:id="rId6"/>
    <p:sldLayoutId id="2147486950" r:id="rId7"/>
    <p:sldLayoutId id="2147486951" r:id="rId8"/>
    <p:sldLayoutId id="2147486952" r:id="rId9"/>
    <p:sldLayoutId id="2147486953" r:id="rId10"/>
    <p:sldLayoutId id="2147486954" r:id="rId11"/>
    <p:sldLayoutId id="2147486955" r:id="rId12"/>
    <p:sldLayoutId id="2147486956" r:id="rId13"/>
  </p:sldLayoutIdLst>
  <p:txStyles>
    <p:titleStyle>
      <a:lvl1pPr algn="ctr" rtl="0" eaLnBrk="0" fontAlgn="base" hangingPunct="0">
        <a:spcBef>
          <a:spcPct val="0"/>
        </a:spcBef>
        <a:spcAft>
          <a:spcPct val="0"/>
        </a:spcAft>
        <a:defRPr sz="4400">
          <a:solidFill>
            <a:srgbClr val="FFFF00"/>
          </a:solidFill>
          <a:latin typeface="+mj-lt"/>
          <a:ea typeface="ＭＳ Ｐゴシック" pitchFamily="27" charset="-128"/>
          <a:cs typeface="ＭＳ Ｐゴシック" pitchFamily="27" charset="-128"/>
        </a:defRPr>
      </a:lvl1pPr>
      <a:lvl2pPr algn="ctr" rtl="0" eaLnBrk="0" fontAlgn="base" hangingPunct="0">
        <a:spcBef>
          <a:spcPct val="0"/>
        </a:spcBef>
        <a:spcAft>
          <a:spcPct val="0"/>
        </a:spcAft>
        <a:defRPr sz="4400">
          <a:solidFill>
            <a:srgbClr val="FFFF00"/>
          </a:solidFill>
          <a:latin typeface="Times" pitchFamily="-111" charset="0"/>
          <a:ea typeface="ＭＳ Ｐゴシック" pitchFamily="27" charset="-128"/>
          <a:cs typeface="ＭＳ Ｐゴシック" pitchFamily="27" charset="-128"/>
        </a:defRPr>
      </a:lvl2pPr>
      <a:lvl3pPr algn="ctr" rtl="0" eaLnBrk="0" fontAlgn="base" hangingPunct="0">
        <a:spcBef>
          <a:spcPct val="0"/>
        </a:spcBef>
        <a:spcAft>
          <a:spcPct val="0"/>
        </a:spcAft>
        <a:defRPr sz="4400">
          <a:solidFill>
            <a:srgbClr val="FFFF00"/>
          </a:solidFill>
          <a:latin typeface="Times" pitchFamily="-111" charset="0"/>
          <a:ea typeface="ＭＳ Ｐゴシック" pitchFamily="27" charset="-128"/>
          <a:cs typeface="ＭＳ Ｐゴシック" pitchFamily="27" charset="-128"/>
        </a:defRPr>
      </a:lvl3pPr>
      <a:lvl4pPr algn="ctr" rtl="0" eaLnBrk="0" fontAlgn="base" hangingPunct="0">
        <a:spcBef>
          <a:spcPct val="0"/>
        </a:spcBef>
        <a:spcAft>
          <a:spcPct val="0"/>
        </a:spcAft>
        <a:defRPr sz="4400">
          <a:solidFill>
            <a:srgbClr val="FFFF00"/>
          </a:solidFill>
          <a:latin typeface="Times" pitchFamily="-111" charset="0"/>
          <a:ea typeface="ＭＳ Ｐゴシック" pitchFamily="27" charset="-128"/>
          <a:cs typeface="ＭＳ Ｐゴシック" pitchFamily="27" charset="-128"/>
        </a:defRPr>
      </a:lvl4pPr>
      <a:lvl5pPr algn="ctr" rtl="0" eaLnBrk="0" fontAlgn="base" hangingPunct="0">
        <a:spcBef>
          <a:spcPct val="0"/>
        </a:spcBef>
        <a:spcAft>
          <a:spcPct val="0"/>
        </a:spcAft>
        <a:defRPr sz="4400">
          <a:solidFill>
            <a:srgbClr val="FFFF00"/>
          </a:solidFill>
          <a:latin typeface="Times" pitchFamily="-111" charset="0"/>
          <a:ea typeface="ＭＳ Ｐゴシック" pitchFamily="27" charset="-128"/>
          <a:cs typeface="ＭＳ Ｐゴシック" pitchFamily="27" charset="-128"/>
        </a:defRPr>
      </a:lvl5pPr>
      <a:lvl6pPr marL="457035" algn="ctr" rtl="0" fontAlgn="base">
        <a:spcBef>
          <a:spcPct val="0"/>
        </a:spcBef>
        <a:spcAft>
          <a:spcPct val="0"/>
        </a:spcAft>
        <a:defRPr sz="4400">
          <a:solidFill>
            <a:srgbClr val="FFFF00"/>
          </a:solidFill>
          <a:latin typeface="Times" pitchFamily="-111" charset="0"/>
        </a:defRPr>
      </a:lvl6pPr>
      <a:lvl7pPr marL="914071" algn="ctr" rtl="0" fontAlgn="base">
        <a:spcBef>
          <a:spcPct val="0"/>
        </a:spcBef>
        <a:spcAft>
          <a:spcPct val="0"/>
        </a:spcAft>
        <a:defRPr sz="4400">
          <a:solidFill>
            <a:srgbClr val="FFFF00"/>
          </a:solidFill>
          <a:latin typeface="Times" pitchFamily="-111" charset="0"/>
        </a:defRPr>
      </a:lvl7pPr>
      <a:lvl8pPr marL="1371110" algn="ctr" rtl="0" fontAlgn="base">
        <a:spcBef>
          <a:spcPct val="0"/>
        </a:spcBef>
        <a:spcAft>
          <a:spcPct val="0"/>
        </a:spcAft>
        <a:defRPr sz="4400">
          <a:solidFill>
            <a:srgbClr val="FFFF00"/>
          </a:solidFill>
          <a:latin typeface="Times" pitchFamily="-111" charset="0"/>
        </a:defRPr>
      </a:lvl8pPr>
      <a:lvl9pPr marL="1828146" algn="ctr" rtl="0" fontAlgn="base">
        <a:spcBef>
          <a:spcPct val="0"/>
        </a:spcBef>
        <a:spcAft>
          <a:spcPct val="0"/>
        </a:spcAft>
        <a:defRPr sz="4400">
          <a:solidFill>
            <a:srgbClr val="FFFF00"/>
          </a:solidFill>
          <a:latin typeface="Times" pitchFamily="-111" charset="0"/>
        </a:defRPr>
      </a:lvl9pPr>
    </p:titleStyle>
    <p:bodyStyle>
      <a:lvl1pPr marL="342778" indent="-342778" algn="l" rtl="0" eaLnBrk="0" fontAlgn="base" hangingPunct="0">
        <a:spcBef>
          <a:spcPct val="20000"/>
        </a:spcBef>
        <a:spcAft>
          <a:spcPct val="0"/>
        </a:spcAft>
        <a:buClr>
          <a:srgbClr val="CCFF33"/>
        </a:buClr>
        <a:buSzPct val="70000"/>
        <a:buFont typeface="Wingdings" pitchFamily="27" charset="2"/>
        <a:buChar char="n"/>
        <a:defRPr sz="3200">
          <a:solidFill>
            <a:schemeClr val="tx1"/>
          </a:solidFill>
          <a:latin typeface="+mn-lt"/>
          <a:ea typeface="ＭＳ Ｐゴシック" pitchFamily="27" charset="-128"/>
          <a:cs typeface="ＭＳ Ｐゴシック" pitchFamily="27" charset="-128"/>
        </a:defRPr>
      </a:lvl1pPr>
      <a:lvl2pPr marL="742684" indent="-285647" algn="l" rtl="0" eaLnBrk="0" fontAlgn="base" hangingPunct="0">
        <a:spcBef>
          <a:spcPct val="20000"/>
        </a:spcBef>
        <a:spcAft>
          <a:spcPct val="0"/>
        </a:spcAft>
        <a:buClr>
          <a:schemeClr val="accent2"/>
        </a:buClr>
        <a:buSzPct val="65000"/>
        <a:buFont typeface="Wingdings" pitchFamily="27" charset="2"/>
        <a:buChar char="n"/>
        <a:defRPr sz="2800">
          <a:solidFill>
            <a:schemeClr val="tx1"/>
          </a:solidFill>
          <a:latin typeface="+mn-lt"/>
          <a:ea typeface="ＭＳ Ｐゴシック" pitchFamily="-111" charset="-128"/>
        </a:defRPr>
      </a:lvl2pPr>
      <a:lvl3pPr marL="1142589" indent="-228517" algn="l" rtl="0" eaLnBrk="0" fontAlgn="base" hangingPunct="0">
        <a:spcBef>
          <a:spcPct val="20000"/>
        </a:spcBef>
        <a:spcAft>
          <a:spcPct val="0"/>
        </a:spcAft>
        <a:buClr>
          <a:srgbClr val="0099CC"/>
        </a:buClr>
        <a:buSzPct val="65000"/>
        <a:buFont typeface="Wingdings" pitchFamily="27" charset="2"/>
        <a:buChar char="n"/>
        <a:defRPr sz="2400">
          <a:solidFill>
            <a:schemeClr val="tx1"/>
          </a:solidFill>
          <a:latin typeface="+mn-lt"/>
          <a:ea typeface="ＭＳ Ｐゴシック" pitchFamily="-111" charset="-128"/>
        </a:defRPr>
      </a:lvl3pPr>
      <a:lvl4pPr marL="1599626" indent="-228517" algn="l" rtl="0" eaLnBrk="0" fontAlgn="base" hangingPunct="0">
        <a:spcBef>
          <a:spcPct val="20000"/>
        </a:spcBef>
        <a:spcAft>
          <a:spcPct val="0"/>
        </a:spcAft>
        <a:buClr>
          <a:schemeClr val="tx2"/>
        </a:buClr>
        <a:buSzPct val="75000"/>
        <a:buFont typeface="Wingdings" pitchFamily="27" charset="2"/>
        <a:buChar char="n"/>
        <a:defRPr sz="2000">
          <a:solidFill>
            <a:schemeClr val="tx1"/>
          </a:solidFill>
          <a:latin typeface="+mn-lt"/>
          <a:ea typeface="ＭＳ Ｐゴシック" pitchFamily="-111" charset="-128"/>
        </a:defRPr>
      </a:lvl4pPr>
      <a:lvl5pPr marL="2056665" indent="-228517" algn="l" rtl="0" eaLnBrk="0" fontAlgn="base" hangingPunct="0">
        <a:spcBef>
          <a:spcPct val="20000"/>
        </a:spcBef>
        <a:spcAft>
          <a:spcPct val="0"/>
        </a:spcAft>
        <a:buClr>
          <a:schemeClr val="hlink"/>
        </a:buClr>
        <a:buSzPct val="65000"/>
        <a:buFont typeface="Wingdings" pitchFamily="27" charset="2"/>
        <a:buChar char="n"/>
        <a:defRPr sz="2000">
          <a:solidFill>
            <a:schemeClr val="tx1"/>
          </a:solidFill>
          <a:latin typeface="+mn-lt"/>
          <a:ea typeface="ＭＳ Ｐゴシック" pitchFamily="-111" charset="-128"/>
        </a:defRPr>
      </a:lvl5pPr>
      <a:lvl6pPr marL="2513701" indent="-228517" algn="l" rtl="0" fontAlgn="base">
        <a:spcBef>
          <a:spcPct val="20000"/>
        </a:spcBef>
        <a:spcAft>
          <a:spcPct val="0"/>
        </a:spcAft>
        <a:buClr>
          <a:schemeClr val="hlink"/>
        </a:buClr>
        <a:buSzPct val="65000"/>
        <a:buFont typeface="Wingdings" pitchFamily="-111" charset="2"/>
        <a:buChar char="n"/>
        <a:defRPr sz="2000">
          <a:solidFill>
            <a:schemeClr val="tx1"/>
          </a:solidFill>
          <a:latin typeface="+mn-lt"/>
          <a:ea typeface="ＭＳ Ｐゴシック" pitchFamily="-111" charset="-128"/>
        </a:defRPr>
      </a:lvl6pPr>
      <a:lvl7pPr marL="2970736" indent="-228517" algn="l" rtl="0" fontAlgn="base">
        <a:spcBef>
          <a:spcPct val="20000"/>
        </a:spcBef>
        <a:spcAft>
          <a:spcPct val="0"/>
        </a:spcAft>
        <a:buClr>
          <a:schemeClr val="hlink"/>
        </a:buClr>
        <a:buSzPct val="65000"/>
        <a:buFont typeface="Wingdings" pitchFamily="-111" charset="2"/>
        <a:buChar char="n"/>
        <a:defRPr sz="2000">
          <a:solidFill>
            <a:schemeClr val="tx1"/>
          </a:solidFill>
          <a:latin typeface="+mn-lt"/>
          <a:ea typeface="ＭＳ Ｐゴシック" pitchFamily="-111" charset="-128"/>
        </a:defRPr>
      </a:lvl7pPr>
      <a:lvl8pPr marL="3427774" indent="-228517" algn="l" rtl="0" fontAlgn="base">
        <a:spcBef>
          <a:spcPct val="20000"/>
        </a:spcBef>
        <a:spcAft>
          <a:spcPct val="0"/>
        </a:spcAft>
        <a:buClr>
          <a:schemeClr val="hlink"/>
        </a:buClr>
        <a:buSzPct val="65000"/>
        <a:buFont typeface="Wingdings" pitchFamily="-111" charset="2"/>
        <a:buChar char="n"/>
        <a:defRPr sz="2000">
          <a:solidFill>
            <a:schemeClr val="tx1"/>
          </a:solidFill>
          <a:latin typeface="+mn-lt"/>
          <a:ea typeface="ＭＳ Ｐゴシック" pitchFamily="-111" charset="-128"/>
        </a:defRPr>
      </a:lvl8pPr>
      <a:lvl9pPr marL="3884807" indent="-228517" algn="l" rtl="0" fontAlgn="base">
        <a:spcBef>
          <a:spcPct val="20000"/>
        </a:spcBef>
        <a:spcAft>
          <a:spcPct val="0"/>
        </a:spcAft>
        <a:buClr>
          <a:schemeClr val="hlink"/>
        </a:buClr>
        <a:buSzPct val="65000"/>
        <a:buFont typeface="Wingdings" pitchFamily="-111" charset="2"/>
        <a:buChar char="n"/>
        <a:defRPr sz="2000">
          <a:solidFill>
            <a:schemeClr val="tx1"/>
          </a:solidFill>
          <a:latin typeface="+mn-lt"/>
          <a:ea typeface="ＭＳ Ｐゴシック" pitchFamily="-111" charset="-128"/>
        </a:defRPr>
      </a:lvl9pPr>
    </p:bodyStyle>
    <p:otherStyle>
      <a:defPPr>
        <a:defRPr lang="en-US"/>
      </a:defPPr>
      <a:lvl1pPr marL="0" algn="l" defTabSz="457035" rtl="0" eaLnBrk="1" latinLnBrk="0" hangingPunct="1">
        <a:defRPr sz="1800" kern="1200">
          <a:solidFill>
            <a:schemeClr val="tx1"/>
          </a:solidFill>
          <a:latin typeface="+mn-lt"/>
          <a:ea typeface="+mn-ea"/>
          <a:cs typeface="+mn-cs"/>
        </a:defRPr>
      </a:lvl1pPr>
      <a:lvl2pPr marL="457035" algn="l" defTabSz="457035" rtl="0" eaLnBrk="1" latinLnBrk="0" hangingPunct="1">
        <a:defRPr sz="1800" kern="1200">
          <a:solidFill>
            <a:schemeClr val="tx1"/>
          </a:solidFill>
          <a:latin typeface="+mn-lt"/>
          <a:ea typeface="+mn-ea"/>
          <a:cs typeface="+mn-cs"/>
        </a:defRPr>
      </a:lvl2pPr>
      <a:lvl3pPr marL="914071" algn="l" defTabSz="457035" rtl="0" eaLnBrk="1" latinLnBrk="0" hangingPunct="1">
        <a:defRPr sz="1800" kern="1200">
          <a:solidFill>
            <a:schemeClr val="tx1"/>
          </a:solidFill>
          <a:latin typeface="+mn-lt"/>
          <a:ea typeface="+mn-ea"/>
          <a:cs typeface="+mn-cs"/>
        </a:defRPr>
      </a:lvl3pPr>
      <a:lvl4pPr marL="1371110" algn="l" defTabSz="457035" rtl="0" eaLnBrk="1" latinLnBrk="0" hangingPunct="1">
        <a:defRPr sz="1800" kern="1200">
          <a:solidFill>
            <a:schemeClr val="tx1"/>
          </a:solidFill>
          <a:latin typeface="+mn-lt"/>
          <a:ea typeface="+mn-ea"/>
          <a:cs typeface="+mn-cs"/>
        </a:defRPr>
      </a:lvl4pPr>
      <a:lvl5pPr marL="1828146" algn="l" defTabSz="457035" rtl="0" eaLnBrk="1" latinLnBrk="0" hangingPunct="1">
        <a:defRPr sz="1800" kern="1200">
          <a:solidFill>
            <a:schemeClr val="tx1"/>
          </a:solidFill>
          <a:latin typeface="+mn-lt"/>
          <a:ea typeface="+mn-ea"/>
          <a:cs typeface="+mn-cs"/>
        </a:defRPr>
      </a:lvl5pPr>
      <a:lvl6pPr marL="2285181" algn="l" defTabSz="457035" rtl="0" eaLnBrk="1" latinLnBrk="0" hangingPunct="1">
        <a:defRPr sz="1800" kern="1200">
          <a:solidFill>
            <a:schemeClr val="tx1"/>
          </a:solidFill>
          <a:latin typeface="+mn-lt"/>
          <a:ea typeface="+mn-ea"/>
          <a:cs typeface="+mn-cs"/>
        </a:defRPr>
      </a:lvl6pPr>
      <a:lvl7pPr marL="2742219" algn="l" defTabSz="457035" rtl="0" eaLnBrk="1" latinLnBrk="0" hangingPunct="1">
        <a:defRPr sz="1800" kern="1200">
          <a:solidFill>
            <a:schemeClr val="tx1"/>
          </a:solidFill>
          <a:latin typeface="+mn-lt"/>
          <a:ea typeface="+mn-ea"/>
          <a:cs typeface="+mn-cs"/>
        </a:defRPr>
      </a:lvl7pPr>
      <a:lvl8pPr marL="3199252" algn="l" defTabSz="457035" rtl="0" eaLnBrk="1" latinLnBrk="0" hangingPunct="1">
        <a:defRPr sz="1800" kern="1200">
          <a:solidFill>
            <a:schemeClr val="tx1"/>
          </a:solidFill>
          <a:latin typeface="+mn-lt"/>
          <a:ea typeface="+mn-ea"/>
          <a:cs typeface="+mn-cs"/>
        </a:defRPr>
      </a:lvl8pPr>
      <a:lvl9pPr marL="3656291" algn="l" defTabSz="457035"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1219200" y="76200"/>
            <a:ext cx="5867400" cy="1143000"/>
          </a:xfrm>
          <a:prstGeom prst="rect">
            <a:avLst/>
          </a:prstGeom>
          <a:noFill/>
          <a:ln w="9525">
            <a:noFill/>
            <a:miter lim="800000"/>
            <a:headEnd/>
            <a:tailEnd/>
          </a:ln>
        </p:spPr>
        <p:txBody>
          <a:bodyPr vert="horz" wrap="square" lIns="91279" tIns="45640" rIns="91279" bIns="45640" numCol="1" anchor="ctr" anchorCtr="0" compatLnSpc="1">
            <a:prstTxWarp prst="textNoShape">
              <a:avLst/>
            </a:prstTxWarp>
          </a:bodyPr>
          <a:lstStyle/>
          <a:p>
            <a:pPr lvl="0"/>
            <a:r>
              <a:rPr lang="en-US"/>
              <a:t>Click to edit Master title style</a:t>
            </a:r>
          </a:p>
        </p:txBody>
      </p:sp>
      <p:sp>
        <p:nvSpPr>
          <p:cNvPr id="26627" name="Rectangle 3"/>
          <p:cNvSpPr>
            <a:spLocks noGrp="1" noChangeArrowheads="1"/>
          </p:cNvSpPr>
          <p:nvPr>
            <p:ph type="body" idx="1"/>
          </p:nvPr>
        </p:nvSpPr>
        <p:spPr bwMode="auto">
          <a:xfrm>
            <a:off x="457200" y="1600207"/>
            <a:ext cx="8229600" cy="4525963"/>
          </a:xfrm>
          <a:prstGeom prst="rect">
            <a:avLst/>
          </a:prstGeom>
          <a:noFill/>
          <a:ln w="9525">
            <a:noFill/>
            <a:miter lim="800000"/>
            <a:headEnd/>
            <a:tailEnd/>
          </a:ln>
        </p:spPr>
        <p:txBody>
          <a:bodyPr vert="horz" wrap="square" lIns="91279" tIns="45640" rIns="91279" bIns="4564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468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279" tIns="45640" rIns="91279" bIns="45640" numCol="1" anchor="t" anchorCtr="0" compatLnSpc="1">
            <a:prstTxWarp prst="textNoShape">
              <a:avLst/>
            </a:prstTxWarp>
          </a:bodyPr>
          <a:lstStyle>
            <a:lvl1pPr>
              <a:defRPr sz="1400">
                <a:solidFill>
                  <a:schemeClr val="tx1"/>
                </a:solidFill>
                <a:latin typeface="Arial" pitchFamily="30" charset="0"/>
                <a:ea typeface="Arial" pitchFamily="30" charset="0"/>
                <a:cs typeface="Arial" pitchFamily="30" charset="0"/>
                <a:sym typeface="Arial" pitchFamily="30" charset="0"/>
              </a:defRPr>
            </a:lvl1pPr>
          </a:lstStyle>
          <a:p>
            <a:pPr>
              <a:defRPr/>
            </a:pPr>
            <a:fld id="{5112C34D-62C9-E642-8635-7A1DA3704583}" type="datetime1">
              <a:rPr lang="en-US"/>
              <a:pPr>
                <a:defRPr/>
              </a:pPr>
              <a:t>12/11/13</a:t>
            </a:fld>
            <a:endParaRPr lang="en-US"/>
          </a:p>
        </p:txBody>
      </p:sp>
      <p:sp>
        <p:nvSpPr>
          <p:cNvPr id="846853" name="Rectangle 5"/>
          <p:cNvSpPr>
            <a:spLocks noGrp="1" noChangeArrowheads="1"/>
          </p:cNvSpPr>
          <p:nvPr>
            <p:ph type="ftr" sz="quarter" idx="3"/>
          </p:nvPr>
        </p:nvSpPr>
        <p:spPr bwMode="auto">
          <a:xfrm>
            <a:off x="533401" y="5638800"/>
            <a:ext cx="8077200" cy="476250"/>
          </a:xfrm>
          <a:prstGeom prst="rect">
            <a:avLst/>
          </a:prstGeom>
          <a:noFill/>
          <a:ln w="9525">
            <a:noFill/>
            <a:miter lim="800000"/>
            <a:headEnd/>
            <a:tailEnd/>
          </a:ln>
          <a:effectLst/>
        </p:spPr>
        <p:txBody>
          <a:bodyPr vert="horz" wrap="square" lIns="91279" tIns="45640" rIns="91279" bIns="45640" numCol="1" anchor="t" anchorCtr="0" compatLnSpc="1">
            <a:prstTxWarp prst="textNoShape">
              <a:avLst/>
            </a:prstTxWarp>
          </a:bodyPr>
          <a:lstStyle>
            <a:lvl1pPr algn="ctr">
              <a:defRPr sz="1400">
                <a:solidFill>
                  <a:schemeClr val="tx1"/>
                </a:solidFill>
                <a:latin typeface="Arial" pitchFamily="30" charset="0"/>
                <a:ea typeface="Arial" pitchFamily="30" charset="0"/>
                <a:cs typeface="Arial" pitchFamily="30" charset="0"/>
                <a:sym typeface="Arial" pitchFamily="30" charset="0"/>
              </a:defRPr>
            </a:lvl1pPr>
          </a:lstStyle>
          <a:p>
            <a:pPr>
              <a:defRPr/>
            </a:pPr>
            <a:endParaRPr lang="en-US"/>
          </a:p>
        </p:txBody>
      </p:sp>
      <p:sp>
        <p:nvSpPr>
          <p:cNvPr id="846854" name="Rectangle 6"/>
          <p:cNvSpPr>
            <a:spLocks noGrp="1" noChangeArrowheads="1"/>
          </p:cNvSpPr>
          <p:nvPr>
            <p:ph type="sldNum" sz="quarter" idx="4"/>
          </p:nvPr>
        </p:nvSpPr>
        <p:spPr bwMode="auto">
          <a:xfrm>
            <a:off x="6705601" y="6305551"/>
            <a:ext cx="2133600" cy="476250"/>
          </a:xfrm>
          <a:prstGeom prst="rect">
            <a:avLst/>
          </a:prstGeom>
          <a:noFill/>
          <a:ln w="9525">
            <a:noFill/>
            <a:miter lim="800000"/>
            <a:headEnd/>
            <a:tailEnd/>
          </a:ln>
          <a:effectLst/>
        </p:spPr>
        <p:txBody>
          <a:bodyPr vert="horz" wrap="square" lIns="91279" tIns="45640" rIns="91279" bIns="45640" numCol="1" anchor="t" anchorCtr="0" compatLnSpc="1">
            <a:prstTxWarp prst="textNoShape">
              <a:avLst/>
            </a:prstTxWarp>
          </a:bodyPr>
          <a:lstStyle>
            <a:lvl1pPr algn="r">
              <a:defRPr sz="1400">
                <a:solidFill>
                  <a:schemeClr val="tx1"/>
                </a:solidFill>
                <a:latin typeface="Arial" pitchFamily="30" charset="0"/>
                <a:ea typeface="Arial" pitchFamily="30" charset="0"/>
                <a:cs typeface="Arial" pitchFamily="30" charset="0"/>
                <a:sym typeface="Arial" pitchFamily="30" charset="0"/>
              </a:defRPr>
            </a:lvl1pPr>
          </a:lstStyle>
          <a:p>
            <a:pPr>
              <a:defRPr/>
            </a:pPr>
            <a:endParaRPr lang="en-US"/>
          </a:p>
          <a:p>
            <a:pPr>
              <a:defRPr/>
            </a:pPr>
            <a:fld id="{427E618D-6F87-F34F-B4CD-D724DA06CF84}" type="slidenum">
              <a:rPr lang="en-US"/>
              <a:pPr>
                <a:defRPr/>
              </a:pPr>
              <a:t>‹#›</a:t>
            </a:fld>
            <a:endParaRPr lang="en-US"/>
          </a:p>
        </p:txBody>
      </p:sp>
      <p:sp>
        <p:nvSpPr>
          <p:cNvPr id="846855" name="Line 7"/>
          <p:cNvSpPr>
            <a:spLocks noChangeShapeType="1"/>
          </p:cNvSpPr>
          <p:nvPr/>
        </p:nvSpPr>
        <p:spPr bwMode="auto">
          <a:xfrm>
            <a:off x="533401" y="1295400"/>
            <a:ext cx="8077200" cy="0"/>
          </a:xfrm>
          <a:prstGeom prst="line">
            <a:avLst/>
          </a:prstGeom>
          <a:noFill/>
          <a:ln w="28575">
            <a:solidFill>
              <a:schemeClr val="tx1"/>
            </a:solidFill>
            <a:round/>
            <a:headEnd/>
            <a:tailEnd/>
          </a:ln>
          <a:effectLst/>
        </p:spPr>
        <p:txBody>
          <a:bodyPr lIns="91388" tIns="45694" rIns="91388" bIns="45694">
            <a:prstTxWarp prst="textNoShape">
              <a:avLst/>
            </a:prstTxWarp>
          </a:bodyPr>
          <a:lstStyle/>
          <a:p>
            <a:pPr>
              <a:defRPr/>
            </a:pPr>
            <a:endParaRPr lang="en-US">
              <a:latin typeface="Arial" pitchFamily="30" charset="0"/>
              <a:ea typeface="Arial" pitchFamily="30" charset="0"/>
              <a:cs typeface="Arial" pitchFamily="30" charset="0"/>
              <a:sym typeface="Arial" pitchFamily="30" charset="0"/>
            </a:endParaRPr>
          </a:p>
        </p:txBody>
      </p:sp>
      <p:sp>
        <p:nvSpPr>
          <p:cNvPr id="846856" name="Line 8"/>
          <p:cNvSpPr>
            <a:spLocks noChangeShapeType="1"/>
          </p:cNvSpPr>
          <p:nvPr/>
        </p:nvSpPr>
        <p:spPr bwMode="auto">
          <a:xfrm>
            <a:off x="533401" y="1371600"/>
            <a:ext cx="8077200" cy="0"/>
          </a:xfrm>
          <a:prstGeom prst="line">
            <a:avLst/>
          </a:prstGeom>
          <a:noFill/>
          <a:ln w="28575">
            <a:solidFill>
              <a:srgbClr val="FF0000"/>
            </a:solidFill>
            <a:round/>
            <a:headEnd/>
            <a:tailEnd/>
          </a:ln>
          <a:effectLst/>
        </p:spPr>
        <p:txBody>
          <a:bodyPr lIns="91388" tIns="45694" rIns="91388" bIns="45694">
            <a:prstTxWarp prst="textNoShape">
              <a:avLst/>
            </a:prstTxWarp>
          </a:bodyPr>
          <a:lstStyle/>
          <a:p>
            <a:pPr>
              <a:defRPr/>
            </a:pPr>
            <a:endParaRPr lang="en-US">
              <a:latin typeface="Arial" pitchFamily="30" charset="0"/>
              <a:ea typeface="Arial" pitchFamily="30" charset="0"/>
              <a:cs typeface="Arial" pitchFamily="30" charset="0"/>
              <a:sym typeface="Arial" pitchFamily="30" charset="0"/>
            </a:endParaRPr>
          </a:p>
        </p:txBody>
      </p:sp>
      <p:sp>
        <p:nvSpPr>
          <p:cNvPr id="846857" name="Line 9"/>
          <p:cNvSpPr>
            <a:spLocks noChangeShapeType="1"/>
          </p:cNvSpPr>
          <p:nvPr/>
        </p:nvSpPr>
        <p:spPr bwMode="auto">
          <a:xfrm>
            <a:off x="533401" y="1219200"/>
            <a:ext cx="8077200" cy="0"/>
          </a:xfrm>
          <a:prstGeom prst="line">
            <a:avLst/>
          </a:prstGeom>
          <a:noFill/>
          <a:ln w="28575">
            <a:solidFill>
              <a:srgbClr val="FF0000"/>
            </a:solidFill>
            <a:round/>
            <a:headEnd/>
            <a:tailEnd/>
          </a:ln>
          <a:effectLst/>
        </p:spPr>
        <p:txBody>
          <a:bodyPr lIns="91388" tIns="45694" rIns="91388" bIns="45694">
            <a:prstTxWarp prst="textNoShape">
              <a:avLst/>
            </a:prstTxWarp>
          </a:bodyPr>
          <a:lstStyle/>
          <a:p>
            <a:pPr>
              <a:defRPr/>
            </a:pPr>
            <a:endParaRPr lang="en-US">
              <a:latin typeface="Arial" pitchFamily="30" charset="0"/>
              <a:ea typeface="Arial" pitchFamily="30" charset="0"/>
              <a:cs typeface="Arial" pitchFamily="30" charset="0"/>
              <a:sym typeface="Arial" pitchFamily="30" charset="0"/>
            </a:endParaRPr>
          </a:p>
        </p:txBody>
      </p:sp>
      <p:pic>
        <p:nvPicPr>
          <p:cNvPr id="26634" name="Picture 10" descr="DES-Logo-cropped"/>
          <p:cNvPicPr>
            <a:picLocks noChangeAspect="1" noChangeArrowheads="1"/>
          </p:cNvPicPr>
          <p:nvPr/>
        </p:nvPicPr>
        <p:blipFill>
          <a:blip r:embed="rId14"/>
          <a:srcRect/>
          <a:stretch>
            <a:fillRect/>
          </a:stretch>
        </p:blipFill>
        <p:spPr bwMode="auto">
          <a:xfrm>
            <a:off x="0" y="0"/>
            <a:ext cx="1200150" cy="1524000"/>
          </a:xfrm>
          <a:prstGeom prst="rect">
            <a:avLst/>
          </a:prstGeom>
          <a:noFill/>
          <a:ln w="9525">
            <a:noFill/>
            <a:miter lim="800000"/>
            <a:headEnd/>
            <a:tailEnd/>
          </a:ln>
        </p:spPr>
      </p:pic>
      <p:sp>
        <p:nvSpPr>
          <p:cNvPr id="846859" name="Text Box 11"/>
          <p:cNvSpPr txBox="1">
            <a:spLocks noChangeArrowheads="1"/>
          </p:cNvSpPr>
          <p:nvPr/>
        </p:nvSpPr>
        <p:spPr bwMode="auto">
          <a:xfrm>
            <a:off x="2879725" y="6500820"/>
            <a:ext cx="184150" cy="274637"/>
          </a:xfrm>
          <a:prstGeom prst="rect">
            <a:avLst/>
          </a:prstGeom>
          <a:noFill/>
          <a:ln w="9525">
            <a:noFill/>
            <a:miter lim="800000"/>
            <a:headEnd/>
            <a:tailEnd/>
          </a:ln>
          <a:effectLst/>
        </p:spPr>
        <p:txBody>
          <a:bodyPr wrap="none" lIns="91388" tIns="45694" rIns="91388" bIns="45694">
            <a:prstTxWarp prst="textNoShape">
              <a:avLst/>
            </a:prstTxWarp>
            <a:spAutoFit/>
          </a:bodyPr>
          <a:lstStyle/>
          <a:p>
            <a:pPr>
              <a:defRPr/>
            </a:pPr>
            <a:endParaRPr lang="en-US" sz="1200" dirty="0">
              <a:solidFill>
                <a:schemeClr val="tx1"/>
              </a:solidFill>
              <a:latin typeface="Arial" pitchFamily="30" charset="0"/>
              <a:ea typeface="Arial" pitchFamily="30" charset="0"/>
              <a:cs typeface="Arial" pitchFamily="30" charset="0"/>
              <a:sym typeface="Arial" pitchFamily="30" charset="0"/>
            </a:endParaRPr>
          </a:p>
        </p:txBody>
      </p:sp>
    </p:spTree>
  </p:cSld>
  <p:clrMap bg1="lt1" tx1="dk1" bg2="lt2" tx2="dk2" accent1="accent1" accent2="accent2" accent3="accent3" accent4="accent4" accent5="accent5" accent6="accent6" hlink="hlink" folHlink="folHlink"/>
  <p:sldLayoutIdLst>
    <p:sldLayoutId id="2147487100" r:id="rId1"/>
    <p:sldLayoutId id="2147487101" r:id="rId2"/>
    <p:sldLayoutId id="2147487102" r:id="rId3"/>
    <p:sldLayoutId id="2147487103" r:id="rId4"/>
    <p:sldLayoutId id="2147487104" r:id="rId5"/>
    <p:sldLayoutId id="2147487105" r:id="rId6"/>
    <p:sldLayoutId id="2147487106" r:id="rId7"/>
    <p:sldLayoutId id="2147487107" r:id="rId8"/>
    <p:sldLayoutId id="2147487108" r:id="rId9"/>
    <p:sldLayoutId id="2147487109" r:id="rId10"/>
    <p:sldLayoutId id="2147487110" r:id="rId11"/>
    <p:sldLayoutId id="2147487111" r:id="rId12"/>
  </p:sldLayoutIdLst>
  <p:hf hdr="0" ftr="0" dt="0"/>
  <p:txStyles>
    <p:titleStyle>
      <a:lvl1pPr algn="ctr" rtl="0" eaLnBrk="0" fontAlgn="base" hangingPunct="0">
        <a:spcBef>
          <a:spcPct val="0"/>
        </a:spcBef>
        <a:spcAft>
          <a:spcPct val="0"/>
        </a:spcAft>
        <a:defRPr sz="32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3200">
          <a:solidFill>
            <a:schemeClr val="tx2"/>
          </a:solidFill>
          <a:latin typeface="Arial" pitchFamily="30" charset="0"/>
          <a:ea typeface="ＭＳ Ｐゴシック" pitchFamily="-110" charset="-128"/>
          <a:cs typeface="ＭＳ Ｐゴシック" pitchFamily="-110" charset="-128"/>
        </a:defRPr>
      </a:lvl2pPr>
      <a:lvl3pPr algn="ctr" rtl="0" eaLnBrk="0" fontAlgn="base" hangingPunct="0">
        <a:spcBef>
          <a:spcPct val="0"/>
        </a:spcBef>
        <a:spcAft>
          <a:spcPct val="0"/>
        </a:spcAft>
        <a:defRPr sz="3200">
          <a:solidFill>
            <a:schemeClr val="tx2"/>
          </a:solidFill>
          <a:latin typeface="Arial" pitchFamily="30" charset="0"/>
          <a:ea typeface="ＭＳ Ｐゴシック" pitchFamily="-110" charset="-128"/>
          <a:cs typeface="ＭＳ Ｐゴシック" pitchFamily="-110" charset="-128"/>
        </a:defRPr>
      </a:lvl3pPr>
      <a:lvl4pPr algn="ctr" rtl="0" eaLnBrk="0" fontAlgn="base" hangingPunct="0">
        <a:spcBef>
          <a:spcPct val="0"/>
        </a:spcBef>
        <a:spcAft>
          <a:spcPct val="0"/>
        </a:spcAft>
        <a:defRPr sz="3200">
          <a:solidFill>
            <a:schemeClr val="tx2"/>
          </a:solidFill>
          <a:latin typeface="Arial" pitchFamily="30" charset="0"/>
          <a:ea typeface="ＭＳ Ｐゴシック" pitchFamily="-110" charset="-128"/>
          <a:cs typeface="ＭＳ Ｐゴシック" pitchFamily="-110" charset="-128"/>
        </a:defRPr>
      </a:lvl4pPr>
      <a:lvl5pPr algn="ctr" rtl="0" eaLnBrk="0" fontAlgn="base" hangingPunct="0">
        <a:spcBef>
          <a:spcPct val="0"/>
        </a:spcBef>
        <a:spcAft>
          <a:spcPct val="0"/>
        </a:spcAft>
        <a:defRPr sz="3200">
          <a:solidFill>
            <a:schemeClr val="tx2"/>
          </a:solidFill>
          <a:latin typeface="Arial" pitchFamily="30" charset="0"/>
          <a:ea typeface="ＭＳ Ｐゴシック" pitchFamily="-110" charset="-128"/>
          <a:cs typeface="ＭＳ Ｐゴシック" pitchFamily="-110" charset="-128"/>
        </a:defRPr>
      </a:lvl5pPr>
      <a:lvl6pPr marL="456940" algn="ctr" rtl="0" fontAlgn="base">
        <a:spcBef>
          <a:spcPct val="0"/>
        </a:spcBef>
        <a:spcAft>
          <a:spcPct val="0"/>
        </a:spcAft>
        <a:defRPr sz="3200">
          <a:solidFill>
            <a:schemeClr val="tx2"/>
          </a:solidFill>
          <a:latin typeface="Arial" pitchFamily="30" charset="0"/>
        </a:defRPr>
      </a:lvl6pPr>
      <a:lvl7pPr marL="913881" algn="ctr" rtl="0" fontAlgn="base">
        <a:spcBef>
          <a:spcPct val="0"/>
        </a:spcBef>
        <a:spcAft>
          <a:spcPct val="0"/>
        </a:spcAft>
        <a:defRPr sz="3200">
          <a:solidFill>
            <a:schemeClr val="tx2"/>
          </a:solidFill>
          <a:latin typeface="Arial" pitchFamily="30" charset="0"/>
        </a:defRPr>
      </a:lvl7pPr>
      <a:lvl8pPr marL="1370826" algn="ctr" rtl="0" fontAlgn="base">
        <a:spcBef>
          <a:spcPct val="0"/>
        </a:spcBef>
        <a:spcAft>
          <a:spcPct val="0"/>
        </a:spcAft>
        <a:defRPr sz="3200">
          <a:solidFill>
            <a:schemeClr val="tx2"/>
          </a:solidFill>
          <a:latin typeface="Arial" pitchFamily="30" charset="0"/>
        </a:defRPr>
      </a:lvl8pPr>
      <a:lvl9pPr marL="1827766" algn="ctr" rtl="0" fontAlgn="base">
        <a:spcBef>
          <a:spcPct val="0"/>
        </a:spcBef>
        <a:spcAft>
          <a:spcPct val="0"/>
        </a:spcAft>
        <a:defRPr sz="3200">
          <a:solidFill>
            <a:schemeClr val="tx2"/>
          </a:solidFill>
          <a:latin typeface="Arial" pitchFamily="30" charset="0"/>
        </a:defRPr>
      </a:lvl9pPr>
    </p:titleStyle>
    <p:bodyStyle>
      <a:lvl1pPr marL="341191" indent="-341191" algn="l" rtl="0" eaLnBrk="0" fontAlgn="base" hangingPunct="0">
        <a:spcBef>
          <a:spcPct val="20000"/>
        </a:spcBef>
        <a:spcAft>
          <a:spcPct val="0"/>
        </a:spcAft>
        <a:buChar char="•"/>
        <a:defRPr sz="2400">
          <a:solidFill>
            <a:schemeClr val="tx1"/>
          </a:solidFill>
          <a:latin typeface="+mn-lt"/>
          <a:ea typeface="ＭＳ Ｐゴシック" pitchFamily="-110" charset="-128"/>
          <a:cs typeface="ＭＳ Ｐゴシック" pitchFamily="-110" charset="-128"/>
        </a:defRPr>
      </a:lvl1pPr>
      <a:lvl2pPr marL="741097" indent="-284064" algn="l" rtl="0" eaLnBrk="0" fontAlgn="base" hangingPunct="0">
        <a:spcBef>
          <a:spcPct val="20000"/>
        </a:spcBef>
        <a:spcAft>
          <a:spcPct val="0"/>
        </a:spcAft>
        <a:buChar char="–"/>
        <a:defRPr sz="2000">
          <a:solidFill>
            <a:schemeClr val="tx1"/>
          </a:solidFill>
          <a:latin typeface="+mn-lt"/>
          <a:ea typeface="ＭＳ Ｐゴシック" pitchFamily="30" charset="-128"/>
        </a:defRPr>
      </a:lvl2pPr>
      <a:lvl3pPr marL="1141007" indent="-226930" algn="l" rtl="0" eaLnBrk="0" fontAlgn="base" hangingPunct="0">
        <a:spcBef>
          <a:spcPct val="20000"/>
        </a:spcBef>
        <a:spcAft>
          <a:spcPct val="0"/>
        </a:spcAft>
        <a:buChar char="•"/>
        <a:defRPr>
          <a:solidFill>
            <a:schemeClr val="tx1"/>
          </a:solidFill>
          <a:latin typeface="+mn-lt"/>
          <a:ea typeface="ＭＳ Ｐゴシック" pitchFamily="30" charset="-128"/>
        </a:defRPr>
      </a:lvl3pPr>
      <a:lvl4pPr marL="1598040" indent="-226930" algn="l" rtl="0" eaLnBrk="0" fontAlgn="base" hangingPunct="0">
        <a:spcBef>
          <a:spcPct val="20000"/>
        </a:spcBef>
        <a:spcAft>
          <a:spcPct val="0"/>
        </a:spcAft>
        <a:buChar char="–"/>
        <a:defRPr sz="1600">
          <a:solidFill>
            <a:schemeClr val="tx1"/>
          </a:solidFill>
          <a:latin typeface="+mn-lt"/>
          <a:ea typeface="ＭＳ Ｐゴシック" pitchFamily="30" charset="-128"/>
        </a:defRPr>
      </a:lvl4pPr>
      <a:lvl5pPr marL="2055078" indent="-226930" algn="l" rtl="0" eaLnBrk="0" fontAlgn="base" hangingPunct="0">
        <a:spcBef>
          <a:spcPct val="20000"/>
        </a:spcBef>
        <a:spcAft>
          <a:spcPct val="0"/>
        </a:spcAft>
        <a:buChar char="»"/>
        <a:defRPr sz="1400">
          <a:solidFill>
            <a:schemeClr val="tx1"/>
          </a:solidFill>
          <a:latin typeface="+mn-lt"/>
          <a:ea typeface="ＭＳ Ｐゴシック" pitchFamily="30" charset="-128"/>
        </a:defRPr>
      </a:lvl5pPr>
      <a:lvl6pPr marL="2513181" indent="-228470" algn="l" rtl="0" fontAlgn="base">
        <a:spcBef>
          <a:spcPct val="20000"/>
        </a:spcBef>
        <a:spcAft>
          <a:spcPct val="0"/>
        </a:spcAft>
        <a:buChar char="»"/>
        <a:defRPr sz="1400">
          <a:solidFill>
            <a:schemeClr val="tx1"/>
          </a:solidFill>
          <a:latin typeface="+mn-lt"/>
          <a:ea typeface="ＭＳ Ｐゴシック" pitchFamily="30" charset="-128"/>
        </a:defRPr>
      </a:lvl6pPr>
      <a:lvl7pPr marL="2970120" indent="-228470" algn="l" rtl="0" fontAlgn="base">
        <a:spcBef>
          <a:spcPct val="20000"/>
        </a:spcBef>
        <a:spcAft>
          <a:spcPct val="0"/>
        </a:spcAft>
        <a:buChar char="»"/>
        <a:defRPr sz="1400">
          <a:solidFill>
            <a:schemeClr val="tx1"/>
          </a:solidFill>
          <a:latin typeface="+mn-lt"/>
          <a:ea typeface="ＭＳ Ｐゴシック" pitchFamily="30" charset="-128"/>
        </a:defRPr>
      </a:lvl7pPr>
      <a:lvl8pPr marL="3427063" indent="-228470" algn="l" rtl="0" fontAlgn="base">
        <a:spcBef>
          <a:spcPct val="20000"/>
        </a:spcBef>
        <a:spcAft>
          <a:spcPct val="0"/>
        </a:spcAft>
        <a:buChar char="»"/>
        <a:defRPr sz="1400">
          <a:solidFill>
            <a:schemeClr val="tx1"/>
          </a:solidFill>
          <a:latin typeface="+mn-lt"/>
          <a:ea typeface="ＭＳ Ｐゴシック" pitchFamily="30" charset="-128"/>
        </a:defRPr>
      </a:lvl8pPr>
      <a:lvl9pPr marL="3884001" indent="-228470" algn="l" rtl="0" fontAlgn="base">
        <a:spcBef>
          <a:spcPct val="20000"/>
        </a:spcBef>
        <a:spcAft>
          <a:spcPct val="0"/>
        </a:spcAft>
        <a:buChar char="»"/>
        <a:defRPr sz="1400">
          <a:solidFill>
            <a:schemeClr val="tx1"/>
          </a:solidFill>
          <a:latin typeface="+mn-lt"/>
          <a:ea typeface="ＭＳ Ｐゴシック" pitchFamily="30" charset="-128"/>
        </a:defRPr>
      </a:lvl9pPr>
    </p:bodyStyle>
    <p:otherStyle>
      <a:defPPr>
        <a:defRPr lang="en-US"/>
      </a:defPPr>
      <a:lvl1pPr marL="0" algn="l" defTabSz="456940" rtl="0" eaLnBrk="1" latinLnBrk="0" hangingPunct="1">
        <a:defRPr sz="1800" kern="1200">
          <a:solidFill>
            <a:schemeClr val="tx1"/>
          </a:solidFill>
          <a:latin typeface="+mn-lt"/>
          <a:ea typeface="+mn-ea"/>
          <a:cs typeface="+mn-cs"/>
        </a:defRPr>
      </a:lvl1pPr>
      <a:lvl2pPr marL="456940" algn="l" defTabSz="456940" rtl="0" eaLnBrk="1" latinLnBrk="0" hangingPunct="1">
        <a:defRPr sz="1800" kern="1200">
          <a:solidFill>
            <a:schemeClr val="tx1"/>
          </a:solidFill>
          <a:latin typeface="+mn-lt"/>
          <a:ea typeface="+mn-ea"/>
          <a:cs typeface="+mn-cs"/>
        </a:defRPr>
      </a:lvl2pPr>
      <a:lvl3pPr marL="913881" algn="l" defTabSz="456940" rtl="0" eaLnBrk="1" latinLnBrk="0" hangingPunct="1">
        <a:defRPr sz="1800" kern="1200">
          <a:solidFill>
            <a:schemeClr val="tx1"/>
          </a:solidFill>
          <a:latin typeface="+mn-lt"/>
          <a:ea typeface="+mn-ea"/>
          <a:cs typeface="+mn-cs"/>
        </a:defRPr>
      </a:lvl3pPr>
      <a:lvl4pPr marL="1370826" algn="l" defTabSz="456940" rtl="0" eaLnBrk="1" latinLnBrk="0" hangingPunct="1">
        <a:defRPr sz="1800" kern="1200">
          <a:solidFill>
            <a:schemeClr val="tx1"/>
          </a:solidFill>
          <a:latin typeface="+mn-lt"/>
          <a:ea typeface="+mn-ea"/>
          <a:cs typeface="+mn-cs"/>
        </a:defRPr>
      </a:lvl4pPr>
      <a:lvl5pPr marL="1827766" algn="l" defTabSz="456940" rtl="0" eaLnBrk="1" latinLnBrk="0" hangingPunct="1">
        <a:defRPr sz="1800" kern="1200">
          <a:solidFill>
            <a:schemeClr val="tx1"/>
          </a:solidFill>
          <a:latin typeface="+mn-lt"/>
          <a:ea typeface="+mn-ea"/>
          <a:cs typeface="+mn-cs"/>
        </a:defRPr>
      </a:lvl5pPr>
      <a:lvl6pPr marL="2284707" algn="l" defTabSz="456940" rtl="0" eaLnBrk="1" latinLnBrk="0" hangingPunct="1">
        <a:defRPr sz="1800" kern="1200">
          <a:solidFill>
            <a:schemeClr val="tx1"/>
          </a:solidFill>
          <a:latin typeface="+mn-lt"/>
          <a:ea typeface="+mn-ea"/>
          <a:cs typeface="+mn-cs"/>
        </a:defRPr>
      </a:lvl6pPr>
      <a:lvl7pPr marL="2741648" algn="l" defTabSz="456940" rtl="0" eaLnBrk="1" latinLnBrk="0" hangingPunct="1">
        <a:defRPr sz="1800" kern="1200">
          <a:solidFill>
            <a:schemeClr val="tx1"/>
          </a:solidFill>
          <a:latin typeface="+mn-lt"/>
          <a:ea typeface="+mn-ea"/>
          <a:cs typeface="+mn-cs"/>
        </a:defRPr>
      </a:lvl7pPr>
      <a:lvl8pPr marL="3198590" algn="l" defTabSz="456940" rtl="0" eaLnBrk="1" latinLnBrk="0" hangingPunct="1">
        <a:defRPr sz="1800" kern="1200">
          <a:solidFill>
            <a:schemeClr val="tx1"/>
          </a:solidFill>
          <a:latin typeface="+mn-lt"/>
          <a:ea typeface="+mn-ea"/>
          <a:cs typeface="+mn-cs"/>
        </a:defRPr>
      </a:lvl8pPr>
      <a:lvl9pPr marL="3655532" algn="l" defTabSz="45694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1219200" y="76200"/>
            <a:ext cx="5867400" cy="1143000"/>
          </a:xfrm>
          <a:prstGeom prst="rect">
            <a:avLst/>
          </a:prstGeom>
          <a:noFill/>
          <a:ln w="9525">
            <a:noFill/>
            <a:miter lim="800000"/>
            <a:headEnd/>
            <a:tailEnd/>
          </a:ln>
        </p:spPr>
        <p:txBody>
          <a:bodyPr vert="horz" wrap="square" lIns="91298" tIns="45649" rIns="91298" bIns="45649"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457200" y="1600207"/>
            <a:ext cx="8229600" cy="4525963"/>
          </a:xfrm>
          <a:prstGeom prst="rect">
            <a:avLst/>
          </a:prstGeom>
          <a:noFill/>
          <a:ln w="9525">
            <a:noFill/>
            <a:miter lim="800000"/>
            <a:headEnd/>
            <a:tailEnd/>
          </a:ln>
        </p:spPr>
        <p:txBody>
          <a:bodyPr vert="horz" wrap="square" lIns="91298" tIns="45649" rIns="91298" bIns="4564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298" tIns="45649" rIns="91298" bIns="45649" numCol="1" anchor="t" anchorCtr="0" compatLnSpc="1">
            <a:prstTxWarp prst="textNoShape">
              <a:avLst/>
            </a:prstTxWarp>
          </a:bodyPr>
          <a:lstStyle>
            <a:lvl1pPr>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33401" y="6381750"/>
            <a:ext cx="8077200" cy="476250"/>
          </a:xfrm>
          <a:prstGeom prst="rect">
            <a:avLst/>
          </a:prstGeom>
          <a:noFill/>
          <a:ln w="9525">
            <a:noFill/>
            <a:miter lim="800000"/>
            <a:headEnd/>
            <a:tailEnd/>
          </a:ln>
          <a:effectLst/>
        </p:spPr>
        <p:txBody>
          <a:bodyPr vert="horz" wrap="square" lIns="91298" tIns="45649" rIns="91298" bIns="45649" numCol="1" anchor="t" anchorCtr="0" compatLnSpc="1">
            <a:prstTxWarp prst="textNoShape">
              <a:avLst/>
            </a:prstTxWarp>
          </a:bodyPr>
          <a:lstStyle>
            <a:lvl1pPr algn="ctr">
              <a:defRPr sz="1400">
                <a:latin typeface="Arial" charset="0"/>
              </a:defRPr>
            </a:lvl1pPr>
          </a:lstStyle>
          <a:p>
            <a:pPr>
              <a:defRPr/>
            </a:pPr>
            <a:r>
              <a:rPr lang="en-US"/>
              <a:t>John Peoples:  DOE-NSF Review 9 September, 2008</a:t>
            </a: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298" tIns="45649" rIns="91298" bIns="45649" numCol="1" anchor="t" anchorCtr="0" compatLnSpc="1">
            <a:prstTxWarp prst="textNoShape">
              <a:avLst/>
            </a:prstTxWarp>
          </a:bodyPr>
          <a:lstStyle>
            <a:lvl1pPr algn="r">
              <a:defRPr sz="1400">
                <a:latin typeface="Arial" pitchFamily="-110" charset="0"/>
              </a:defRPr>
            </a:lvl1pPr>
          </a:lstStyle>
          <a:p>
            <a:pPr>
              <a:defRPr/>
            </a:pPr>
            <a:fld id="{38857780-2546-FE4E-A16C-CB1E0A53019F}" type="slidenum">
              <a:rPr lang="en-US"/>
              <a:pPr>
                <a:defRPr/>
              </a:pPr>
              <a:t>‹#›</a:t>
            </a:fld>
            <a:endParaRPr lang="en-US"/>
          </a:p>
        </p:txBody>
      </p:sp>
      <p:sp>
        <p:nvSpPr>
          <p:cNvPr id="1032" name="Line 8"/>
          <p:cNvSpPr>
            <a:spLocks noChangeShapeType="1"/>
          </p:cNvSpPr>
          <p:nvPr userDrawn="1"/>
        </p:nvSpPr>
        <p:spPr bwMode="auto">
          <a:xfrm>
            <a:off x="533401" y="1295400"/>
            <a:ext cx="8077200" cy="0"/>
          </a:xfrm>
          <a:prstGeom prst="line">
            <a:avLst/>
          </a:prstGeom>
          <a:noFill/>
          <a:ln w="28575">
            <a:solidFill>
              <a:schemeClr val="tx1"/>
            </a:solidFill>
            <a:round/>
            <a:headEnd/>
            <a:tailEnd/>
          </a:ln>
          <a:effectLst/>
        </p:spPr>
        <p:txBody>
          <a:bodyPr lIns="91407" tIns="45704" rIns="91407" bIns="45704"/>
          <a:lstStyle/>
          <a:p>
            <a:pPr>
              <a:defRPr/>
            </a:pPr>
            <a:endParaRPr lang="en-US" dirty="0">
              <a:latin typeface="Arial" charset="0"/>
            </a:endParaRPr>
          </a:p>
        </p:txBody>
      </p:sp>
      <p:sp>
        <p:nvSpPr>
          <p:cNvPr id="1033" name="Line 9"/>
          <p:cNvSpPr>
            <a:spLocks noChangeShapeType="1"/>
          </p:cNvSpPr>
          <p:nvPr userDrawn="1"/>
        </p:nvSpPr>
        <p:spPr bwMode="auto">
          <a:xfrm>
            <a:off x="533401" y="1371600"/>
            <a:ext cx="8077200" cy="0"/>
          </a:xfrm>
          <a:prstGeom prst="line">
            <a:avLst/>
          </a:prstGeom>
          <a:noFill/>
          <a:ln w="28575">
            <a:solidFill>
              <a:srgbClr val="FF0000"/>
            </a:solidFill>
            <a:round/>
            <a:headEnd/>
            <a:tailEnd/>
          </a:ln>
          <a:effectLst/>
        </p:spPr>
        <p:txBody>
          <a:bodyPr lIns="91407" tIns="45704" rIns="91407" bIns="45704"/>
          <a:lstStyle/>
          <a:p>
            <a:pPr>
              <a:defRPr/>
            </a:pPr>
            <a:endParaRPr lang="en-US" dirty="0">
              <a:latin typeface="Arial" charset="0"/>
            </a:endParaRPr>
          </a:p>
        </p:txBody>
      </p:sp>
      <p:sp>
        <p:nvSpPr>
          <p:cNvPr id="1034" name="Line 10"/>
          <p:cNvSpPr>
            <a:spLocks noChangeShapeType="1"/>
          </p:cNvSpPr>
          <p:nvPr userDrawn="1"/>
        </p:nvSpPr>
        <p:spPr bwMode="auto">
          <a:xfrm>
            <a:off x="533401" y="1219200"/>
            <a:ext cx="8077200" cy="0"/>
          </a:xfrm>
          <a:prstGeom prst="line">
            <a:avLst/>
          </a:prstGeom>
          <a:noFill/>
          <a:ln w="28575">
            <a:solidFill>
              <a:srgbClr val="FF0000"/>
            </a:solidFill>
            <a:round/>
            <a:headEnd/>
            <a:tailEnd/>
          </a:ln>
          <a:effectLst/>
        </p:spPr>
        <p:txBody>
          <a:bodyPr lIns="91407" tIns="45704" rIns="91407" bIns="45704"/>
          <a:lstStyle/>
          <a:p>
            <a:pPr>
              <a:defRPr/>
            </a:pPr>
            <a:endParaRPr lang="en-US" dirty="0">
              <a:latin typeface="Arial" charset="0"/>
            </a:endParaRPr>
          </a:p>
        </p:txBody>
      </p:sp>
      <p:pic>
        <p:nvPicPr>
          <p:cNvPr id="14346" name="Picture 12" descr="DES-Logo-cropped"/>
          <p:cNvPicPr>
            <a:picLocks noChangeAspect="1" noChangeArrowheads="1"/>
          </p:cNvPicPr>
          <p:nvPr userDrawn="1"/>
        </p:nvPicPr>
        <p:blipFill>
          <a:blip r:embed="rId14"/>
          <a:srcRect/>
          <a:stretch>
            <a:fillRect/>
          </a:stretch>
        </p:blipFill>
        <p:spPr bwMode="auto">
          <a:xfrm>
            <a:off x="0" y="0"/>
            <a:ext cx="1200150" cy="1524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7169" r:id="rId1"/>
    <p:sldLayoutId id="2147487170" r:id="rId2"/>
    <p:sldLayoutId id="2147487171" r:id="rId3"/>
    <p:sldLayoutId id="2147487172" r:id="rId4"/>
    <p:sldLayoutId id="2147487173" r:id="rId5"/>
    <p:sldLayoutId id="2147487174" r:id="rId6"/>
    <p:sldLayoutId id="2147487175" r:id="rId7"/>
    <p:sldLayoutId id="2147487176" r:id="rId8"/>
    <p:sldLayoutId id="2147487177" r:id="rId9"/>
    <p:sldLayoutId id="2147487178" r:id="rId10"/>
    <p:sldLayoutId id="2147487179" r:id="rId11"/>
    <p:sldLayoutId id="2147487180" r:id="rId12"/>
  </p:sldLayoutIdLst>
  <p:hf hdr="0" dt="0"/>
  <p:txStyles>
    <p:titleStyle>
      <a:lvl1pPr algn="ctr" rtl="0" eaLnBrk="0" fontAlgn="base" hangingPunct="0">
        <a:spcBef>
          <a:spcPct val="0"/>
        </a:spcBef>
        <a:spcAft>
          <a:spcPct val="0"/>
        </a:spcAft>
        <a:defRPr sz="32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3200">
          <a:solidFill>
            <a:schemeClr val="tx2"/>
          </a:solidFill>
          <a:latin typeface="Arial" charset="0"/>
          <a:ea typeface="ＭＳ Ｐゴシック" pitchFamily="-110" charset="-128"/>
          <a:cs typeface="ＭＳ Ｐゴシック" pitchFamily="-110" charset="-128"/>
        </a:defRPr>
      </a:lvl2pPr>
      <a:lvl3pPr algn="ctr" rtl="0" eaLnBrk="0" fontAlgn="base" hangingPunct="0">
        <a:spcBef>
          <a:spcPct val="0"/>
        </a:spcBef>
        <a:spcAft>
          <a:spcPct val="0"/>
        </a:spcAft>
        <a:defRPr sz="3200">
          <a:solidFill>
            <a:schemeClr val="tx2"/>
          </a:solidFill>
          <a:latin typeface="Arial" charset="0"/>
          <a:ea typeface="ＭＳ Ｐゴシック" pitchFamily="-110" charset="-128"/>
          <a:cs typeface="ＭＳ Ｐゴシック" pitchFamily="-110" charset="-128"/>
        </a:defRPr>
      </a:lvl3pPr>
      <a:lvl4pPr algn="ctr" rtl="0" eaLnBrk="0" fontAlgn="base" hangingPunct="0">
        <a:spcBef>
          <a:spcPct val="0"/>
        </a:spcBef>
        <a:spcAft>
          <a:spcPct val="0"/>
        </a:spcAft>
        <a:defRPr sz="3200">
          <a:solidFill>
            <a:schemeClr val="tx2"/>
          </a:solidFill>
          <a:latin typeface="Arial" charset="0"/>
          <a:ea typeface="ＭＳ Ｐゴシック" pitchFamily="-110" charset="-128"/>
          <a:cs typeface="ＭＳ Ｐゴシック" pitchFamily="-110" charset="-128"/>
        </a:defRPr>
      </a:lvl4pPr>
      <a:lvl5pPr algn="ctr" rtl="0" eaLnBrk="0" fontAlgn="base" hangingPunct="0">
        <a:spcBef>
          <a:spcPct val="0"/>
        </a:spcBef>
        <a:spcAft>
          <a:spcPct val="0"/>
        </a:spcAft>
        <a:defRPr sz="3200">
          <a:solidFill>
            <a:schemeClr val="tx2"/>
          </a:solidFill>
          <a:latin typeface="Arial" charset="0"/>
          <a:ea typeface="ＭＳ Ｐゴシック" pitchFamily="-110" charset="-128"/>
          <a:cs typeface="ＭＳ Ｐゴシック" pitchFamily="-110" charset="-128"/>
        </a:defRPr>
      </a:lvl5pPr>
      <a:lvl6pPr marL="457035" algn="ctr" rtl="0" fontAlgn="base">
        <a:spcBef>
          <a:spcPct val="0"/>
        </a:spcBef>
        <a:spcAft>
          <a:spcPct val="0"/>
        </a:spcAft>
        <a:defRPr sz="3200">
          <a:solidFill>
            <a:schemeClr val="tx2"/>
          </a:solidFill>
          <a:latin typeface="Arial" charset="0"/>
        </a:defRPr>
      </a:lvl6pPr>
      <a:lvl7pPr marL="914071" algn="ctr" rtl="0" fontAlgn="base">
        <a:spcBef>
          <a:spcPct val="0"/>
        </a:spcBef>
        <a:spcAft>
          <a:spcPct val="0"/>
        </a:spcAft>
        <a:defRPr sz="3200">
          <a:solidFill>
            <a:schemeClr val="tx2"/>
          </a:solidFill>
          <a:latin typeface="Arial" charset="0"/>
        </a:defRPr>
      </a:lvl7pPr>
      <a:lvl8pPr marL="1371110" algn="ctr" rtl="0" fontAlgn="base">
        <a:spcBef>
          <a:spcPct val="0"/>
        </a:spcBef>
        <a:spcAft>
          <a:spcPct val="0"/>
        </a:spcAft>
        <a:defRPr sz="3200">
          <a:solidFill>
            <a:schemeClr val="tx2"/>
          </a:solidFill>
          <a:latin typeface="Arial" charset="0"/>
        </a:defRPr>
      </a:lvl8pPr>
      <a:lvl9pPr marL="1828146" algn="ctr" rtl="0" fontAlgn="base">
        <a:spcBef>
          <a:spcPct val="0"/>
        </a:spcBef>
        <a:spcAft>
          <a:spcPct val="0"/>
        </a:spcAft>
        <a:defRPr sz="3200">
          <a:solidFill>
            <a:schemeClr val="tx2"/>
          </a:solidFill>
          <a:latin typeface="Arial" charset="0"/>
        </a:defRPr>
      </a:lvl9pPr>
    </p:titleStyle>
    <p:bodyStyle>
      <a:lvl1pPr marL="342778" indent="-342778" algn="l" rtl="0" eaLnBrk="0" fontAlgn="base" hangingPunct="0">
        <a:spcBef>
          <a:spcPct val="20000"/>
        </a:spcBef>
        <a:spcAft>
          <a:spcPct val="0"/>
        </a:spcAft>
        <a:buChar char="•"/>
        <a:defRPr sz="2400">
          <a:solidFill>
            <a:schemeClr val="tx1"/>
          </a:solidFill>
          <a:latin typeface="+mn-lt"/>
          <a:ea typeface="ＭＳ Ｐゴシック" pitchFamily="-110" charset="-128"/>
          <a:cs typeface="ＭＳ Ｐゴシック" pitchFamily="-110" charset="-128"/>
        </a:defRPr>
      </a:lvl1pPr>
      <a:lvl2pPr marL="742684" indent="-285647" algn="l" rtl="0" eaLnBrk="0" fontAlgn="base" hangingPunct="0">
        <a:spcBef>
          <a:spcPct val="20000"/>
        </a:spcBef>
        <a:spcAft>
          <a:spcPct val="0"/>
        </a:spcAft>
        <a:buChar char="–"/>
        <a:defRPr sz="2000">
          <a:solidFill>
            <a:schemeClr val="tx1"/>
          </a:solidFill>
          <a:latin typeface="+mn-lt"/>
          <a:ea typeface="ＭＳ Ｐゴシック" pitchFamily="-110" charset="-128"/>
        </a:defRPr>
      </a:lvl2pPr>
      <a:lvl3pPr marL="1142589" indent="-228517" algn="l" rtl="0" eaLnBrk="0" fontAlgn="base" hangingPunct="0">
        <a:spcBef>
          <a:spcPct val="20000"/>
        </a:spcBef>
        <a:spcAft>
          <a:spcPct val="0"/>
        </a:spcAft>
        <a:buChar char="•"/>
        <a:defRPr>
          <a:solidFill>
            <a:schemeClr val="tx1"/>
          </a:solidFill>
          <a:latin typeface="+mn-lt"/>
          <a:ea typeface="ＭＳ Ｐゴシック" pitchFamily="-110" charset="-128"/>
        </a:defRPr>
      </a:lvl3pPr>
      <a:lvl4pPr marL="1599626" indent="-228517" algn="l" rtl="0" eaLnBrk="0" fontAlgn="base" hangingPunct="0">
        <a:spcBef>
          <a:spcPct val="20000"/>
        </a:spcBef>
        <a:spcAft>
          <a:spcPct val="0"/>
        </a:spcAft>
        <a:buChar char="–"/>
        <a:defRPr sz="1600">
          <a:solidFill>
            <a:schemeClr val="tx1"/>
          </a:solidFill>
          <a:latin typeface="+mn-lt"/>
          <a:ea typeface="ＭＳ Ｐゴシック" pitchFamily="-110" charset="-128"/>
        </a:defRPr>
      </a:lvl4pPr>
      <a:lvl5pPr marL="2056665" indent="-228517" algn="l" rtl="0" eaLnBrk="0" fontAlgn="base" hangingPunct="0">
        <a:spcBef>
          <a:spcPct val="20000"/>
        </a:spcBef>
        <a:spcAft>
          <a:spcPct val="0"/>
        </a:spcAft>
        <a:buChar char="»"/>
        <a:defRPr sz="1400">
          <a:solidFill>
            <a:schemeClr val="tx1"/>
          </a:solidFill>
          <a:latin typeface="+mn-lt"/>
          <a:ea typeface="ＭＳ Ｐゴシック" pitchFamily="-110" charset="-128"/>
        </a:defRPr>
      </a:lvl5pPr>
      <a:lvl6pPr marL="2513701" indent="-228517" algn="l" rtl="0" fontAlgn="base">
        <a:spcBef>
          <a:spcPct val="20000"/>
        </a:spcBef>
        <a:spcAft>
          <a:spcPct val="0"/>
        </a:spcAft>
        <a:buChar char="»"/>
        <a:defRPr sz="1400">
          <a:solidFill>
            <a:schemeClr val="tx1"/>
          </a:solidFill>
          <a:latin typeface="+mn-lt"/>
        </a:defRPr>
      </a:lvl6pPr>
      <a:lvl7pPr marL="2970736" indent="-228517" algn="l" rtl="0" fontAlgn="base">
        <a:spcBef>
          <a:spcPct val="20000"/>
        </a:spcBef>
        <a:spcAft>
          <a:spcPct val="0"/>
        </a:spcAft>
        <a:buChar char="»"/>
        <a:defRPr sz="1400">
          <a:solidFill>
            <a:schemeClr val="tx1"/>
          </a:solidFill>
          <a:latin typeface="+mn-lt"/>
        </a:defRPr>
      </a:lvl7pPr>
      <a:lvl8pPr marL="3427774" indent="-228517" algn="l" rtl="0" fontAlgn="base">
        <a:spcBef>
          <a:spcPct val="20000"/>
        </a:spcBef>
        <a:spcAft>
          <a:spcPct val="0"/>
        </a:spcAft>
        <a:buChar char="»"/>
        <a:defRPr sz="1400">
          <a:solidFill>
            <a:schemeClr val="tx1"/>
          </a:solidFill>
          <a:latin typeface="+mn-lt"/>
        </a:defRPr>
      </a:lvl8pPr>
      <a:lvl9pPr marL="3884807" indent="-228517" algn="l" rtl="0" fontAlgn="base">
        <a:spcBef>
          <a:spcPct val="20000"/>
        </a:spcBef>
        <a:spcAft>
          <a:spcPct val="0"/>
        </a:spcAft>
        <a:buChar char="»"/>
        <a:defRPr sz="1400">
          <a:solidFill>
            <a:schemeClr val="tx1"/>
          </a:solidFill>
          <a:latin typeface="+mn-lt"/>
        </a:defRPr>
      </a:lvl9pPr>
    </p:bodyStyle>
    <p:otherStyle>
      <a:defPPr>
        <a:defRPr lang="en-US"/>
      </a:defPPr>
      <a:lvl1pPr marL="0" algn="l" defTabSz="914071" rtl="0" eaLnBrk="1" latinLnBrk="0" hangingPunct="1">
        <a:defRPr sz="1800" kern="1200">
          <a:solidFill>
            <a:schemeClr val="tx1"/>
          </a:solidFill>
          <a:latin typeface="+mn-lt"/>
          <a:ea typeface="+mn-ea"/>
          <a:cs typeface="+mn-cs"/>
        </a:defRPr>
      </a:lvl1pPr>
      <a:lvl2pPr marL="457035" algn="l" defTabSz="914071" rtl="0" eaLnBrk="1" latinLnBrk="0" hangingPunct="1">
        <a:defRPr sz="1800" kern="1200">
          <a:solidFill>
            <a:schemeClr val="tx1"/>
          </a:solidFill>
          <a:latin typeface="+mn-lt"/>
          <a:ea typeface="+mn-ea"/>
          <a:cs typeface="+mn-cs"/>
        </a:defRPr>
      </a:lvl2pPr>
      <a:lvl3pPr marL="914071" algn="l" defTabSz="914071" rtl="0" eaLnBrk="1" latinLnBrk="0" hangingPunct="1">
        <a:defRPr sz="1800" kern="1200">
          <a:solidFill>
            <a:schemeClr val="tx1"/>
          </a:solidFill>
          <a:latin typeface="+mn-lt"/>
          <a:ea typeface="+mn-ea"/>
          <a:cs typeface="+mn-cs"/>
        </a:defRPr>
      </a:lvl3pPr>
      <a:lvl4pPr marL="1371110" algn="l" defTabSz="914071" rtl="0" eaLnBrk="1" latinLnBrk="0" hangingPunct="1">
        <a:defRPr sz="1800" kern="1200">
          <a:solidFill>
            <a:schemeClr val="tx1"/>
          </a:solidFill>
          <a:latin typeface="+mn-lt"/>
          <a:ea typeface="+mn-ea"/>
          <a:cs typeface="+mn-cs"/>
        </a:defRPr>
      </a:lvl4pPr>
      <a:lvl5pPr marL="1828146" algn="l" defTabSz="914071" rtl="0" eaLnBrk="1" latinLnBrk="0" hangingPunct="1">
        <a:defRPr sz="1800" kern="1200">
          <a:solidFill>
            <a:schemeClr val="tx1"/>
          </a:solidFill>
          <a:latin typeface="+mn-lt"/>
          <a:ea typeface="+mn-ea"/>
          <a:cs typeface="+mn-cs"/>
        </a:defRPr>
      </a:lvl5pPr>
      <a:lvl6pPr marL="2285181" algn="l" defTabSz="914071" rtl="0" eaLnBrk="1" latinLnBrk="0" hangingPunct="1">
        <a:defRPr sz="1800" kern="1200">
          <a:solidFill>
            <a:schemeClr val="tx1"/>
          </a:solidFill>
          <a:latin typeface="+mn-lt"/>
          <a:ea typeface="+mn-ea"/>
          <a:cs typeface="+mn-cs"/>
        </a:defRPr>
      </a:lvl6pPr>
      <a:lvl7pPr marL="2742219" algn="l" defTabSz="914071" rtl="0" eaLnBrk="1" latinLnBrk="0" hangingPunct="1">
        <a:defRPr sz="1800" kern="1200">
          <a:solidFill>
            <a:schemeClr val="tx1"/>
          </a:solidFill>
          <a:latin typeface="+mn-lt"/>
          <a:ea typeface="+mn-ea"/>
          <a:cs typeface="+mn-cs"/>
        </a:defRPr>
      </a:lvl7pPr>
      <a:lvl8pPr marL="3199252" algn="l" defTabSz="914071" rtl="0" eaLnBrk="1" latinLnBrk="0" hangingPunct="1">
        <a:defRPr sz="1800" kern="1200">
          <a:solidFill>
            <a:schemeClr val="tx1"/>
          </a:solidFill>
          <a:latin typeface="+mn-lt"/>
          <a:ea typeface="+mn-ea"/>
          <a:cs typeface="+mn-cs"/>
        </a:defRPr>
      </a:lvl8pPr>
      <a:lvl9pPr marL="3656291" algn="l" defTabSz="914071"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219200" y="76200"/>
            <a:ext cx="5867400" cy="1143000"/>
          </a:xfrm>
          <a:prstGeom prst="rect">
            <a:avLst/>
          </a:prstGeom>
          <a:noFill/>
          <a:ln w="9525">
            <a:noFill/>
            <a:miter lim="800000"/>
            <a:headEnd/>
            <a:tailEnd/>
          </a:ln>
          <a:effectLst/>
        </p:spPr>
        <p:txBody>
          <a:bodyPr vert="horz" wrap="square" lIns="91298" tIns="45649" rIns="91298" bIns="45649"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7"/>
            <a:ext cx="8229600" cy="4525963"/>
          </a:xfrm>
          <a:prstGeom prst="rect">
            <a:avLst/>
          </a:prstGeom>
          <a:noFill/>
          <a:ln w="9525">
            <a:noFill/>
            <a:miter lim="800000"/>
            <a:headEnd/>
            <a:tailEnd/>
          </a:ln>
          <a:effectLst/>
        </p:spPr>
        <p:txBody>
          <a:bodyPr vert="horz" wrap="square" lIns="91298" tIns="45649" rIns="91298" bIns="4564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298" tIns="45649" rIns="91298" bIns="45649"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533401" y="6381750"/>
            <a:ext cx="8077200" cy="476250"/>
          </a:xfrm>
          <a:prstGeom prst="rect">
            <a:avLst/>
          </a:prstGeom>
          <a:noFill/>
          <a:ln w="9525">
            <a:noFill/>
            <a:miter lim="800000"/>
            <a:headEnd/>
            <a:tailEnd/>
          </a:ln>
          <a:effectLst/>
        </p:spPr>
        <p:txBody>
          <a:bodyPr vert="horz" wrap="square" lIns="91298" tIns="45649" rIns="91298" bIns="45649" numCol="1" anchor="t" anchorCtr="0" compatLnSpc="1">
            <a:prstTxWarp prst="textNoShape">
              <a:avLst/>
            </a:prstTxWarp>
          </a:bodyPr>
          <a:lstStyle>
            <a:lvl1pPr>
              <a:defRPr sz="1200"/>
            </a:lvl1pPr>
          </a:lstStyle>
          <a:p>
            <a:r>
              <a:rPr lang="en-US" dirty="0" err="1"/>
              <a:t>Huan</a:t>
            </a:r>
            <a:r>
              <a:rPr lang="en-US" dirty="0"/>
              <a:t> Lin, DOE/NSF Review of DES, </a:t>
            </a:r>
            <a:r>
              <a:rPr lang="en-US" dirty="0" err="1"/>
              <a:t>Fermilab</a:t>
            </a:r>
            <a:r>
              <a:rPr lang="en-US" dirty="0"/>
              <a:t>, Jun 22, 2010</a:t>
            </a:r>
            <a:r>
              <a:rPr lang="en-US" sz="1400" dirty="0"/>
              <a:t>                                   </a:t>
            </a:r>
          </a:p>
        </p:txBody>
      </p:sp>
      <p:sp>
        <p:nvSpPr>
          <p:cNvPr id="1030" name="Rectangle 6"/>
          <p:cNvSpPr>
            <a:spLocks noGrp="1" noChangeArrowheads="1"/>
          </p:cNvSpPr>
          <p:nvPr>
            <p:ph type="sldNum" sz="quarter" idx="4"/>
          </p:nvPr>
        </p:nvSpPr>
        <p:spPr bwMode="auto">
          <a:xfrm>
            <a:off x="6553200" y="6351589"/>
            <a:ext cx="2133600" cy="476250"/>
          </a:xfrm>
          <a:prstGeom prst="rect">
            <a:avLst/>
          </a:prstGeom>
          <a:noFill/>
          <a:ln w="9525">
            <a:noFill/>
            <a:miter lim="800000"/>
            <a:headEnd/>
            <a:tailEnd/>
          </a:ln>
          <a:effectLst/>
        </p:spPr>
        <p:txBody>
          <a:bodyPr vert="horz" wrap="square" lIns="91298" tIns="45649" rIns="91298" bIns="45649" numCol="1" anchor="t" anchorCtr="0" compatLnSpc="1">
            <a:prstTxWarp prst="textNoShape">
              <a:avLst/>
            </a:prstTxWarp>
          </a:bodyPr>
          <a:lstStyle>
            <a:lvl1pPr algn="r">
              <a:defRPr sz="1400"/>
            </a:lvl1pPr>
          </a:lstStyle>
          <a:p>
            <a:fld id="{19455028-CCE4-594B-9BE0-68F56E02DC7F}" type="slidenum">
              <a:rPr lang="en-US"/>
              <a:pPr/>
              <a:t>‹#›</a:t>
            </a:fld>
            <a:endParaRPr lang="en-US"/>
          </a:p>
        </p:txBody>
      </p:sp>
      <p:sp>
        <p:nvSpPr>
          <p:cNvPr id="1032" name="Line 8"/>
          <p:cNvSpPr>
            <a:spLocks noChangeShapeType="1"/>
          </p:cNvSpPr>
          <p:nvPr userDrawn="1"/>
        </p:nvSpPr>
        <p:spPr bwMode="auto">
          <a:xfrm>
            <a:off x="533401" y="1295400"/>
            <a:ext cx="8077200" cy="0"/>
          </a:xfrm>
          <a:prstGeom prst="line">
            <a:avLst/>
          </a:prstGeom>
          <a:noFill/>
          <a:ln w="28575">
            <a:solidFill>
              <a:schemeClr val="tx1"/>
            </a:solidFill>
            <a:round/>
            <a:headEnd/>
            <a:tailEnd/>
          </a:ln>
          <a:effectLst/>
        </p:spPr>
        <p:txBody>
          <a:bodyPr lIns="91407" tIns="45704" rIns="91407" bIns="45704">
            <a:prstTxWarp prst="textNoShape">
              <a:avLst/>
            </a:prstTxWarp>
          </a:bodyPr>
          <a:lstStyle/>
          <a:p>
            <a:endParaRPr lang="en-US"/>
          </a:p>
        </p:txBody>
      </p:sp>
      <p:sp>
        <p:nvSpPr>
          <p:cNvPr id="1033" name="Line 9"/>
          <p:cNvSpPr>
            <a:spLocks noChangeShapeType="1"/>
          </p:cNvSpPr>
          <p:nvPr userDrawn="1"/>
        </p:nvSpPr>
        <p:spPr bwMode="auto">
          <a:xfrm>
            <a:off x="533401" y="1371600"/>
            <a:ext cx="8077200" cy="0"/>
          </a:xfrm>
          <a:prstGeom prst="line">
            <a:avLst/>
          </a:prstGeom>
          <a:noFill/>
          <a:ln w="28575">
            <a:solidFill>
              <a:srgbClr val="FF0000"/>
            </a:solidFill>
            <a:round/>
            <a:headEnd/>
            <a:tailEnd/>
          </a:ln>
          <a:effectLst/>
        </p:spPr>
        <p:txBody>
          <a:bodyPr lIns="91407" tIns="45704" rIns="91407" bIns="45704">
            <a:prstTxWarp prst="textNoShape">
              <a:avLst/>
            </a:prstTxWarp>
          </a:bodyPr>
          <a:lstStyle/>
          <a:p>
            <a:endParaRPr lang="en-US"/>
          </a:p>
        </p:txBody>
      </p:sp>
      <p:sp>
        <p:nvSpPr>
          <p:cNvPr id="1034" name="Line 10"/>
          <p:cNvSpPr>
            <a:spLocks noChangeShapeType="1"/>
          </p:cNvSpPr>
          <p:nvPr userDrawn="1"/>
        </p:nvSpPr>
        <p:spPr bwMode="auto">
          <a:xfrm>
            <a:off x="533401" y="1219200"/>
            <a:ext cx="8077200" cy="0"/>
          </a:xfrm>
          <a:prstGeom prst="line">
            <a:avLst/>
          </a:prstGeom>
          <a:noFill/>
          <a:ln w="28575">
            <a:solidFill>
              <a:srgbClr val="FF0000"/>
            </a:solidFill>
            <a:round/>
            <a:headEnd/>
            <a:tailEnd/>
          </a:ln>
          <a:effectLst/>
        </p:spPr>
        <p:txBody>
          <a:bodyPr lIns="91407" tIns="45704" rIns="91407" bIns="45704">
            <a:prstTxWarp prst="textNoShape">
              <a:avLst/>
            </a:prstTxWarp>
          </a:bodyPr>
          <a:lstStyle/>
          <a:p>
            <a:endParaRPr lang="en-US"/>
          </a:p>
        </p:txBody>
      </p:sp>
      <p:pic>
        <p:nvPicPr>
          <p:cNvPr id="1036" name="Picture 12" descr="DES-Logo-cropped"/>
          <p:cNvPicPr>
            <a:picLocks noChangeAspect="1" noChangeArrowheads="1"/>
          </p:cNvPicPr>
          <p:nvPr userDrawn="1"/>
        </p:nvPicPr>
        <p:blipFill>
          <a:blip r:embed="rId13"/>
          <a:srcRect/>
          <a:stretch>
            <a:fillRect/>
          </a:stretch>
        </p:blipFill>
        <p:spPr bwMode="auto">
          <a:xfrm>
            <a:off x="0" y="0"/>
            <a:ext cx="1200150" cy="1524000"/>
          </a:xfrm>
          <a:prstGeom prst="rect">
            <a:avLst/>
          </a:prstGeom>
          <a:noFill/>
        </p:spPr>
      </p:pic>
    </p:spTree>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p:hf hdr="0" dt="0"/>
  <p:txStyles>
    <p:titleStyle>
      <a:lvl1pPr algn="ctr" rtl="0" fontAlgn="base">
        <a:spcBef>
          <a:spcPct val="0"/>
        </a:spcBef>
        <a:spcAft>
          <a:spcPct val="0"/>
        </a:spcAft>
        <a:defRPr sz="3200">
          <a:solidFill>
            <a:schemeClr val="tx2"/>
          </a:solidFill>
          <a:latin typeface="+mj-lt"/>
          <a:ea typeface="+mj-ea"/>
          <a:cs typeface="+mj-cs"/>
        </a:defRPr>
      </a:lvl1pPr>
      <a:lvl2pPr algn="ctr" rtl="0" fontAlgn="base">
        <a:spcBef>
          <a:spcPct val="0"/>
        </a:spcBef>
        <a:spcAft>
          <a:spcPct val="0"/>
        </a:spcAft>
        <a:defRPr sz="3200">
          <a:solidFill>
            <a:schemeClr val="tx2"/>
          </a:solidFill>
          <a:latin typeface="Arial" pitchFamily="27" charset="0"/>
        </a:defRPr>
      </a:lvl2pPr>
      <a:lvl3pPr algn="ctr" rtl="0" fontAlgn="base">
        <a:spcBef>
          <a:spcPct val="0"/>
        </a:spcBef>
        <a:spcAft>
          <a:spcPct val="0"/>
        </a:spcAft>
        <a:defRPr sz="3200">
          <a:solidFill>
            <a:schemeClr val="tx2"/>
          </a:solidFill>
          <a:latin typeface="Arial" pitchFamily="27" charset="0"/>
        </a:defRPr>
      </a:lvl3pPr>
      <a:lvl4pPr algn="ctr" rtl="0" fontAlgn="base">
        <a:spcBef>
          <a:spcPct val="0"/>
        </a:spcBef>
        <a:spcAft>
          <a:spcPct val="0"/>
        </a:spcAft>
        <a:defRPr sz="3200">
          <a:solidFill>
            <a:schemeClr val="tx2"/>
          </a:solidFill>
          <a:latin typeface="Arial" pitchFamily="27" charset="0"/>
        </a:defRPr>
      </a:lvl4pPr>
      <a:lvl5pPr algn="ctr" rtl="0" fontAlgn="base">
        <a:spcBef>
          <a:spcPct val="0"/>
        </a:spcBef>
        <a:spcAft>
          <a:spcPct val="0"/>
        </a:spcAft>
        <a:defRPr sz="3200">
          <a:solidFill>
            <a:schemeClr val="tx2"/>
          </a:solidFill>
          <a:latin typeface="Arial" pitchFamily="27" charset="0"/>
        </a:defRPr>
      </a:lvl5pPr>
      <a:lvl6pPr marL="457035" algn="ctr" rtl="0" fontAlgn="base">
        <a:spcBef>
          <a:spcPct val="0"/>
        </a:spcBef>
        <a:spcAft>
          <a:spcPct val="0"/>
        </a:spcAft>
        <a:defRPr sz="3200">
          <a:solidFill>
            <a:schemeClr val="tx2"/>
          </a:solidFill>
          <a:latin typeface="Arial" pitchFamily="27" charset="0"/>
        </a:defRPr>
      </a:lvl6pPr>
      <a:lvl7pPr marL="914071" algn="ctr" rtl="0" fontAlgn="base">
        <a:spcBef>
          <a:spcPct val="0"/>
        </a:spcBef>
        <a:spcAft>
          <a:spcPct val="0"/>
        </a:spcAft>
        <a:defRPr sz="3200">
          <a:solidFill>
            <a:schemeClr val="tx2"/>
          </a:solidFill>
          <a:latin typeface="Arial" pitchFamily="27" charset="0"/>
        </a:defRPr>
      </a:lvl7pPr>
      <a:lvl8pPr marL="1371110" algn="ctr" rtl="0" fontAlgn="base">
        <a:spcBef>
          <a:spcPct val="0"/>
        </a:spcBef>
        <a:spcAft>
          <a:spcPct val="0"/>
        </a:spcAft>
        <a:defRPr sz="3200">
          <a:solidFill>
            <a:schemeClr val="tx2"/>
          </a:solidFill>
          <a:latin typeface="Arial" pitchFamily="27" charset="0"/>
        </a:defRPr>
      </a:lvl8pPr>
      <a:lvl9pPr marL="1828146" algn="ctr" rtl="0" fontAlgn="base">
        <a:spcBef>
          <a:spcPct val="0"/>
        </a:spcBef>
        <a:spcAft>
          <a:spcPct val="0"/>
        </a:spcAft>
        <a:defRPr sz="3200">
          <a:solidFill>
            <a:schemeClr val="tx2"/>
          </a:solidFill>
          <a:latin typeface="Arial" pitchFamily="27" charset="0"/>
        </a:defRPr>
      </a:lvl9pPr>
    </p:titleStyle>
    <p:bodyStyle>
      <a:lvl1pPr marL="342778" indent="-342778" algn="l" rtl="0" fontAlgn="base">
        <a:spcBef>
          <a:spcPct val="20000"/>
        </a:spcBef>
        <a:spcAft>
          <a:spcPct val="0"/>
        </a:spcAft>
        <a:buChar char="•"/>
        <a:defRPr sz="2400">
          <a:solidFill>
            <a:schemeClr val="tx1"/>
          </a:solidFill>
          <a:latin typeface="+mn-lt"/>
          <a:ea typeface="+mn-ea"/>
          <a:cs typeface="+mn-cs"/>
        </a:defRPr>
      </a:lvl1pPr>
      <a:lvl2pPr marL="742684" indent="-285647" algn="l" rtl="0" fontAlgn="base">
        <a:spcBef>
          <a:spcPct val="20000"/>
        </a:spcBef>
        <a:spcAft>
          <a:spcPct val="0"/>
        </a:spcAft>
        <a:buChar char="–"/>
        <a:defRPr sz="2000">
          <a:solidFill>
            <a:schemeClr val="tx1"/>
          </a:solidFill>
          <a:latin typeface="+mn-lt"/>
          <a:ea typeface="ＭＳ Ｐゴシック" pitchFamily="27" charset="-128"/>
        </a:defRPr>
      </a:lvl2pPr>
      <a:lvl3pPr marL="1142589" indent="-228517" algn="l" rtl="0" fontAlgn="base">
        <a:spcBef>
          <a:spcPct val="20000"/>
        </a:spcBef>
        <a:spcAft>
          <a:spcPct val="0"/>
        </a:spcAft>
        <a:buChar char="•"/>
        <a:defRPr>
          <a:solidFill>
            <a:schemeClr val="tx1"/>
          </a:solidFill>
          <a:latin typeface="+mn-lt"/>
          <a:ea typeface="ＭＳ Ｐゴシック" pitchFamily="27" charset="-128"/>
        </a:defRPr>
      </a:lvl3pPr>
      <a:lvl4pPr marL="1599626" indent="-228517" algn="l" rtl="0" fontAlgn="base">
        <a:spcBef>
          <a:spcPct val="20000"/>
        </a:spcBef>
        <a:spcAft>
          <a:spcPct val="0"/>
        </a:spcAft>
        <a:buChar char="–"/>
        <a:defRPr sz="1600">
          <a:solidFill>
            <a:schemeClr val="tx1"/>
          </a:solidFill>
          <a:latin typeface="+mn-lt"/>
          <a:ea typeface="ＭＳ Ｐゴシック" pitchFamily="27" charset="-128"/>
        </a:defRPr>
      </a:lvl4pPr>
      <a:lvl5pPr marL="2056665" indent="-228517" algn="l" rtl="0" fontAlgn="base">
        <a:spcBef>
          <a:spcPct val="20000"/>
        </a:spcBef>
        <a:spcAft>
          <a:spcPct val="0"/>
        </a:spcAft>
        <a:buChar char="»"/>
        <a:defRPr sz="1400">
          <a:solidFill>
            <a:schemeClr val="tx1"/>
          </a:solidFill>
          <a:latin typeface="+mn-lt"/>
          <a:ea typeface="ＭＳ Ｐゴシック" pitchFamily="27" charset="-128"/>
        </a:defRPr>
      </a:lvl5pPr>
      <a:lvl6pPr marL="2513701" indent="-228517" algn="l" rtl="0" fontAlgn="base">
        <a:spcBef>
          <a:spcPct val="20000"/>
        </a:spcBef>
        <a:spcAft>
          <a:spcPct val="0"/>
        </a:spcAft>
        <a:buChar char="»"/>
        <a:defRPr sz="1400">
          <a:solidFill>
            <a:schemeClr val="tx1"/>
          </a:solidFill>
          <a:latin typeface="+mn-lt"/>
          <a:ea typeface="ＭＳ Ｐゴシック" pitchFamily="27" charset="-128"/>
        </a:defRPr>
      </a:lvl6pPr>
      <a:lvl7pPr marL="2970736" indent="-228517" algn="l" rtl="0" fontAlgn="base">
        <a:spcBef>
          <a:spcPct val="20000"/>
        </a:spcBef>
        <a:spcAft>
          <a:spcPct val="0"/>
        </a:spcAft>
        <a:buChar char="»"/>
        <a:defRPr sz="1400">
          <a:solidFill>
            <a:schemeClr val="tx1"/>
          </a:solidFill>
          <a:latin typeface="+mn-lt"/>
          <a:ea typeface="ＭＳ Ｐゴシック" pitchFamily="27" charset="-128"/>
        </a:defRPr>
      </a:lvl7pPr>
      <a:lvl8pPr marL="3427774" indent="-228517" algn="l" rtl="0" fontAlgn="base">
        <a:spcBef>
          <a:spcPct val="20000"/>
        </a:spcBef>
        <a:spcAft>
          <a:spcPct val="0"/>
        </a:spcAft>
        <a:buChar char="»"/>
        <a:defRPr sz="1400">
          <a:solidFill>
            <a:schemeClr val="tx1"/>
          </a:solidFill>
          <a:latin typeface="+mn-lt"/>
          <a:ea typeface="ＭＳ Ｐゴシック" pitchFamily="27" charset="-128"/>
        </a:defRPr>
      </a:lvl8pPr>
      <a:lvl9pPr marL="3884807" indent="-228517" algn="l" rtl="0" fontAlgn="base">
        <a:spcBef>
          <a:spcPct val="20000"/>
        </a:spcBef>
        <a:spcAft>
          <a:spcPct val="0"/>
        </a:spcAft>
        <a:buChar char="»"/>
        <a:defRPr sz="1400">
          <a:solidFill>
            <a:schemeClr val="tx1"/>
          </a:solidFill>
          <a:latin typeface="+mn-lt"/>
          <a:ea typeface="ＭＳ Ｐゴシック" pitchFamily="27" charset="-128"/>
        </a:defRPr>
      </a:lvl9pPr>
    </p:bodyStyle>
    <p:otherStyle>
      <a:defPPr>
        <a:defRPr lang="en-US"/>
      </a:defPPr>
      <a:lvl1pPr marL="0" algn="l" defTabSz="457035" rtl="0" eaLnBrk="1" latinLnBrk="0" hangingPunct="1">
        <a:defRPr sz="1800" kern="1200">
          <a:solidFill>
            <a:schemeClr val="tx1"/>
          </a:solidFill>
          <a:latin typeface="+mn-lt"/>
          <a:ea typeface="+mn-ea"/>
          <a:cs typeface="+mn-cs"/>
        </a:defRPr>
      </a:lvl1pPr>
      <a:lvl2pPr marL="457035" algn="l" defTabSz="457035" rtl="0" eaLnBrk="1" latinLnBrk="0" hangingPunct="1">
        <a:defRPr sz="1800" kern="1200">
          <a:solidFill>
            <a:schemeClr val="tx1"/>
          </a:solidFill>
          <a:latin typeface="+mn-lt"/>
          <a:ea typeface="+mn-ea"/>
          <a:cs typeface="+mn-cs"/>
        </a:defRPr>
      </a:lvl2pPr>
      <a:lvl3pPr marL="914071" algn="l" defTabSz="457035" rtl="0" eaLnBrk="1" latinLnBrk="0" hangingPunct="1">
        <a:defRPr sz="1800" kern="1200">
          <a:solidFill>
            <a:schemeClr val="tx1"/>
          </a:solidFill>
          <a:latin typeface="+mn-lt"/>
          <a:ea typeface="+mn-ea"/>
          <a:cs typeface="+mn-cs"/>
        </a:defRPr>
      </a:lvl3pPr>
      <a:lvl4pPr marL="1371110" algn="l" defTabSz="457035" rtl="0" eaLnBrk="1" latinLnBrk="0" hangingPunct="1">
        <a:defRPr sz="1800" kern="1200">
          <a:solidFill>
            <a:schemeClr val="tx1"/>
          </a:solidFill>
          <a:latin typeface="+mn-lt"/>
          <a:ea typeface="+mn-ea"/>
          <a:cs typeface="+mn-cs"/>
        </a:defRPr>
      </a:lvl4pPr>
      <a:lvl5pPr marL="1828146" algn="l" defTabSz="457035" rtl="0" eaLnBrk="1" latinLnBrk="0" hangingPunct="1">
        <a:defRPr sz="1800" kern="1200">
          <a:solidFill>
            <a:schemeClr val="tx1"/>
          </a:solidFill>
          <a:latin typeface="+mn-lt"/>
          <a:ea typeface="+mn-ea"/>
          <a:cs typeface="+mn-cs"/>
        </a:defRPr>
      </a:lvl5pPr>
      <a:lvl6pPr marL="2285181" algn="l" defTabSz="457035" rtl="0" eaLnBrk="1" latinLnBrk="0" hangingPunct="1">
        <a:defRPr sz="1800" kern="1200">
          <a:solidFill>
            <a:schemeClr val="tx1"/>
          </a:solidFill>
          <a:latin typeface="+mn-lt"/>
          <a:ea typeface="+mn-ea"/>
          <a:cs typeface="+mn-cs"/>
        </a:defRPr>
      </a:lvl6pPr>
      <a:lvl7pPr marL="2742219" algn="l" defTabSz="457035" rtl="0" eaLnBrk="1" latinLnBrk="0" hangingPunct="1">
        <a:defRPr sz="1800" kern="1200">
          <a:solidFill>
            <a:schemeClr val="tx1"/>
          </a:solidFill>
          <a:latin typeface="+mn-lt"/>
          <a:ea typeface="+mn-ea"/>
          <a:cs typeface="+mn-cs"/>
        </a:defRPr>
      </a:lvl7pPr>
      <a:lvl8pPr marL="3199252" algn="l" defTabSz="457035" rtl="0" eaLnBrk="1" latinLnBrk="0" hangingPunct="1">
        <a:defRPr sz="1800" kern="1200">
          <a:solidFill>
            <a:schemeClr val="tx1"/>
          </a:solidFill>
          <a:latin typeface="+mn-lt"/>
          <a:ea typeface="+mn-ea"/>
          <a:cs typeface="+mn-cs"/>
        </a:defRPr>
      </a:lvl8pPr>
      <a:lvl9pPr marL="3656291" algn="l" defTabSz="457035"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F3B3D"/>
            </a:gs>
            <a:gs pos="100000">
              <a:srgbClr val="383436"/>
            </a:gs>
          </a:gsLst>
          <a:lin ang="5400000" scaled="1"/>
        </a:gradFill>
        <a:effectLst/>
      </p:bgPr>
    </p:bg>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24064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950" name="Rectangle 6"/>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eaLnBrk="0" hangingPunct="0">
              <a:defRPr sz="1400">
                <a:solidFill>
                  <a:schemeClr val="tx1"/>
                </a:solidFill>
                <a:latin typeface="+mn-lt"/>
                <a:ea typeface="Arial" pitchFamily="-110" charset="0"/>
                <a:cs typeface="Arial" pitchFamily="-110" charset="0"/>
                <a:sym typeface="Arial" pitchFamily="-110" charset="0"/>
              </a:defRPr>
            </a:lvl1pPr>
          </a:lstStyle>
          <a:p>
            <a:pPr>
              <a:defRPr/>
            </a:pPr>
            <a:endParaRPr lang="en-US"/>
          </a:p>
          <a:p>
            <a:pPr>
              <a:defRPr/>
            </a:pPr>
            <a:fld id="{2B4340F6-FE95-7643-9C09-68EA725ADFE2}" type="slidenum">
              <a:rPr lang="en-US"/>
              <a:pPr>
                <a:defRPr/>
              </a:pPr>
              <a:t>‹#›</a:t>
            </a:fld>
            <a:endParaRPr lang="en-US"/>
          </a:p>
        </p:txBody>
      </p:sp>
      <p:sp>
        <p:nvSpPr>
          <p:cNvPr id="82959" name="Rectangle 15"/>
          <p:cNvSpPr>
            <a:spLocks/>
          </p:cNvSpPr>
          <p:nvPr userDrawn="1"/>
        </p:nvSpPr>
        <p:spPr bwMode="auto">
          <a:xfrm>
            <a:off x="3513138" y="6553207"/>
            <a:ext cx="184150" cy="307975"/>
          </a:xfrm>
          <a:prstGeom prst="rect">
            <a:avLst/>
          </a:prstGeom>
          <a:noFill/>
          <a:ln w="12700">
            <a:noFill/>
            <a:miter lim="800000"/>
            <a:headEnd/>
            <a:tailEnd/>
          </a:ln>
          <a:effectLst/>
        </p:spPr>
        <p:txBody>
          <a:bodyPr wrap="none" lIns="91378" tIns="45690" rIns="91378" bIns="45690">
            <a:prstTxWarp prst="textNoShape">
              <a:avLst/>
            </a:prstTxWarp>
            <a:spAutoFit/>
          </a:bodyPr>
          <a:lstStyle/>
          <a:p>
            <a:pPr>
              <a:defRPr/>
            </a:pPr>
            <a:endParaRPr lang="en-US" sz="1400" dirty="0">
              <a:solidFill>
                <a:srgbClr val="09E60A"/>
              </a:solidFill>
              <a:latin typeface="Times New Roman" pitchFamily="-106" charset="0"/>
              <a:ea typeface="Arial" pitchFamily="-110" charset="0"/>
              <a:cs typeface="Arial" pitchFamily="-110" charset="0"/>
              <a:sym typeface="Arial" pitchFamily="-110" charset="0"/>
            </a:endParaRPr>
          </a:p>
        </p:txBody>
      </p:sp>
    </p:spTree>
  </p:cSld>
  <p:clrMap bg1="lt1" tx1="dk1" bg2="lt2" tx2="dk2" accent1="accent1" accent2="accent2" accent3="accent3" accent4="accent4" accent5="accent5" accent6="accent6" hlink="hlink" folHlink="folHlink"/>
  <p:sldLayoutIdLst>
    <p:sldLayoutId id="2147487247" r:id="rId1"/>
    <p:sldLayoutId id="2147487248" r:id="rId2"/>
    <p:sldLayoutId id="2147487249" r:id="rId3"/>
    <p:sldLayoutId id="2147487250" r:id="rId4"/>
    <p:sldLayoutId id="2147487251" r:id="rId5"/>
    <p:sldLayoutId id="2147487252" r:id="rId6"/>
    <p:sldLayoutId id="2147487253" r:id="rId7"/>
    <p:sldLayoutId id="2147487254" r:id="rId8"/>
    <p:sldLayoutId id="2147487255" r:id="rId9"/>
    <p:sldLayoutId id="2147487256" r:id="rId10"/>
    <p:sldLayoutId id="2147487257" r:id="rId11"/>
  </p:sldLayoutIdLst>
  <p:hf hdr="0" ftr="0" dt="0"/>
  <p:txStyles>
    <p:titleStyle>
      <a:lvl1pPr algn="ctr" rtl="0" eaLnBrk="0" fontAlgn="base" hangingPunct="0">
        <a:spcBef>
          <a:spcPct val="0"/>
        </a:spcBef>
        <a:spcAft>
          <a:spcPct val="0"/>
        </a:spcAft>
        <a:defRPr sz="4400">
          <a:solidFill>
            <a:srgbClr val="FFFF00"/>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rgbClr val="FFFF00"/>
          </a:solidFill>
          <a:latin typeface="Times" pitchFamily="-106"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00"/>
          </a:solidFill>
          <a:latin typeface="Times" pitchFamily="-106"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00"/>
          </a:solidFill>
          <a:latin typeface="Times" pitchFamily="-106"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00"/>
          </a:solidFill>
          <a:latin typeface="Times" pitchFamily="-106" charset="0"/>
          <a:ea typeface="ＭＳ Ｐゴシック" pitchFamily="-111" charset="-128"/>
          <a:cs typeface="ＭＳ Ｐゴシック" pitchFamily="-111" charset="-128"/>
        </a:defRPr>
      </a:lvl5pPr>
      <a:lvl6pPr marL="456893" algn="ctr" rtl="0" fontAlgn="base">
        <a:spcBef>
          <a:spcPct val="0"/>
        </a:spcBef>
        <a:spcAft>
          <a:spcPct val="0"/>
        </a:spcAft>
        <a:defRPr sz="4400">
          <a:solidFill>
            <a:srgbClr val="FFFF00"/>
          </a:solidFill>
          <a:latin typeface="Times" pitchFamily="-106" charset="0"/>
        </a:defRPr>
      </a:lvl6pPr>
      <a:lvl7pPr marL="913790" algn="ctr" rtl="0" fontAlgn="base">
        <a:spcBef>
          <a:spcPct val="0"/>
        </a:spcBef>
        <a:spcAft>
          <a:spcPct val="0"/>
        </a:spcAft>
        <a:defRPr sz="4400">
          <a:solidFill>
            <a:srgbClr val="FFFF00"/>
          </a:solidFill>
          <a:latin typeface="Times" pitchFamily="-106" charset="0"/>
        </a:defRPr>
      </a:lvl7pPr>
      <a:lvl8pPr marL="1370688" algn="ctr" rtl="0" fontAlgn="base">
        <a:spcBef>
          <a:spcPct val="0"/>
        </a:spcBef>
        <a:spcAft>
          <a:spcPct val="0"/>
        </a:spcAft>
        <a:defRPr sz="4400">
          <a:solidFill>
            <a:srgbClr val="FFFF00"/>
          </a:solidFill>
          <a:latin typeface="Times" pitchFamily="-106" charset="0"/>
        </a:defRPr>
      </a:lvl8pPr>
      <a:lvl9pPr marL="1827581" algn="ctr" rtl="0" fontAlgn="base">
        <a:spcBef>
          <a:spcPct val="0"/>
        </a:spcBef>
        <a:spcAft>
          <a:spcPct val="0"/>
        </a:spcAft>
        <a:defRPr sz="4400">
          <a:solidFill>
            <a:srgbClr val="FFFF00"/>
          </a:solidFill>
          <a:latin typeface="Times" pitchFamily="-106" charset="0"/>
        </a:defRPr>
      </a:lvl9pPr>
    </p:titleStyle>
    <p:bodyStyle>
      <a:lvl1pPr marL="341191" indent="-341191" algn="l" rtl="0" eaLnBrk="0" fontAlgn="base" hangingPunct="0">
        <a:spcBef>
          <a:spcPct val="20000"/>
        </a:spcBef>
        <a:spcAft>
          <a:spcPct val="0"/>
        </a:spcAft>
        <a:buChar char="•"/>
        <a:defRPr sz="3200">
          <a:solidFill>
            <a:schemeClr val="bg1"/>
          </a:solidFill>
          <a:latin typeface="+mn-lt"/>
          <a:ea typeface="ＭＳ Ｐゴシック" pitchFamily="-111" charset="-128"/>
          <a:cs typeface="ＭＳ Ｐゴシック" pitchFamily="-111" charset="-128"/>
        </a:defRPr>
      </a:lvl1pPr>
      <a:lvl2pPr marL="741097" indent="-284064" algn="l" rtl="0" eaLnBrk="0" fontAlgn="base" hangingPunct="0">
        <a:spcBef>
          <a:spcPct val="20000"/>
        </a:spcBef>
        <a:spcAft>
          <a:spcPct val="0"/>
        </a:spcAft>
        <a:buChar char="–"/>
        <a:defRPr sz="2800">
          <a:solidFill>
            <a:schemeClr val="bg1"/>
          </a:solidFill>
          <a:latin typeface="+mn-lt"/>
          <a:ea typeface="ＭＳ Ｐゴシック" pitchFamily="-106" charset="-128"/>
        </a:defRPr>
      </a:lvl2pPr>
      <a:lvl3pPr marL="1141007" indent="-226930" algn="l" rtl="0" eaLnBrk="0" fontAlgn="base" hangingPunct="0">
        <a:spcBef>
          <a:spcPct val="20000"/>
        </a:spcBef>
        <a:spcAft>
          <a:spcPct val="0"/>
        </a:spcAft>
        <a:buChar char="•"/>
        <a:defRPr sz="2400">
          <a:solidFill>
            <a:schemeClr val="bg1"/>
          </a:solidFill>
          <a:latin typeface="+mn-lt"/>
          <a:ea typeface="ＭＳ Ｐゴシック" pitchFamily="-106" charset="-128"/>
        </a:defRPr>
      </a:lvl3pPr>
      <a:lvl4pPr marL="1598040" indent="-226930" algn="l" rtl="0" eaLnBrk="0" fontAlgn="base" hangingPunct="0">
        <a:spcBef>
          <a:spcPct val="20000"/>
        </a:spcBef>
        <a:spcAft>
          <a:spcPct val="0"/>
        </a:spcAft>
        <a:buChar char="–"/>
        <a:defRPr sz="2000">
          <a:solidFill>
            <a:schemeClr val="bg1"/>
          </a:solidFill>
          <a:latin typeface="+mn-lt"/>
          <a:ea typeface="ＭＳ Ｐゴシック" pitchFamily="-106" charset="-128"/>
        </a:defRPr>
      </a:lvl4pPr>
      <a:lvl5pPr marL="2055078" indent="-226930" algn="l" rtl="0" eaLnBrk="0" fontAlgn="base" hangingPunct="0">
        <a:spcBef>
          <a:spcPct val="20000"/>
        </a:spcBef>
        <a:spcAft>
          <a:spcPct val="0"/>
        </a:spcAft>
        <a:buChar char="»"/>
        <a:defRPr sz="2000">
          <a:solidFill>
            <a:schemeClr val="bg1"/>
          </a:solidFill>
          <a:latin typeface="+mn-lt"/>
          <a:ea typeface="ＭＳ Ｐゴシック" pitchFamily="-106" charset="-128"/>
        </a:defRPr>
      </a:lvl5pPr>
      <a:lvl6pPr marL="2512924" indent="-228446" algn="l" rtl="0" fontAlgn="base">
        <a:spcBef>
          <a:spcPct val="20000"/>
        </a:spcBef>
        <a:spcAft>
          <a:spcPct val="0"/>
        </a:spcAft>
        <a:buChar char="»"/>
        <a:defRPr sz="2000">
          <a:solidFill>
            <a:schemeClr val="bg1"/>
          </a:solidFill>
          <a:latin typeface="+mn-lt"/>
          <a:ea typeface="ＭＳ Ｐゴシック" pitchFamily="-106" charset="-128"/>
        </a:defRPr>
      </a:lvl6pPr>
      <a:lvl7pPr marL="2969820" indent="-228446" algn="l" rtl="0" fontAlgn="base">
        <a:spcBef>
          <a:spcPct val="20000"/>
        </a:spcBef>
        <a:spcAft>
          <a:spcPct val="0"/>
        </a:spcAft>
        <a:buChar char="»"/>
        <a:defRPr sz="2000">
          <a:solidFill>
            <a:schemeClr val="bg1"/>
          </a:solidFill>
          <a:latin typeface="+mn-lt"/>
          <a:ea typeface="ＭＳ Ｐゴシック" pitchFamily="-106" charset="-128"/>
        </a:defRPr>
      </a:lvl7pPr>
      <a:lvl8pPr marL="3426717" indent="-228446" algn="l" rtl="0" fontAlgn="base">
        <a:spcBef>
          <a:spcPct val="20000"/>
        </a:spcBef>
        <a:spcAft>
          <a:spcPct val="0"/>
        </a:spcAft>
        <a:buChar char="»"/>
        <a:defRPr sz="2000">
          <a:solidFill>
            <a:schemeClr val="bg1"/>
          </a:solidFill>
          <a:latin typeface="+mn-lt"/>
          <a:ea typeface="ＭＳ Ｐゴシック" pitchFamily="-106" charset="-128"/>
        </a:defRPr>
      </a:lvl8pPr>
      <a:lvl9pPr marL="3883608" indent="-228446" algn="l" rtl="0" fontAlgn="base">
        <a:spcBef>
          <a:spcPct val="20000"/>
        </a:spcBef>
        <a:spcAft>
          <a:spcPct val="0"/>
        </a:spcAft>
        <a:buChar char="»"/>
        <a:defRPr sz="2000">
          <a:solidFill>
            <a:schemeClr val="bg1"/>
          </a:solidFill>
          <a:latin typeface="+mn-lt"/>
          <a:ea typeface="ＭＳ Ｐゴシック" pitchFamily="-106"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88" algn="l" defTabSz="456893" rtl="0" eaLnBrk="1" latinLnBrk="0" hangingPunct="1">
        <a:defRPr sz="1800" kern="1200">
          <a:solidFill>
            <a:schemeClr val="tx1"/>
          </a:solidFill>
          <a:latin typeface="+mn-lt"/>
          <a:ea typeface="+mn-ea"/>
          <a:cs typeface="+mn-cs"/>
        </a:defRPr>
      </a:lvl4pPr>
      <a:lvl5pPr marL="1827581" algn="l" defTabSz="456893" rtl="0" eaLnBrk="1" latinLnBrk="0" hangingPunct="1">
        <a:defRPr sz="1800" kern="1200">
          <a:solidFill>
            <a:schemeClr val="tx1"/>
          </a:solidFill>
          <a:latin typeface="+mn-lt"/>
          <a:ea typeface="+mn-ea"/>
          <a:cs typeface="+mn-cs"/>
        </a:defRPr>
      </a:lvl5pPr>
      <a:lvl6pPr marL="2284476" algn="l" defTabSz="456893" rtl="0" eaLnBrk="1" latinLnBrk="0" hangingPunct="1">
        <a:defRPr sz="1800" kern="1200">
          <a:solidFill>
            <a:schemeClr val="tx1"/>
          </a:solidFill>
          <a:latin typeface="+mn-lt"/>
          <a:ea typeface="+mn-ea"/>
          <a:cs typeface="+mn-cs"/>
        </a:defRPr>
      </a:lvl6pPr>
      <a:lvl7pPr marL="2741375" algn="l" defTabSz="456893" rtl="0" eaLnBrk="1" latinLnBrk="0" hangingPunct="1">
        <a:defRPr sz="1800" kern="1200">
          <a:solidFill>
            <a:schemeClr val="tx1"/>
          </a:solidFill>
          <a:latin typeface="+mn-lt"/>
          <a:ea typeface="+mn-ea"/>
          <a:cs typeface="+mn-cs"/>
        </a:defRPr>
      </a:lvl7pPr>
      <a:lvl8pPr marL="3198265" algn="l" defTabSz="456893" rtl="0" eaLnBrk="1" latinLnBrk="0" hangingPunct="1">
        <a:defRPr sz="1800" kern="1200">
          <a:solidFill>
            <a:schemeClr val="tx1"/>
          </a:solidFill>
          <a:latin typeface="+mn-lt"/>
          <a:ea typeface="+mn-ea"/>
          <a:cs typeface="+mn-cs"/>
        </a:defRPr>
      </a:lvl8pPr>
      <a:lvl9pPr marL="3655164" algn="l" defTabSz="456893"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295400" y="304800"/>
            <a:ext cx="7086600" cy="838200"/>
          </a:xfrm>
          <a:prstGeom prst="rect">
            <a:avLst/>
          </a:prstGeom>
          <a:noFill/>
          <a:ln w="9525">
            <a:noFill/>
            <a:miter lim="800000"/>
            <a:headEnd/>
            <a:tailEnd/>
          </a:ln>
        </p:spPr>
        <p:txBody>
          <a:bodyPr vert="horz" wrap="square" lIns="91407" tIns="45704" rIns="91407" bIns="45704" numCol="1" anchor="ctr" anchorCtr="0" compatLnSpc="1">
            <a:prstTxWarp prst="textNoShape">
              <a:avLst/>
            </a:prstTxWarp>
          </a:bodyPr>
          <a:lstStyle/>
          <a:p>
            <a:pPr lvl="0"/>
            <a:r>
              <a:rPr lang="en-US"/>
              <a:t>Click to edit Master title </a:t>
            </a:r>
          </a:p>
        </p:txBody>
      </p:sp>
      <p:sp>
        <p:nvSpPr>
          <p:cNvPr id="1027" name="Rectangle 3"/>
          <p:cNvSpPr>
            <a:spLocks noGrp="1" noChangeArrowheads="1"/>
          </p:cNvSpPr>
          <p:nvPr>
            <p:ph type="body" idx="1"/>
          </p:nvPr>
        </p:nvSpPr>
        <p:spPr bwMode="auto">
          <a:xfrm>
            <a:off x="914400" y="1676400"/>
            <a:ext cx="7772400" cy="4114800"/>
          </a:xfrm>
          <a:prstGeom prst="rect">
            <a:avLst/>
          </a:prstGeom>
          <a:noFill/>
          <a:ln w="9525">
            <a:noFill/>
            <a:miter lim="800000"/>
            <a:headEnd/>
            <a:tailEnd/>
          </a:ln>
        </p:spPr>
        <p:txBody>
          <a:bodyPr vert="horz" wrap="square" lIns="91407" tIns="45704" rIns="91407"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152400" y="6400800"/>
            <a:ext cx="21336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defRPr sz="1400">
                <a:latin typeface="Times" pitchFamily="18" charset="0"/>
              </a:defRPr>
            </a:lvl1pPr>
          </a:lstStyle>
          <a:p>
            <a:pPr>
              <a:defRPr/>
            </a:pPr>
            <a:r>
              <a:rPr lang="en-US"/>
              <a:t>WBS 1.2  Sept. 9, 2008</a:t>
            </a:r>
          </a:p>
        </p:txBody>
      </p:sp>
      <p:sp>
        <p:nvSpPr>
          <p:cNvPr id="1029" name="Rectangle 5"/>
          <p:cNvSpPr>
            <a:spLocks noGrp="1" noChangeArrowheads="1"/>
          </p:cNvSpPr>
          <p:nvPr>
            <p:ph type="ftr" sz="quarter" idx="3"/>
          </p:nvPr>
        </p:nvSpPr>
        <p:spPr bwMode="auto">
          <a:xfrm>
            <a:off x="3124201" y="6400800"/>
            <a:ext cx="28956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ctr">
              <a:defRPr sz="1400">
                <a:latin typeface="Times" pitchFamily="18" charset="0"/>
              </a:defRPr>
            </a:lvl1pPr>
          </a:lstStyle>
          <a:p>
            <a:pPr>
              <a:defRPr/>
            </a:pPr>
            <a:r>
              <a:rPr lang="en-US"/>
              <a:t>Tom Diehl</a:t>
            </a:r>
          </a:p>
        </p:txBody>
      </p:sp>
      <p:pic>
        <p:nvPicPr>
          <p:cNvPr id="1030" name="Picture 7" descr="DES-Logo-cropped"/>
          <p:cNvPicPr>
            <a:picLocks noChangeAspect="1" noChangeArrowheads="1"/>
          </p:cNvPicPr>
          <p:nvPr userDrawn="1"/>
        </p:nvPicPr>
        <p:blipFill>
          <a:blip r:embed="rId14"/>
          <a:srcRect/>
          <a:stretch>
            <a:fillRect/>
          </a:stretch>
        </p:blipFill>
        <p:spPr bwMode="auto">
          <a:xfrm>
            <a:off x="0" y="0"/>
            <a:ext cx="1200150" cy="1524000"/>
          </a:xfrm>
          <a:prstGeom prst="rect">
            <a:avLst/>
          </a:prstGeom>
          <a:noFill/>
          <a:ln w="9525">
            <a:noFill/>
            <a:miter lim="800000"/>
            <a:headEnd/>
            <a:tailEnd/>
          </a:ln>
        </p:spPr>
      </p:pic>
      <p:grpSp>
        <p:nvGrpSpPr>
          <p:cNvPr id="2" name="Group 11"/>
          <p:cNvGrpSpPr>
            <a:grpSpLocks/>
          </p:cNvGrpSpPr>
          <p:nvPr userDrawn="1"/>
        </p:nvGrpSpPr>
        <p:grpSpPr bwMode="auto">
          <a:xfrm>
            <a:off x="1371600" y="1219200"/>
            <a:ext cx="7239000" cy="152400"/>
            <a:chOff x="768" y="768"/>
            <a:chExt cx="4656" cy="96"/>
          </a:xfrm>
        </p:grpSpPr>
        <p:sp>
          <p:nvSpPr>
            <p:cNvPr id="1032" name="Line 8"/>
            <p:cNvSpPr>
              <a:spLocks noChangeShapeType="1"/>
            </p:cNvSpPr>
            <p:nvPr userDrawn="1"/>
          </p:nvSpPr>
          <p:spPr bwMode="auto">
            <a:xfrm>
              <a:off x="768" y="816"/>
              <a:ext cx="4656" cy="0"/>
            </a:xfrm>
            <a:prstGeom prst="line">
              <a:avLst/>
            </a:prstGeom>
            <a:noFill/>
            <a:ln w="28575">
              <a:solidFill>
                <a:schemeClr val="tx1"/>
              </a:solidFill>
              <a:round/>
              <a:headEnd/>
              <a:tailEnd/>
            </a:ln>
            <a:effectLst/>
          </p:spPr>
          <p:txBody>
            <a:bodyPr/>
            <a:lstStyle/>
            <a:p>
              <a:pPr>
                <a:defRPr/>
              </a:pPr>
              <a:endParaRPr lang="en-US">
                <a:latin typeface="Times" pitchFamily="18" charset="0"/>
              </a:endParaRPr>
            </a:p>
          </p:txBody>
        </p:sp>
        <p:sp>
          <p:nvSpPr>
            <p:cNvPr id="1033" name="Line 9"/>
            <p:cNvSpPr>
              <a:spLocks noChangeShapeType="1"/>
            </p:cNvSpPr>
            <p:nvPr userDrawn="1"/>
          </p:nvSpPr>
          <p:spPr bwMode="auto">
            <a:xfrm>
              <a:off x="768" y="864"/>
              <a:ext cx="4656" cy="0"/>
            </a:xfrm>
            <a:prstGeom prst="line">
              <a:avLst/>
            </a:prstGeom>
            <a:noFill/>
            <a:ln w="28575">
              <a:solidFill>
                <a:srgbClr val="FF0000"/>
              </a:solidFill>
              <a:round/>
              <a:headEnd/>
              <a:tailEnd/>
            </a:ln>
            <a:effectLst/>
          </p:spPr>
          <p:txBody>
            <a:bodyPr/>
            <a:lstStyle/>
            <a:p>
              <a:pPr>
                <a:defRPr/>
              </a:pPr>
              <a:endParaRPr lang="en-US">
                <a:latin typeface="Times" pitchFamily="18" charset="0"/>
              </a:endParaRPr>
            </a:p>
          </p:txBody>
        </p:sp>
        <p:sp>
          <p:nvSpPr>
            <p:cNvPr id="1034" name="Line 10"/>
            <p:cNvSpPr>
              <a:spLocks noChangeShapeType="1"/>
            </p:cNvSpPr>
            <p:nvPr userDrawn="1"/>
          </p:nvSpPr>
          <p:spPr bwMode="auto">
            <a:xfrm>
              <a:off x="768" y="768"/>
              <a:ext cx="4656" cy="0"/>
            </a:xfrm>
            <a:prstGeom prst="line">
              <a:avLst/>
            </a:prstGeom>
            <a:noFill/>
            <a:ln w="28575">
              <a:solidFill>
                <a:srgbClr val="FF0000"/>
              </a:solidFill>
              <a:round/>
              <a:headEnd/>
              <a:tailEnd/>
            </a:ln>
            <a:effectLst/>
          </p:spPr>
          <p:txBody>
            <a:bodyPr/>
            <a:lstStyle/>
            <a:p>
              <a:pPr>
                <a:defRPr/>
              </a:pPr>
              <a:endParaRPr lang="en-US">
                <a:latin typeface="Times" pitchFamily="18" charset="0"/>
              </a:endParaRPr>
            </a:p>
          </p:txBody>
        </p:sp>
      </p:grpSp>
      <p:sp>
        <p:nvSpPr>
          <p:cNvPr id="1036" name="Rectangle 12"/>
          <p:cNvSpPr>
            <a:spLocks noChangeArrowheads="1"/>
          </p:cNvSpPr>
          <p:nvPr/>
        </p:nvSpPr>
        <p:spPr bwMode="auto">
          <a:xfrm>
            <a:off x="7010400" y="6477000"/>
            <a:ext cx="2133600" cy="228600"/>
          </a:xfrm>
          <a:prstGeom prst="rect">
            <a:avLst/>
          </a:prstGeom>
          <a:noFill/>
          <a:ln w="9525">
            <a:noFill/>
            <a:miter lim="800000"/>
            <a:headEnd/>
            <a:tailEnd/>
          </a:ln>
          <a:effectLst/>
        </p:spPr>
        <p:txBody>
          <a:bodyPr lIns="91407" tIns="45704" rIns="91407" bIns="45704">
            <a:prstTxWarp prst="textNoShape">
              <a:avLst/>
            </a:prstTxWarp>
          </a:bodyPr>
          <a:lstStyle/>
          <a:p>
            <a:pPr algn="r" eaLnBrk="1" hangingPunct="1">
              <a:defRPr/>
            </a:pPr>
            <a:fld id="{EC9EC1C3-77D1-8A40-BB24-E188BEE07831}" type="slidenum">
              <a:rPr lang="en-US" sz="1400">
                <a:latin typeface="Arial" charset="0"/>
              </a:rPr>
              <a:pPr algn="r" eaLnBrk="1" hangingPunct="1">
                <a:defRPr/>
              </a:pPr>
              <a:t>‹#›</a:t>
            </a:fld>
            <a:endParaRPr lang="en-US" sz="1400" dirty="0">
              <a:latin typeface="Arial" charset="0"/>
            </a:endParaRPr>
          </a:p>
        </p:txBody>
      </p:sp>
    </p:spTree>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 id="2147487270" r:id="rId12"/>
  </p:sldLayoutIdLst>
  <p:hf sldNum="0" hdr="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035" algn="ctr" rtl="0" fontAlgn="base">
        <a:spcBef>
          <a:spcPct val="0"/>
        </a:spcBef>
        <a:spcAft>
          <a:spcPct val="0"/>
        </a:spcAft>
        <a:defRPr sz="4400">
          <a:solidFill>
            <a:schemeClr val="tx2"/>
          </a:solidFill>
          <a:latin typeface="Arial" charset="0"/>
        </a:defRPr>
      </a:lvl6pPr>
      <a:lvl7pPr marL="914071" algn="ctr" rtl="0" fontAlgn="base">
        <a:spcBef>
          <a:spcPct val="0"/>
        </a:spcBef>
        <a:spcAft>
          <a:spcPct val="0"/>
        </a:spcAft>
        <a:defRPr sz="4400">
          <a:solidFill>
            <a:schemeClr val="tx2"/>
          </a:solidFill>
          <a:latin typeface="Arial" charset="0"/>
        </a:defRPr>
      </a:lvl7pPr>
      <a:lvl8pPr marL="1371110" algn="ctr" rtl="0" fontAlgn="base">
        <a:spcBef>
          <a:spcPct val="0"/>
        </a:spcBef>
        <a:spcAft>
          <a:spcPct val="0"/>
        </a:spcAft>
        <a:defRPr sz="4400">
          <a:solidFill>
            <a:schemeClr val="tx2"/>
          </a:solidFill>
          <a:latin typeface="Arial" charset="0"/>
        </a:defRPr>
      </a:lvl8pPr>
      <a:lvl9pPr marL="1828146" algn="ctr" rtl="0" fontAlgn="base">
        <a:spcBef>
          <a:spcPct val="0"/>
        </a:spcBef>
        <a:spcAft>
          <a:spcPct val="0"/>
        </a:spcAft>
        <a:defRPr sz="4400">
          <a:solidFill>
            <a:schemeClr val="tx2"/>
          </a:solidFill>
          <a:latin typeface="Arial" charset="0"/>
        </a:defRPr>
      </a:lvl9pPr>
    </p:titleStyle>
    <p:bodyStyle>
      <a:lvl1pPr marL="342778" indent="-342778"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684" indent="-285647" algn="l" rtl="0" eaLnBrk="0" fontAlgn="base" hangingPunct="0">
        <a:spcBef>
          <a:spcPct val="20000"/>
        </a:spcBef>
        <a:spcAft>
          <a:spcPct val="0"/>
        </a:spcAft>
        <a:buChar char="–"/>
        <a:defRPr sz="2800">
          <a:solidFill>
            <a:schemeClr val="tx1"/>
          </a:solidFill>
          <a:latin typeface="+mn-lt"/>
          <a:ea typeface="ＭＳ Ｐゴシック" charset="-128"/>
        </a:defRPr>
      </a:lvl2pPr>
      <a:lvl3pPr marL="1142589" indent="-228517" algn="l" rtl="0" eaLnBrk="0" fontAlgn="base" hangingPunct="0">
        <a:spcBef>
          <a:spcPct val="20000"/>
        </a:spcBef>
        <a:spcAft>
          <a:spcPct val="0"/>
        </a:spcAft>
        <a:buChar char="•"/>
        <a:defRPr sz="2400">
          <a:solidFill>
            <a:schemeClr val="tx1"/>
          </a:solidFill>
          <a:latin typeface="+mn-lt"/>
          <a:ea typeface="ＭＳ Ｐゴシック" charset="-128"/>
        </a:defRPr>
      </a:lvl3pPr>
      <a:lvl4pPr marL="1599626" indent="-228517" algn="l" rtl="0" eaLnBrk="0" fontAlgn="base" hangingPunct="0">
        <a:spcBef>
          <a:spcPct val="20000"/>
        </a:spcBef>
        <a:spcAft>
          <a:spcPct val="0"/>
        </a:spcAft>
        <a:buChar char="–"/>
        <a:defRPr sz="2000">
          <a:solidFill>
            <a:schemeClr val="tx1"/>
          </a:solidFill>
          <a:latin typeface="+mn-lt"/>
          <a:ea typeface="ＭＳ Ｐゴシック" charset="-128"/>
        </a:defRPr>
      </a:lvl4pPr>
      <a:lvl5pPr marL="2056665" indent="-228517" algn="l" rtl="0" eaLnBrk="0" fontAlgn="base" hangingPunct="0">
        <a:spcBef>
          <a:spcPct val="20000"/>
        </a:spcBef>
        <a:spcAft>
          <a:spcPct val="0"/>
        </a:spcAft>
        <a:buChar char="»"/>
        <a:defRPr sz="2000">
          <a:solidFill>
            <a:schemeClr val="tx1"/>
          </a:solidFill>
          <a:latin typeface="+mn-lt"/>
          <a:ea typeface="ＭＳ Ｐゴシック" charset="-128"/>
        </a:defRPr>
      </a:lvl5pPr>
      <a:lvl6pPr marL="2513701" indent="-228517" algn="l" rtl="0" fontAlgn="base">
        <a:spcBef>
          <a:spcPct val="20000"/>
        </a:spcBef>
        <a:spcAft>
          <a:spcPct val="0"/>
        </a:spcAft>
        <a:buChar char="»"/>
        <a:defRPr sz="2000">
          <a:solidFill>
            <a:schemeClr val="tx1"/>
          </a:solidFill>
          <a:latin typeface="+mn-lt"/>
        </a:defRPr>
      </a:lvl6pPr>
      <a:lvl7pPr marL="2970736" indent="-228517" algn="l" rtl="0" fontAlgn="base">
        <a:spcBef>
          <a:spcPct val="20000"/>
        </a:spcBef>
        <a:spcAft>
          <a:spcPct val="0"/>
        </a:spcAft>
        <a:buChar char="»"/>
        <a:defRPr sz="2000">
          <a:solidFill>
            <a:schemeClr val="tx1"/>
          </a:solidFill>
          <a:latin typeface="+mn-lt"/>
        </a:defRPr>
      </a:lvl7pPr>
      <a:lvl8pPr marL="3427774" indent="-228517" algn="l" rtl="0" fontAlgn="base">
        <a:spcBef>
          <a:spcPct val="20000"/>
        </a:spcBef>
        <a:spcAft>
          <a:spcPct val="0"/>
        </a:spcAft>
        <a:buChar char="»"/>
        <a:defRPr sz="2000">
          <a:solidFill>
            <a:schemeClr val="tx1"/>
          </a:solidFill>
          <a:latin typeface="+mn-lt"/>
        </a:defRPr>
      </a:lvl8pPr>
      <a:lvl9pPr marL="3884807" indent="-228517"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071" rtl="0" eaLnBrk="1" latinLnBrk="0" hangingPunct="1">
        <a:defRPr sz="1800" kern="1200">
          <a:solidFill>
            <a:schemeClr val="tx1"/>
          </a:solidFill>
          <a:latin typeface="+mn-lt"/>
          <a:ea typeface="+mn-ea"/>
          <a:cs typeface="+mn-cs"/>
        </a:defRPr>
      </a:lvl1pPr>
      <a:lvl2pPr marL="457035" algn="l" defTabSz="914071" rtl="0" eaLnBrk="1" latinLnBrk="0" hangingPunct="1">
        <a:defRPr sz="1800" kern="1200">
          <a:solidFill>
            <a:schemeClr val="tx1"/>
          </a:solidFill>
          <a:latin typeface="+mn-lt"/>
          <a:ea typeface="+mn-ea"/>
          <a:cs typeface="+mn-cs"/>
        </a:defRPr>
      </a:lvl2pPr>
      <a:lvl3pPr marL="914071" algn="l" defTabSz="914071" rtl="0" eaLnBrk="1" latinLnBrk="0" hangingPunct="1">
        <a:defRPr sz="1800" kern="1200">
          <a:solidFill>
            <a:schemeClr val="tx1"/>
          </a:solidFill>
          <a:latin typeface="+mn-lt"/>
          <a:ea typeface="+mn-ea"/>
          <a:cs typeface="+mn-cs"/>
        </a:defRPr>
      </a:lvl3pPr>
      <a:lvl4pPr marL="1371110" algn="l" defTabSz="914071" rtl="0" eaLnBrk="1" latinLnBrk="0" hangingPunct="1">
        <a:defRPr sz="1800" kern="1200">
          <a:solidFill>
            <a:schemeClr val="tx1"/>
          </a:solidFill>
          <a:latin typeface="+mn-lt"/>
          <a:ea typeface="+mn-ea"/>
          <a:cs typeface="+mn-cs"/>
        </a:defRPr>
      </a:lvl4pPr>
      <a:lvl5pPr marL="1828146" algn="l" defTabSz="914071" rtl="0" eaLnBrk="1" latinLnBrk="0" hangingPunct="1">
        <a:defRPr sz="1800" kern="1200">
          <a:solidFill>
            <a:schemeClr val="tx1"/>
          </a:solidFill>
          <a:latin typeface="+mn-lt"/>
          <a:ea typeface="+mn-ea"/>
          <a:cs typeface="+mn-cs"/>
        </a:defRPr>
      </a:lvl5pPr>
      <a:lvl6pPr marL="2285181" algn="l" defTabSz="914071" rtl="0" eaLnBrk="1" latinLnBrk="0" hangingPunct="1">
        <a:defRPr sz="1800" kern="1200">
          <a:solidFill>
            <a:schemeClr val="tx1"/>
          </a:solidFill>
          <a:latin typeface="+mn-lt"/>
          <a:ea typeface="+mn-ea"/>
          <a:cs typeface="+mn-cs"/>
        </a:defRPr>
      </a:lvl6pPr>
      <a:lvl7pPr marL="2742219" algn="l" defTabSz="914071" rtl="0" eaLnBrk="1" latinLnBrk="0" hangingPunct="1">
        <a:defRPr sz="1800" kern="1200">
          <a:solidFill>
            <a:schemeClr val="tx1"/>
          </a:solidFill>
          <a:latin typeface="+mn-lt"/>
          <a:ea typeface="+mn-ea"/>
          <a:cs typeface="+mn-cs"/>
        </a:defRPr>
      </a:lvl7pPr>
      <a:lvl8pPr marL="3199252" algn="l" defTabSz="914071" rtl="0" eaLnBrk="1" latinLnBrk="0" hangingPunct="1">
        <a:defRPr sz="1800" kern="1200">
          <a:solidFill>
            <a:schemeClr val="tx1"/>
          </a:solidFill>
          <a:latin typeface="+mn-lt"/>
          <a:ea typeface="+mn-ea"/>
          <a:cs typeface="+mn-cs"/>
        </a:defRPr>
      </a:lvl8pPr>
      <a:lvl9pPr marL="3656291" algn="l" defTabSz="91407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F3B3D"/>
            </a:gs>
            <a:gs pos="100000">
              <a:srgbClr val="383436"/>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388" tIns="45694" rIns="91388" bIns="4569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388" tIns="45694" rIns="91388" bIns="4569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2950" name="Rectangle 6"/>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388" tIns="45694" rIns="91388" bIns="45694" numCol="1" anchor="t" anchorCtr="0" compatLnSpc="1">
            <a:prstTxWarp prst="textNoShape">
              <a:avLst/>
            </a:prstTxWarp>
          </a:bodyPr>
          <a:lstStyle>
            <a:lvl1pPr algn="r" eaLnBrk="0" hangingPunct="0">
              <a:defRPr sz="1400">
                <a:solidFill>
                  <a:schemeClr val="tx1"/>
                </a:solidFill>
                <a:latin typeface="+mn-lt"/>
                <a:ea typeface="Arial" pitchFamily="30" charset="0"/>
                <a:cs typeface="Arial" pitchFamily="30" charset="0"/>
                <a:sym typeface="Arial" pitchFamily="30" charset="0"/>
              </a:defRPr>
            </a:lvl1pPr>
          </a:lstStyle>
          <a:p>
            <a:pPr>
              <a:defRPr/>
            </a:pPr>
            <a:endParaRPr lang="en-US"/>
          </a:p>
          <a:p>
            <a:pPr>
              <a:defRPr/>
            </a:pPr>
            <a:fld id="{2FE08142-D342-6242-84FD-BF387ABC54B5}" type="slidenum">
              <a:rPr lang="en-US"/>
              <a:pPr>
                <a:defRPr/>
              </a:pPr>
              <a:t>‹#›</a:t>
            </a:fld>
            <a:endParaRPr lang="en-US"/>
          </a:p>
        </p:txBody>
      </p:sp>
      <p:sp>
        <p:nvSpPr>
          <p:cNvPr id="82959" name="Rectangle 15"/>
          <p:cNvSpPr>
            <a:spLocks/>
          </p:cNvSpPr>
          <p:nvPr userDrawn="1"/>
        </p:nvSpPr>
        <p:spPr bwMode="auto">
          <a:xfrm>
            <a:off x="3513144" y="6553200"/>
            <a:ext cx="184623" cy="308718"/>
          </a:xfrm>
          <a:prstGeom prst="rect">
            <a:avLst/>
          </a:prstGeom>
          <a:noFill/>
          <a:ln w="12700">
            <a:noFill/>
            <a:miter lim="800000"/>
            <a:headEnd/>
            <a:tailEnd/>
          </a:ln>
          <a:effectLst/>
        </p:spPr>
        <p:txBody>
          <a:bodyPr wrap="none" lIns="91388" tIns="45694" rIns="91388" bIns="45694">
            <a:prstTxWarp prst="textNoShape">
              <a:avLst/>
            </a:prstTxWarp>
            <a:spAutoFit/>
          </a:bodyPr>
          <a:lstStyle/>
          <a:p>
            <a:pPr>
              <a:defRPr/>
            </a:pPr>
            <a:endParaRPr lang="en-US" sz="1400" dirty="0">
              <a:solidFill>
                <a:srgbClr val="09E60A"/>
              </a:solidFill>
              <a:latin typeface="Times New Roman" pitchFamily="30" charset="0"/>
              <a:ea typeface="Arial" pitchFamily="30" charset="0"/>
              <a:cs typeface="Arial" pitchFamily="30" charset="0"/>
              <a:sym typeface="Arial" pitchFamily="30" charset="0"/>
            </a:endParaRPr>
          </a:p>
        </p:txBody>
      </p:sp>
    </p:spTree>
  </p:cSld>
  <p:clrMap bg1="lt1" tx1="dk1" bg2="lt2" tx2="dk2" accent1="accent1" accent2="accent2" accent3="accent3" accent4="accent4" accent5="accent5" accent6="accent6" hlink="hlink" folHlink="folHlink"/>
  <p:sldLayoutIdLst>
    <p:sldLayoutId id="2147487218" r:id="rId1"/>
    <p:sldLayoutId id="2147487319" r:id="rId2"/>
    <p:sldLayoutId id="2147487243" r:id="rId3"/>
    <p:sldLayoutId id="2147486643" r:id="rId4"/>
    <p:sldLayoutId id="2147486644" r:id="rId5"/>
    <p:sldLayoutId id="2147486645" r:id="rId6"/>
    <p:sldLayoutId id="2147486646" r:id="rId7"/>
    <p:sldLayoutId id="2147486647" r:id="rId8"/>
    <p:sldLayoutId id="2147486648" r:id="rId9"/>
    <p:sldLayoutId id="2147486649" r:id="rId10"/>
    <p:sldLayoutId id="2147486650" r:id="rId11"/>
    <p:sldLayoutId id="2147486651" r:id="rId12"/>
    <p:sldLayoutId id="2147486652" r:id="rId13"/>
    <p:sldLayoutId id="2147486653" r:id="rId14"/>
    <p:sldLayoutId id="2147486654" r:id="rId15"/>
  </p:sldLayoutIdLst>
  <p:timing>
    <p:tnLst>
      <p:par>
        <p:cTn xmlns:p14="http://schemas.microsoft.com/office/powerpoint/2010/main" id="1" dur="indefinite" restart="never" nodeType="tmRoot"/>
      </p:par>
    </p:tnLst>
  </p:timing>
  <p:hf hdr="0" ftr="0" dt="0"/>
  <p:txStyles>
    <p:titleStyle>
      <a:lvl1pPr algn="ctr" rtl="0" eaLnBrk="0" fontAlgn="base" hangingPunct="0">
        <a:spcBef>
          <a:spcPct val="0"/>
        </a:spcBef>
        <a:spcAft>
          <a:spcPct val="0"/>
        </a:spcAft>
        <a:defRPr sz="4400">
          <a:solidFill>
            <a:srgbClr val="FFFF00"/>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5pPr>
      <a:lvl6pPr marL="456940" algn="ctr" rtl="0" fontAlgn="base">
        <a:spcBef>
          <a:spcPct val="0"/>
        </a:spcBef>
        <a:spcAft>
          <a:spcPct val="0"/>
        </a:spcAft>
        <a:defRPr sz="4400">
          <a:solidFill>
            <a:srgbClr val="FFFF00"/>
          </a:solidFill>
          <a:latin typeface="Times" pitchFamily="30" charset="0"/>
        </a:defRPr>
      </a:lvl6pPr>
      <a:lvl7pPr marL="913881" algn="ctr" rtl="0" fontAlgn="base">
        <a:spcBef>
          <a:spcPct val="0"/>
        </a:spcBef>
        <a:spcAft>
          <a:spcPct val="0"/>
        </a:spcAft>
        <a:defRPr sz="4400">
          <a:solidFill>
            <a:srgbClr val="FFFF00"/>
          </a:solidFill>
          <a:latin typeface="Times" pitchFamily="30" charset="0"/>
        </a:defRPr>
      </a:lvl7pPr>
      <a:lvl8pPr marL="1370826" algn="ctr" rtl="0" fontAlgn="base">
        <a:spcBef>
          <a:spcPct val="0"/>
        </a:spcBef>
        <a:spcAft>
          <a:spcPct val="0"/>
        </a:spcAft>
        <a:defRPr sz="4400">
          <a:solidFill>
            <a:srgbClr val="FFFF00"/>
          </a:solidFill>
          <a:latin typeface="Times" pitchFamily="30" charset="0"/>
        </a:defRPr>
      </a:lvl8pPr>
      <a:lvl9pPr marL="1827766" algn="ctr" rtl="0" fontAlgn="base">
        <a:spcBef>
          <a:spcPct val="0"/>
        </a:spcBef>
        <a:spcAft>
          <a:spcPct val="0"/>
        </a:spcAft>
        <a:defRPr sz="4400">
          <a:solidFill>
            <a:srgbClr val="FFFF00"/>
          </a:solidFill>
          <a:latin typeface="Times" pitchFamily="30" charset="0"/>
        </a:defRPr>
      </a:lvl9pPr>
    </p:titleStyle>
    <p:bodyStyle>
      <a:lvl1pPr marL="341191" indent="-341191" algn="l" rtl="0" eaLnBrk="0" fontAlgn="base" hangingPunct="0">
        <a:spcBef>
          <a:spcPct val="20000"/>
        </a:spcBef>
        <a:spcAft>
          <a:spcPct val="0"/>
        </a:spcAft>
        <a:buChar char="•"/>
        <a:defRPr sz="3200">
          <a:solidFill>
            <a:schemeClr val="bg1"/>
          </a:solidFill>
          <a:latin typeface="+mn-lt"/>
          <a:ea typeface="ＭＳ Ｐゴシック" pitchFamily="-110" charset="-128"/>
          <a:cs typeface="ＭＳ Ｐゴシック" pitchFamily="-110" charset="-128"/>
        </a:defRPr>
      </a:lvl1pPr>
      <a:lvl2pPr marL="741097" indent="-284064" algn="l" rtl="0" eaLnBrk="0" fontAlgn="base" hangingPunct="0">
        <a:spcBef>
          <a:spcPct val="20000"/>
        </a:spcBef>
        <a:spcAft>
          <a:spcPct val="0"/>
        </a:spcAft>
        <a:buChar char="–"/>
        <a:defRPr sz="2800">
          <a:solidFill>
            <a:schemeClr val="bg1"/>
          </a:solidFill>
          <a:latin typeface="+mn-lt"/>
          <a:ea typeface="ＭＳ Ｐゴシック" pitchFamily="30" charset="-128"/>
        </a:defRPr>
      </a:lvl2pPr>
      <a:lvl3pPr marL="1141007" indent="-226930" algn="l" rtl="0" eaLnBrk="0" fontAlgn="base" hangingPunct="0">
        <a:spcBef>
          <a:spcPct val="20000"/>
        </a:spcBef>
        <a:spcAft>
          <a:spcPct val="0"/>
        </a:spcAft>
        <a:buChar char="•"/>
        <a:defRPr sz="2400">
          <a:solidFill>
            <a:schemeClr val="bg1"/>
          </a:solidFill>
          <a:latin typeface="+mn-lt"/>
          <a:ea typeface="ＭＳ Ｐゴシック" pitchFamily="30" charset="-128"/>
        </a:defRPr>
      </a:lvl3pPr>
      <a:lvl4pPr marL="1598040" indent="-226930" algn="l" rtl="0" eaLnBrk="0" fontAlgn="base" hangingPunct="0">
        <a:spcBef>
          <a:spcPct val="20000"/>
        </a:spcBef>
        <a:spcAft>
          <a:spcPct val="0"/>
        </a:spcAft>
        <a:buChar char="–"/>
        <a:defRPr sz="2000">
          <a:solidFill>
            <a:schemeClr val="bg1"/>
          </a:solidFill>
          <a:latin typeface="+mn-lt"/>
          <a:ea typeface="ＭＳ Ｐゴシック" pitchFamily="30" charset="-128"/>
        </a:defRPr>
      </a:lvl4pPr>
      <a:lvl5pPr marL="2055078" indent="-226930" algn="l" rtl="0" eaLnBrk="0" fontAlgn="base" hangingPunct="0">
        <a:spcBef>
          <a:spcPct val="20000"/>
        </a:spcBef>
        <a:spcAft>
          <a:spcPct val="0"/>
        </a:spcAft>
        <a:buChar char="»"/>
        <a:defRPr sz="2000">
          <a:solidFill>
            <a:schemeClr val="bg1"/>
          </a:solidFill>
          <a:latin typeface="+mn-lt"/>
          <a:ea typeface="ＭＳ Ｐゴシック" pitchFamily="30" charset="-128"/>
        </a:defRPr>
      </a:lvl5pPr>
      <a:lvl6pPr marL="2513181" indent="-228470" algn="l" rtl="0" fontAlgn="base">
        <a:spcBef>
          <a:spcPct val="20000"/>
        </a:spcBef>
        <a:spcAft>
          <a:spcPct val="0"/>
        </a:spcAft>
        <a:buChar char="»"/>
        <a:defRPr sz="2000">
          <a:solidFill>
            <a:schemeClr val="bg1"/>
          </a:solidFill>
          <a:latin typeface="+mn-lt"/>
          <a:ea typeface="ＭＳ Ｐゴシック" pitchFamily="30" charset="-128"/>
        </a:defRPr>
      </a:lvl6pPr>
      <a:lvl7pPr marL="2970120" indent="-228470" algn="l" rtl="0" fontAlgn="base">
        <a:spcBef>
          <a:spcPct val="20000"/>
        </a:spcBef>
        <a:spcAft>
          <a:spcPct val="0"/>
        </a:spcAft>
        <a:buChar char="»"/>
        <a:defRPr sz="2000">
          <a:solidFill>
            <a:schemeClr val="bg1"/>
          </a:solidFill>
          <a:latin typeface="+mn-lt"/>
          <a:ea typeface="ＭＳ Ｐゴシック" pitchFamily="30" charset="-128"/>
        </a:defRPr>
      </a:lvl7pPr>
      <a:lvl8pPr marL="3427063" indent="-228470" algn="l" rtl="0" fontAlgn="base">
        <a:spcBef>
          <a:spcPct val="20000"/>
        </a:spcBef>
        <a:spcAft>
          <a:spcPct val="0"/>
        </a:spcAft>
        <a:buChar char="»"/>
        <a:defRPr sz="2000">
          <a:solidFill>
            <a:schemeClr val="bg1"/>
          </a:solidFill>
          <a:latin typeface="+mn-lt"/>
          <a:ea typeface="ＭＳ Ｐゴシック" pitchFamily="30" charset="-128"/>
        </a:defRPr>
      </a:lvl8pPr>
      <a:lvl9pPr marL="3884001" indent="-228470" algn="l" rtl="0" fontAlgn="base">
        <a:spcBef>
          <a:spcPct val="20000"/>
        </a:spcBef>
        <a:spcAft>
          <a:spcPct val="0"/>
        </a:spcAft>
        <a:buChar char="»"/>
        <a:defRPr sz="2000">
          <a:solidFill>
            <a:schemeClr val="bg1"/>
          </a:solidFill>
          <a:latin typeface="+mn-lt"/>
          <a:ea typeface="ＭＳ Ｐゴシック" pitchFamily="30" charset="-128"/>
        </a:defRPr>
      </a:lvl9pPr>
    </p:bodyStyle>
    <p:otherStyle>
      <a:defPPr>
        <a:defRPr lang="en-US"/>
      </a:defPPr>
      <a:lvl1pPr marL="0" algn="l" defTabSz="456940" rtl="0" eaLnBrk="1" latinLnBrk="0" hangingPunct="1">
        <a:defRPr sz="1800" kern="1200">
          <a:solidFill>
            <a:schemeClr val="tx1"/>
          </a:solidFill>
          <a:latin typeface="+mn-lt"/>
          <a:ea typeface="+mn-ea"/>
          <a:cs typeface="+mn-cs"/>
        </a:defRPr>
      </a:lvl1pPr>
      <a:lvl2pPr marL="456940" algn="l" defTabSz="456940" rtl="0" eaLnBrk="1" latinLnBrk="0" hangingPunct="1">
        <a:defRPr sz="1800" kern="1200">
          <a:solidFill>
            <a:schemeClr val="tx1"/>
          </a:solidFill>
          <a:latin typeface="+mn-lt"/>
          <a:ea typeface="+mn-ea"/>
          <a:cs typeface="+mn-cs"/>
        </a:defRPr>
      </a:lvl2pPr>
      <a:lvl3pPr marL="913881" algn="l" defTabSz="456940" rtl="0" eaLnBrk="1" latinLnBrk="0" hangingPunct="1">
        <a:defRPr sz="1800" kern="1200">
          <a:solidFill>
            <a:schemeClr val="tx1"/>
          </a:solidFill>
          <a:latin typeface="+mn-lt"/>
          <a:ea typeface="+mn-ea"/>
          <a:cs typeface="+mn-cs"/>
        </a:defRPr>
      </a:lvl3pPr>
      <a:lvl4pPr marL="1370826" algn="l" defTabSz="456940" rtl="0" eaLnBrk="1" latinLnBrk="0" hangingPunct="1">
        <a:defRPr sz="1800" kern="1200">
          <a:solidFill>
            <a:schemeClr val="tx1"/>
          </a:solidFill>
          <a:latin typeface="+mn-lt"/>
          <a:ea typeface="+mn-ea"/>
          <a:cs typeface="+mn-cs"/>
        </a:defRPr>
      </a:lvl4pPr>
      <a:lvl5pPr marL="1827766" algn="l" defTabSz="456940" rtl="0" eaLnBrk="1" latinLnBrk="0" hangingPunct="1">
        <a:defRPr sz="1800" kern="1200">
          <a:solidFill>
            <a:schemeClr val="tx1"/>
          </a:solidFill>
          <a:latin typeface="+mn-lt"/>
          <a:ea typeface="+mn-ea"/>
          <a:cs typeface="+mn-cs"/>
        </a:defRPr>
      </a:lvl5pPr>
      <a:lvl6pPr marL="2284707" algn="l" defTabSz="456940" rtl="0" eaLnBrk="1" latinLnBrk="0" hangingPunct="1">
        <a:defRPr sz="1800" kern="1200">
          <a:solidFill>
            <a:schemeClr val="tx1"/>
          </a:solidFill>
          <a:latin typeface="+mn-lt"/>
          <a:ea typeface="+mn-ea"/>
          <a:cs typeface="+mn-cs"/>
        </a:defRPr>
      </a:lvl6pPr>
      <a:lvl7pPr marL="2741648" algn="l" defTabSz="456940" rtl="0" eaLnBrk="1" latinLnBrk="0" hangingPunct="1">
        <a:defRPr sz="1800" kern="1200">
          <a:solidFill>
            <a:schemeClr val="tx1"/>
          </a:solidFill>
          <a:latin typeface="+mn-lt"/>
          <a:ea typeface="+mn-ea"/>
          <a:cs typeface="+mn-cs"/>
        </a:defRPr>
      </a:lvl7pPr>
      <a:lvl8pPr marL="3198590" algn="l" defTabSz="456940" rtl="0" eaLnBrk="1" latinLnBrk="0" hangingPunct="1">
        <a:defRPr sz="1800" kern="1200">
          <a:solidFill>
            <a:schemeClr val="tx1"/>
          </a:solidFill>
          <a:latin typeface="+mn-lt"/>
          <a:ea typeface="+mn-ea"/>
          <a:cs typeface="+mn-cs"/>
        </a:defRPr>
      </a:lvl8pPr>
      <a:lvl9pPr marL="3655532" algn="l" defTabSz="45694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76200"/>
            <a:ext cx="8229600" cy="1143000"/>
          </a:xfrm>
          <a:prstGeom prst="rect">
            <a:avLst/>
          </a:prstGeom>
          <a:noFill/>
          <a:ln w="9525">
            <a:noFill/>
            <a:miter lim="800000"/>
            <a:headEnd/>
            <a:tailEnd/>
          </a:ln>
        </p:spPr>
        <p:txBody>
          <a:bodyPr vert="horz" wrap="square" lIns="91407" tIns="45704" rIns="91407" bIns="4570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7"/>
            <a:ext cx="8229600" cy="4525963"/>
          </a:xfrm>
          <a:prstGeom prst="rect">
            <a:avLst/>
          </a:prstGeom>
          <a:noFill/>
          <a:ln w="9525">
            <a:noFill/>
            <a:miter lim="800000"/>
            <a:headEnd/>
            <a:tailEnd/>
          </a:ln>
        </p:spPr>
        <p:txBody>
          <a:bodyPr vert="horz" wrap="square" lIns="91407" tIns="45704" rIns="91407"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609601" y="6245225"/>
            <a:ext cx="6553200" cy="47625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ctr">
              <a:defRPr sz="1400"/>
            </a:lvl1pPr>
          </a:lstStyle>
          <a:p>
            <a:pPr>
              <a:defRPr/>
            </a:pPr>
            <a:r>
              <a:rPr lang="en-US"/>
              <a:t>Brenna Flaugher Preliminary Director’s Review June 7 and 8, 2004</a:t>
            </a: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r">
              <a:defRPr sz="1400"/>
            </a:lvl1pPr>
          </a:lstStyle>
          <a:p>
            <a:pPr>
              <a:defRPr/>
            </a:pPr>
            <a:fld id="{D2084AED-A1E1-3E42-8BA5-9255DBD4F973}" type="slidenum">
              <a:rPr lang="en-US"/>
              <a:pPr>
                <a:defRPr/>
              </a:pPr>
              <a:t>‹#›</a:t>
            </a:fld>
            <a:endParaRPr lang="en-US"/>
          </a:p>
        </p:txBody>
      </p:sp>
      <p:sp>
        <p:nvSpPr>
          <p:cNvPr id="1031" name="Line 7"/>
          <p:cNvSpPr>
            <a:spLocks noChangeShapeType="1"/>
          </p:cNvSpPr>
          <p:nvPr userDrawn="1"/>
        </p:nvSpPr>
        <p:spPr bwMode="auto">
          <a:xfrm>
            <a:off x="228600" y="762000"/>
            <a:ext cx="8763000" cy="0"/>
          </a:xfrm>
          <a:prstGeom prst="line">
            <a:avLst/>
          </a:prstGeom>
          <a:noFill/>
          <a:ln w="38100">
            <a:solidFill>
              <a:srgbClr val="0066FF"/>
            </a:solidFill>
            <a:round/>
            <a:headEnd/>
            <a:tailEnd/>
          </a:ln>
          <a:effectLst/>
        </p:spPr>
        <p:txBody>
          <a:bodyPr wrap="none" lIns="91407" tIns="45704" rIns="91407" bIns="45704"/>
          <a:lstStyle/>
          <a:p>
            <a:pPr>
              <a:defRPr/>
            </a:pPr>
            <a:endParaRPr lang="en-US"/>
          </a:p>
        </p:txBody>
      </p:sp>
    </p:spTree>
  </p:cSld>
  <p:clrMap bg1="lt1" tx1="dk1" bg2="lt2" tx2="dk2" accent1="accent1" accent2="accent2" accent3="accent3" accent4="accent4" accent5="accent5" accent6="accent6" hlink="hlink" folHlink="folHlink"/>
  <p:sldLayoutIdLst>
    <p:sldLayoutId id="2147487272" r:id="rId1"/>
    <p:sldLayoutId id="2147487273" r:id="rId2"/>
    <p:sldLayoutId id="2147487274" r:id="rId3"/>
    <p:sldLayoutId id="2147487275" r:id="rId4"/>
    <p:sldLayoutId id="2147487276" r:id="rId5"/>
    <p:sldLayoutId id="2147487277" r:id="rId6"/>
    <p:sldLayoutId id="2147487278" r:id="rId7"/>
    <p:sldLayoutId id="2147487279" r:id="rId8"/>
    <p:sldLayoutId id="2147487280" r:id="rId9"/>
    <p:sldLayoutId id="2147487281" r:id="rId10"/>
    <p:sldLayoutId id="2147487282" r:id="rId11"/>
  </p:sldLayoutIdLst>
  <p:hf hdr="0" dt="0"/>
  <p:txStyles>
    <p:titleStyle>
      <a:lvl1pPr algn="ctr" rtl="0" eaLnBrk="0" fontAlgn="base" hangingPunct="0">
        <a:spcBef>
          <a:spcPct val="0"/>
        </a:spcBef>
        <a:spcAft>
          <a:spcPct val="0"/>
        </a:spcAft>
        <a:defRPr sz="4000">
          <a:solidFill>
            <a:srgbClr val="0066FF"/>
          </a:solidFill>
          <a:latin typeface="+mj-lt"/>
          <a:ea typeface="ＭＳ Ｐゴシック" charset="-128"/>
          <a:cs typeface="ＭＳ Ｐゴシック" charset="-128"/>
        </a:defRPr>
      </a:lvl1pPr>
      <a:lvl2pPr algn="ctr" rtl="0" eaLnBrk="0" fontAlgn="base" hangingPunct="0">
        <a:spcBef>
          <a:spcPct val="0"/>
        </a:spcBef>
        <a:spcAft>
          <a:spcPct val="0"/>
        </a:spcAft>
        <a:defRPr sz="4000">
          <a:solidFill>
            <a:srgbClr val="0066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000">
          <a:solidFill>
            <a:srgbClr val="0066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000">
          <a:solidFill>
            <a:srgbClr val="0066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000">
          <a:solidFill>
            <a:srgbClr val="0066FF"/>
          </a:solidFill>
          <a:latin typeface="Arial" charset="0"/>
          <a:ea typeface="ＭＳ Ｐゴシック" charset="-128"/>
          <a:cs typeface="ＭＳ Ｐゴシック" charset="-128"/>
        </a:defRPr>
      </a:lvl5pPr>
      <a:lvl6pPr marL="457035" algn="ctr" rtl="0" fontAlgn="base">
        <a:spcBef>
          <a:spcPct val="0"/>
        </a:spcBef>
        <a:spcAft>
          <a:spcPct val="0"/>
        </a:spcAft>
        <a:defRPr sz="4000">
          <a:solidFill>
            <a:srgbClr val="0066FF"/>
          </a:solidFill>
          <a:latin typeface="Arial" charset="0"/>
        </a:defRPr>
      </a:lvl6pPr>
      <a:lvl7pPr marL="914071" algn="ctr" rtl="0" fontAlgn="base">
        <a:spcBef>
          <a:spcPct val="0"/>
        </a:spcBef>
        <a:spcAft>
          <a:spcPct val="0"/>
        </a:spcAft>
        <a:defRPr sz="4000">
          <a:solidFill>
            <a:srgbClr val="0066FF"/>
          </a:solidFill>
          <a:latin typeface="Arial" charset="0"/>
        </a:defRPr>
      </a:lvl7pPr>
      <a:lvl8pPr marL="1371110" algn="ctr" rtl="0" fontAlgn="base">
        <a:spcBef>
          <a:spcPct val="0"/>
        </a:spcBef>
        <a:spcAft>
          <a:spcPct val="0"/>
        </a:spcAft>
        <a:defRPr sz="4000">
          <a:solidFill>
            <a:srgbClr val="0066FF"/>
          </a:solidFill>
          <a:latin typeface="Arial" charset="0"/>
        </a:defRPr>
      </a:lvl8pPr>
      <a:lvl9pPr marL="1828146" algn="ctr" rtl="0" fontAlgn="base">
        <a:spcBef>
          <a:spcPct val="0"/>
        </a:spcBef>
        <a:spcAft>
          <a:spcPct val="0"/>
        </a:spcAft>
        <a:defRPr sz="4000">
          <a:solidFill>
            <a:srgbClr val="0066FF"/>
          </a:solidFill>
          <a:latin typeface="Arial" charset="0"/>
        </a:defRPr>
      </a:lvl9pPr>
    </p:titleStyle>
    <p:bodyStyle>
      <a:lvl1pPr marL="342778" indent="-342778" algn="l" rtl="0" eaLnBrk="0" fontAlgn="base" hangingPunct="0">
        <a:spcBef>
          <a:spcPct val="20000"/>
        </a:spcBef>
        <a:spcAft>
          <a:spcPct val="0"/>
        </a:spcAft>
        <a:buChar char="•"/>
        <a:defRPr sz="3200">
          <a:solidFill>
            <a:schemeClr val="tx2"/>
          </a:solidFill>
          <a:latin typeface="+mn-lt"/>
          <a:ea typeface="ＭＳ Ｐゴシック" charset="-128"/>
          <a:cs typeface="ＭＳ Ｐゴシック" charset="-128"/>
        </a:defRPr>
      </a:lvl1pPr>
      <a:lvl2pPr marL="742684" indent="-285647" algn="l" rtl="0" eaLnBrk="0" fontAlgn="base" hangingPunct="0">
        <a:spcBef>
          <a:spcPct val="20000"/>
        </a:spcBef>
        <a:spcAft>
          <a:spcPct val="0"/>
        </a:spcAft>
        <a:buChar char="–"/>
        <a:defRPr sz="2800">
          <a:solidFill>
            <a:srgbClr val="FF0000"/>
          </a:solidFill>
          <a:latin typeface="+mn-lt"/>
          <a:ea typeface="ＭＳ Ｐゴシック" charset="-128"/>
        </a:defRPr>
      </a:lvl2pPr>
      <a:lvl3pPr marL="1142589" indent="-228517" algn="l" rtl="0" eaLnBrk="0" fontAlgn="base" hangingPunct="0">
        <a:spcBef>
          <a:spcPct val="20000"/>
        </a:spcBef>
        <a:spcAft>
          <a:spcPct val="0"/>
        </a:spcAft>
        <a:buChar char="•"/>
        <a:defRPr sz="2400">
          <a:solidFill>
            <a:schemeClr val="tx1"/>
          </a:solidFill>
          <a:latin typeface="+mn-lt"/>
          <a:ea typeface="ＭＳ Ｐゴシック" charset="-128"/>
        </a:defRPr>
      </a:lvl3pPr>
      <a:lvl4pPr marL="1599626" indent="-228517" algn="l" rtl="0" eaLnBrk="0" fontAlgn="base" hangingPunct="0">
        <a:spcBef>
          <a:spcPct val="20000"/>
        </a:spcBef>
        <a:spcAft>
          <a:spcPct val="0"/>
        </a:spcAft>
        <a:buChar char="–"/>
        <a:defRPr sz="2000">
          <a:solidFill>
            <a:schemeClr val="tx1"/>
          </a:solidFill>
          <a:latin typeface="+mn-lt"/>
          <a:ea typeface="ＭＳ Ｐゴシック" charset="-128"/>
        </a:defRPr>
      </a:lvl4pPr>
      <a:lvl5pPr marL="2056665" indent="-228517" algn="l" rtl="0" eaLnBrk="0" fontAlgn="base" hangingPunct="0">
        <a:spcBef>
          <a:spcPct val="20000"/>
        </a:spcBef>
        <a:spcAft>
          <a:spcPct val="0"/>
        </a:spcAft>
        <a:buChar char="»"/>
        <a:defRPr sz="2000">
          <a:solidFill>
            <a:schemeClr val="tx1"/>
          </a:solidFill>
          <a:latin typeface="+mn-lt"/>
          <a:ea typeface="ＭＳ Ｐゴシック" charset="-128"/>
        </a:defRPr>
      </a:lvl5pPr>
      <a:lvl6pPr marL="2513701" indent="-228517" algn="l" rtl="0" fontAlgn="base">
        <a:spcBef>
          <a:spcPct val="20000"/>
        </a:spcBef>
        <a:spcAft>
          <a:spcPct val="0"/>
        </a:spcAft>
        <a:buChar char="»"/>
        <a:defRPr sz="2000">
          <a:solidFill>
            <a:schemeClr val="tx1"/>
          </a:solidFill>
          <a:latin typeface="+mn-lt"/>
        </a:defRPr>
      </a:lvl6pPr>
      <a:lvl7pPr marL="2970736" indent="-228517" algn="l" rtl="0" fontAlgn="base">
        <a:spcBef>
          <a:spcPct val="20000"/>
        </a:spcBef>
        <a:spcAft>
          <a:spcPct val="0"/>
        </a:spcAft>
        <a:buChar char="»"/>
        <a:defRPr sz="2000">
          <a:solidFill>
            <a:schemeClr val="tx1"/>
          </a:solidFill>
          <a:latin typeface="+mn-lt"/>
        </a:defRPr>
      </a:lvl7pPr>
      <a:lvl8pPr marL="3427774" indent="-228517" algn="l" rtl="0" fontAlgn="base">
        <a:spcBef>
          <a:spcPct val="20000"/>
        </a:spcBef>
        <a:spcAft>
          <a:spcPct val="0"/>
        </a:spcAft>
        <a:buChar char="»"/>
        <a:defRPr sz="2000">
          <a:solidFill>
            <a:schemeClr val="tx1"/>
          </a:solidFill>
          <a:latin typeface="+mn-lt"/>
        </a:defRPr>
      </a:lvl8pPr>
      <a:lvl9pPr marL="3884807" indent="-228517"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071" rtl="0" eaLnBrk="1" latinLnBrk="0" hangingPunct="1">
        <a:defRPr sz="1800" kern="1200">
          <a:solidFill>
            <a:schemeClr val="tx1"/>
          </a:solidFill>
          <a:latin typeface="+mn-lt"/>
          <a:ea typeface="+mn-ea"/>
          <a:cs typeface="+mn-cs"/>
        </a:defRPr>
      </a:lvl1pPr>
      <a:lvl2pPr marL="457035" algn="l" defTabSz="914071" rtl="0" eaLnBrk="1" latinLnBrk="0" hangingPunct="1">
        <a:defRPr sz="1800" kern="1200">
          <a:solidFill>
            <a:schemeClr val="tx1"/>
          </a:solidFill>
          <a:latin typeface="+mn-lt"/>
          <a:ea typeface="+mn-ea"/>
          <a:cs typeface="+mn-cs"/>
        </a:defRPr>
      </a:lvl2pPr>
      <a:lvl3pPr marL="914071" algn="l" defTabSz="914071" rtl="0" eaLnBrk="1" latinLnBrk="0" hangingPunct="1">
        <a:defRPr sz="1800" kern="1200">
          <a:solidFill>
            <a:schemeClr val="tx1"/>
          </a:solidFill>
          <a:latin typeface="+mn-lt"/>
          <a:ea typeface="+mn-ea"/>
          <a:cs typeface="+mn-cs"/>
        </a:defRPr>
      </a:lvl3pPr>
      <a:lvl4pPr marL="1371110" algn="l" defTabSz="914071" rtl="0" eaLnBrk="1" latinLnBrk="0" hangingPunct="1">
        <a:defRPr sz="1800" kern="1200">
          <a:solidFill>
            <a:schemeClr val="tx1"/>
          </a:solidFill>
          <a:latin typeface="+mn-lt"/>
          <a:ea typeface="+mn-ea"/>
          <a:cs typeface="+mn-cs"/>
        </a:defRPr>
      </a:lvl4pPr>
      <a:lvl5pPr marL="1828146" algn="l" defTabSz="914071" rtl="0" eaLnBrk="1" latinLnBrk="0" hangingPunct="1">
        <a:defRPr sz="1800" kern="1200">
          <a:solidFill>
            <a:schemeClr val="tx1"/>
          </a:solidFill>
          <a:latin typeface="+mn-lt"/>
          <a:ea typeface="+mn-ea"/>
          <a:cs typeface="+mn-cs"/>
        </a:defRPr>
      </a:lvl5pPr>
      <a:lvl6pPr marL="2285181" algn="l" defTabSz="914071" rtl="0" eaLnBrk="1" latinLnBrk="0" hangingPunct="1">
        <a:defRPr sz="1800" kern="1200">
          <a:solidFill>
            <a:schemeClr val="tx1"/>
          </a:solidFill>
          <a:latin typeface="+mn-lt"/>
          <a:ea typeface="+mn-ea"/>
          <a:cs typeface="+mn-cs"/>
        </a:defRPr>
      </a:lvl6pPr>
      <a:lvl7pPr marL="2742219" algn="l" defTabSz="914071" rtl="0" eaLnBrk="1" latinLnBrk="0" hangingPunct="1">
        <a:defRPr sz="1800" kern="1200">
          <a:solidFill>
            <a:schemeClr val="tx1"/>
          </a:solidFill>
          <a:latin typeface="+mn-lt"/>
          <a:ea typeface="+mn-ea"/>
          <a:cs typeface="+mn-cs"/>
        </a:defRPr>
      </a:lvl7pPr>
      <a:lvl8pPr marL="3199252" algn="l" defTabSz="914071" rtl="0" eaLnBrk="1" latinLnBrk="0" hangingPunct="1">
        <a:defRPr sz="1800" kern="1200">
          <a:solidFill>
            <a:schemeClr val="tx1"/>
          </a:solidFill>
          <a:latin typeface="+mn-lt"/>
          <a:ea typeface="+mn-ea"/>
          <a:cs typeface="+mn-cs"/>
        </a:defRPr>
      </a:lvl8pPr>
      <a:lvl9pPr marL="3656291" algn="l" defTabSz="914071"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07" tIns="45704" rIns="91407" bIns="4570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7"/>
            <a:ext cx="8229600" cy="4525963"/>
          </a:xfrm>
          <a:prstGeom prst="rect">
            <a:avLst/>
          </a:prstGeom>
        </p:spPr>
        <p:txBody>
          <a:bodyPr vert="horz" lIns="91407" tIns="45704" rIns="91407" bIns="4570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7"/>
            <a:ext cx="2133600" cy="365125"/>
          </a:xfrm>
          <a:prstGeom prst="rect">
            <a:avLst/>
          </a:prstGeom>
        </p:spPr>
        <p:txBody>
          <a:bodyPr vert="horz" lIns="91407" tIns="45704" rIns="91407" bIns="45704" rtlCol="0" anchor="ctr"/>
          <a:lstStyle>
            <a:lvl1pPr algn="l">
              <a:defRPr sz="1200">
                <a:solidFill>
                  <a:schemeClr val="tx1">
                    <a:tint val="75000"/>
                  </a:schemeClr>
                </a:solidFill>
              </a:defRPr>
            </a:lvl1pPr>
          </a:lstStyle>
          <a:p>
            <a:fld id="{15A96176-5666-437C-8E18-5C3C5F6421DF}" type="datetimeFigureOut">
              <a:rPr lang="en-US" smtClean="0"/>
              <a:pPr/>
              <a:t>12/11/13</a:t>
            </a:fld>
            <a:endParaRPr lang="en-US"/>
          </a:p>
        </p:txBody>
      </p:sp>
      <p:sp>
        <p:nvSpPr>
          <p:cNvPr id="5" name="Footer Placeholder 4"/>
          <p:cNvSpPr>
            <a:spLocks noGrp="1"/>
          </p:cNvSpPr>
          <p:nvPr>
            <p:ph type="ftr" sz="quarter" idx="3"/>
          </p:nvPr>
        </p:nvSpPr>
        <p:spPr>
          <a:xfrm>
            <a:off x="3124201" y="6356357"/>
            <a:ext cx="2895600" cy="365125"/>
          </a:xfrm>
          <a:prstGeom prst="rect">
            <a:avLst/>
          </a:prstGeom>
        </p:spPr>
        <p:txBody>
          <a:bodyPr vert="horz" lIns="91407" tIns="45704" rIns="91407" bIns="45704"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7"/>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137D04A7-D0A1-45C3-B437-4CC9B55434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7296" r:id="rId1"/>
    <p:sldLayoutId id="2147487297" r:id="rId2"/>
    <p:sldLayoutId id="2147487298" r:id="rId3"/>
    <p:sldLayoutId id="2147487299" r:id="rId4"/>
    <p:sldLayoutId id="2147487300" r:id="rId5"/>
    <p:sldLayoutId id="2147487301" r:id="rId6"/>
    <p:sldLayoutId id="2147487302" r:id="rId7"/>
    <p:sldLayoutId id="2147487303" r:id="rId8"/>
    <p:sldLayoutId id="2147487304" r:id="rId9"/>
    <p:sldLayoutId id="2147487305" r:id="rId10"/>
    <p:sldLayoutId id="2147487306" r:id="rId11"/>
  </p:sldLayoutIdLst>
  <p:txStyles>
    <p:titleStyle>
      <a:lvl1pPr algn="ctr" defTabSz="914071" rtl="0" eaLnBrk="1" latinLnBrk="0" hangingPunct="1">
        <a:spcBef>
          <a:spcPct val="0"/>
        </a:spcBef>
        <a:buNone/>
        <a:defRPr sz="4400" kern="1200">
          <a:solidFill>
            <a:schemeClr val="tx1"/>
          </a:solidFill>
          <a:latin typeface="+mj-lt"/>
          <a:ea typeface="+mj-ea"/>
          <a:cs typeface="+mj-cs"/>
        </a:defRPr>
      </a:lvl1pPr>
    </p:titleStyle>
    <p:bodyStyle>
      <a:lvl1pPr marL="342778" indent="-342778" algn="l" defTabSz="914071"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684" indent="-285647" algn="l" defTabSz="914071"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589" indent="-228517" algn="l" defTabSz="914071"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626" indent="-228517" algn="l" defTabSz="914071"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665" indent="-228517" algn="l" defTabSz="914071"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701" indent="-228517" algn="l" defTabSz="91407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736" indent="-228517" algn="l" defTabSz="91407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774" indent="-228517" algn="l" defTabSz="91407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807" indent="-228517" algn="l" defTabSz="91407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071" rtl="0" eaLnBrk="1" latinLnBrk="0" hangingPunct="1">
        <a:defRPr sz="1800" kern="1200">
          <a:solidFill>
            <a:schemeClr val="tx1"/>
          </a:solidFill>
          <a:latin typeface="+mn-lt"/>
          <a:ea typeface="+mn-ea"/>
          <a:cs typeface="+mn-cs"/>
        </a:defRPr>
      </a:lvl1pPr>
      <a:lvl2pPr marL="457035" algn="l" defTabSz="914071" rtl="0" eaLnBrk="1" latinLnBrk="0" hangingPunct="1">
        <a:defRPr sz="1800" kern="1200">
          <a:solidFill>
            <a:schemeClr val="tx1"/>
          </a:solidFill>
          <a:latin typeface="+mn-lt"/>
          <a:ea typeface="+mn-ea"/>
          <a:cs typeface="+mn-cs"/>
        </a:defRPr>
      </a:lvl2pPr>
      <a:lvl3pPr marL="914071" algn="l" defTabSz="914071" rtl="0" eaLnBrk="1" latinLnBrk="0" hangingPunct="1">
        <a:defRPr sz="1800" kern="1200">
          <a:solidFill>
            <a:schemeClr val="tx1"/>
          </a:solidFill>
          <a:latin typeface="+mn-lt"/>
          <a:ea typeface="+mn-ea"/>
          <a:cs typeface="+mn-cs"/>
        </a:defRPr>
      </a:lvl3pPr>
      <a:lvl4pPr marL="1371110" algn="l" defTabSz="914071" rtl="0" eaLnBrk="1" latinLnBrk="0" hangingPunct="1">
        <a:defRPr sz="1800" kern="1200">
          <a:solidFill>
            <a:schemeClr val="tx1"/>
          </a:solidFill>
          <a:latin typeface="+mn-lt"/>
          <a:ea typeface="+mn-ea"/>
          <a:cs typeface="+mn-cs"/>
        </a:defRPr>
      </a:lvl4pPr>
      <a:lvl5pPr marL="1828146" algn="l" defTabSz="914071" rtl="0" eaLnBrk="1" latinLnBrk="0" hangingPunct="1">
        <a:defRPr sz="1800" kern="1200">
          <a:solidFill>
            <a:schemeClr val="tx1"/>
          </a:solidFill>
          <a:latin typeface="+mn-lt"/>
          <a:ea typeface="+mn-ea"/>
          <a:cs typeface="+mn-cs"/>
        </a:defRPr>
      </a:lvl5pPr>
      <a:lvl6pPr marL="2285181" algn="l" defTabSz="914071" rtl="0" eaLnBrk="1" latinLnBrk="0" hangingPunct="1">
        <a:defRPr sz="1800" kern="1200">
          <a:solidFill>
            <a:schemeClr val="tx1"/>
          </a:solidFill>
          <a:latin typeface="+mn-lt"/>
          <a:ea typeface="+mn-ea"/>
          <a:cs typeface="+mn-cs"/>
        </a:defRPr>
      </a:lvl6pPr>
      <a:lvl7pPr marL="2742219" algn="l" defTabSz="914071" rtl="0" eaLnBrk="1" latinLnBrk="0" hangingPunct="1">
        <a:defRPr sz="1800" kern="1200">
          <a:solidFill>
            <a:schemeClr val="tx1"/>
          </a:solidFill>
          <a:latin typeface="+mn-lt"/>
          <a:ea typeface="+mn-ea"/>
          <a:cs typeface="+mn-cs"/>
        </a:defRPr>
      </a:lvl7pPr>
      <a:lvl8pPr marL="3199252" algn="l" defTabSz="914071" rtl="0" eaLnBrk="1" latinLnBrk="0" hangingPunct="1">
        <a:defRPr sz="1800" kern="1200">
          <a:solidFill>
            <a:schemeClr val="tx1"/>
          </a:solidFill>
          <a:latin typeface="+mn-lt"/>
          <a:ea typeface="+mn-ea"/>
          <a:cs typeface="+mn-cs"/>
        </a:defRPr>
      </a:lvl8pPr>
      <a:lvl9pPr marL="3656291" algn="l" defTabSz="914071"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07" tIns="45704" rIns="91407" bIns="4570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7"/>
            <a:ext cx="8229600" cy="4525963"/>
          </a:xfrm>
          <a:prstGeom prst="rect">
            <a:avLst/>
          </a:prstGeom>
        </p:spPr>
        <p:txBody>
          <a:bodyPr vert="horz" lIns="91407" tIns="45704" rIns="91407" bIns="4570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7"/>
            <a:ext cx="2133600" cy="365125"/>
          </a:xfrm>
          <a:prstGeom prst="rect">
            <a:avLst/>
          </a:prstGeom>
        </p:spPr>
        <p:txBody>
          <a:bodyPr vert="horz" lIns="91407" tIns="45704" rIns="91407" bIns="45704" rtlCol="0" anchor="ctr"/>
          <a:lstStyle>
            <a:lvl1pPr algn="l">
              <a:defRPr sz="1200">
                <a:solidFill>
                  <a:schemeClr val="tx1">
                    <a:tint val="75000"/>
                  </a:schemeClr>
                </a:solidFill>
              </a:defRPr>
            </a:lvl1pPr>
          </a:lstStyle>
          <a:p>
            <a:fld id="{06B89CC6-6B57-4F12-A995-B34E2F1E8444}" type="datetimeFigureOut">
              <a:rPr lang="en-US" smtClean="0"/>
              <a:pPr/>
              <a:t>12/11/13</a:t>
            </a:fld>
            <a:endParaRPr lang="en-US"/>
          </a:p>
        </p:txBody>
      </p:sp>
      <p:sp>
        <p:nvSpPr>
          <p:cNvPr id="5" name="Footer Placeholder 4"/>
          <p:cNvSpPr>
            <a:spLocks noGrp="1"/>
          </p:cNvSpPr>
          <p:nvPr>
            <p:ph type="ftr" sz="quarter" idx="3"/>
          </p:nvPr>
        </p:nvSpPr>
        <p:spPr>
          <a:xfrm>
            <a:off x="3124201" y="6356357"/>
            <a:ext cx="2895600" cy="365125"/>
          </a:xfrm>
          <a:prstGeom prst="rect">
            <a:avLst/>
          </a:prstGeom>
        </p:spPr>
        <p:txBody>
          <a:bodyPr vert="horz" lIns="91407" tIns="45704" rIns="91407" bIns="45704"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7"/>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402D96EB-5A0D-4D2C-8084-11D15808BE89}" type="slidenum">
              <a:rPr lang="en-US" smtClean="0"/>
              <a:pPr/>
              <a:t>‹#›</a:t>
            </a:fld>
            <a:endParaRPr lang="en-US"/>
          </a:p>
        </p:txBody>
      </p:sp>
    </p:spTree>
    <p:extLst>
      <p:ext uri="{BB962C8B-B14F-4D97-AF65-F5344CB8AC3E}">
        <p14:creationId xmlns:p14="http://schemas.microsoft.com/office/powerpoint/2010/main" val="1486692467"/>
      </p:ext>
    </p:extLst>
  </p:cSld>
  <p:clrMap bg1="lt1" tx1="dk1" bg2="lt2" tx2="dk2" accent1="accent1" accent2="accent2" accent3="accent3" accent4="accent4" accent5="accent5" accent6="accent6" hlink="hlink" folHlink="folHlink"/>
  <p:sldLayoutIdLst>
    <p:sldLayoutId id="2147487308" r:id="rId1"/>
    <p:sldLayoutId id="2147487309" r:id="rId2"/>
    <p:sldLayoutId id="2147487310" r:id="rId3"/>
    <p:sldLayoutId id="2147487311" r:id="rId4"/>
    <p:sldLayoutId id="2147487312" r:id="rId5"/>
    <p:sldLayoutId id="2147487313" r:id="rId6"/>
    <p:sldLayoutId id="2147487314" r:id="rId7"/>
    <p:sldLayoutId id="2147487315" r:id="rId8"/>
    <p:sldLayoutId id="2147487316" r:id="rId9"/>
    <p:sldLayoutId id="2147487317" r:id="rId10"/>
    <p:sldLayoutId id="2147487318" r:id="rId11"/>
  </p:sldLayoutIdLst>
  <p:txStyles>
    <p:titleStyle>
      <a:lvl1pPr algn="ctr" defTabSz="914071" rtl="0" eaLnBrk="1" latinLnBrk="0" hangingPunct="1">
        <a:spcBef>
          <a:spcPct val="0"/>
        </a:spcBef>
        <a:buNone/>
        <a:defRPr sz="4400" kern="1200">
          <a:solidFill>
            <a:schemeClr val="tx1"/>
          </a:solidFill>
          <a:latin typeface="+mj-lt"/>
          <a:ea typeface="+mj-ea"/>
          <a:cs typeface="+mj-cs"/>
        </a:defRPr>
      </a:lvl1pPr>
    </p:titleStyle>
    <p:bodyStyle>
      <a:lvl1pPr marL="342778" indent="-342778" algn="l" defTabSz="914071"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684" indent="-285647" algn="l" defTabSz="914071"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589" indent="-228517" algn="l" defTabSz="914071"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626" indent="-228517" algn="l" defTabSz="914071"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665" indent="-228517" algn="l" defTabSz="914071"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701" indent="-228517" algn="l" defTabSz="91407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736" indent="-228517" algn="l" defTabSz="91407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774" indent="-228517" algn="l" defTabSz="91407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807" indent="-228517" algn="l" defTabSz="91407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071" rtl="0" eaLnBrk="1" latinLnBrk="0" hangingPunct="1">
        <a:defRPr sz="1800" kern="1200">
          <a:solidFill>
            <a:schemeClr val="tx1"/>
          </a:solidFill>
          <a:latin typeface="+mn-lt"/>
          <a:ea typeface="+mn-ea"/>
          <a:cs typeface="+mn-cs"/>
        </a:defRPr>
      </a:lvl1pPr>
      <a:lvl2pPr marL="457035" algn="l" defTabSz="914071" rtl="0" eaLnBrk="1" latinLnBrk="0" hangingPunct="1">
        <a:defRPr sz="1800" kern="1200">
          <a:solidFill>
            <a:schemeClr val="tx1"/>
          </a:solidFill>
          <a:latin typeface="+mn-lt"/>
          <a:ea typeface="+mn-ea"/>
          <a:cs typeface="+mn-cs"/>
        </a:defRPr>
      </a:lvl2pPr>
      <a:lvl3pPr marL="914071" algn="l" defTabSz="914071" rtl="0" eaLnBrk="1" latinLnBrk="0" hangingPunct="1">
        <a:defRPr sz="1800" kern="1200">
          <a:solidFill>
            <a:schemeClr val="tx1"/>
          </a:solidFill>
          <a:latin typeface="+mn-lt"/>
          <a:ea typeface="+mn-ea"/>
          <a:cs typeface="+mn-cs"/>
        </a:defRPr>
      </a:lvl3pPr>
      <a:lvl4pPr marL="1371110" algn="l" defTabSz="914071" rtl="0" eaLnBrk="1" latinLnBrk="0" hangingPunct="1">
        <a:defRPr sz="1800" kern="1200">
          <a:solidFill>
            <a:schemeClr val="tx1"/>
          </a:solidFill>
          <a:latin typeface="+mn-lt"/>
          <a:ea typeface="+mn-ea"/>
          <a:cs typeface="+mn-cs"/>
        </a:defRPr>
      </a:lvl4pPr>
      <a:lvl5pPr marL="1828146" algn="l" defTabSz="914071" rtl="0" eaLnBrk="1" latinLnBrk="0" hangingPunct="1">
        <a:defRPr sz="1800" kern="1200">
          <a:solidFill>
            <a:schemeClr val="tx1"/>
          </a:solidFill>
          <a:latin typeface="+mn-lt"/>
          <a:ea typeface="+mn-ea"/>
          <a:cs typeface="+mn-cs"/>
        </a:defRPr>
      </a:lvl5pPr>
      <a:lvl6pPr marL="2285181" algn="l" defTabSz="914071" rtl="0" eaLnBrk="1" latinLnBrk="0" hangingPunct="1">
        <a:defRPr sz="1800" kern="1200">
          <a:solidFill>
            <a:schemeClr val="tx1"/>
          </a:solidFill>
          <a:latin typeface="+mn-lt"/>
          <a:ea typeface="+mn-ea"/>
          <a:cs typeface="+mn-cs"/>
        </a:defRPr>
      </a:lvl6pPr>
      <a:lvl7pPr marL="2742219" algn="l" defTabSz="914071" rtl="0" eaLnBrk="1" latinLnBrk="0" hangingPunct="1">
        <a:defRPr sz="1800" kern="1200">
          <a:solidFill>
            <a:schemeClr val="tx1"/>
          </a:solidFill>
          <a:latin typeface="+mn-lt"/>
          <a:ea typeface="+mn-ea"/>
          <a:cs typeface="+mn-cs"/>
        </a:defRPr>
      </a:lvl7pPr>
      <a:lvl8pPr marL="3199252" algn="l" defTabSz="914071" rtl="0" eaLnBrk="1" latinLnBrk="0" hangingPunct="1">
        <a:defRPr sz="1800" kern="1200">
          <a:solidFill>
            <a:schemeClr val="tx1"/>
          </a:solidFill>
          <a:latin typeface="+mn-lt"/>
          <a:ea typeface="+mn-ea"/>
          <a:cs typeface="+mn-cs"/>
        </a:defRPr>
      </a:lvl8pPr>
      <a:lvl9pPr marL="3656291" algn="l" defTabSz="914071"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bwMode="auto">
          <a:xfrm>
            <a:off x="1752600" y="228600"/>
            <a:ext cx="7162800" cy="914400"/>
          </a:xfrm>
          <a:prstGeom prst="rect">
            <a:avLst/>
          </a:prstGeom>
          <a:noFill/>
          <a:ln w="9525">
            <a:noFill/>
            <a:miter lim="800000"/>
            <a:headEnd/>
            <a:tailEnd/>
          </a:ln>
        </p:spPr>
        <p:txBody>
          <a:bodyPr vert="horz" wrap="square" lIns="91369" tIns="45685" rIns="91369" bIns="45685" numCol="1" anchor="ctr" anchorCtr="0" compatLnSpc="1">
            <a:prstTxWarp prst="textNoShape">
              <a:avLst/>
            </a:prstTxWarp>
          </a:bodyPr>
          <a:lstStyle/>
          <a:p>
            <a:pPr lvl="0"/>
            <a:r>
              <a:rPr lang="en-US"/>
              <a:t>Click to edit Master title style</a:t>
            </a:r>
          </a:p>
        </p:txBody>
      </p:sp>
      <p:sp>
        <p:nvSpPr>
          <p:cNvPr id="105475" name="Rectangle 3"/>
          <p:cNvSpPr>
            <a:spLocks noGrp="1" noChangeArrowheads="1"/>
          </p:cNvSpPr>
          <p:nvPr>
            <p:ph type="body" idx="1"/>
          </p:nvPr>
        </p:nvSpPr>
        <p:spPr bwMode="auto">
          <a:xfrm>
            <a:off x="685800" y="1447800"/>
            <a:ext cx="7772400" cy="4572000"/>
          </a:xfrm>
          <a:prstGeom prst="rect">
            <a:avLst/>
          </a:prstGeom>
          <a:noFill/>
          <a:ln w="9525">
            <a:noFill/>
            <a:miter lim="800000"/>
            <a:headEnd/>
            <a:tailEnd/>
          </a:ln>
        </p:spPr>
        <p:txBody>
          <a:bodyPr vert="horz" wrap="square" lIns="91369" tIns="45685" rIns="91369" bIns="4568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1252" name="Rectangle 4"/>
          <p:cNvSpPr>
            <a:spLocks noGrp="1" noChangeArrowheads="1"/>
          </p:cNvSpPr>
          <p:nvPr>
            <p:ph type="ftr" sz="quarter" idx="3"/>
          </p:nvPr>
        </p:nvSpPr>
        <p:spPr bwMode="auto">
          <a:xfrm>
            <a:off x="2971800" y="6553200"/>
            <a:ext cx="3352800" cy="228600"/>
          </a:xfrm>
          <a:prstGeom prst="rect">
            <a:avLst/>
          </a:prstGeom>
          <a:noFill/>
          <a:ln w="9525">
            <a:noFill/>
            <a:miter lim="800000"/>
            <a:headEnd/>
            <a:tailEnd/>
          </a:ln>
          <a:effectLst/>
        </p:spPr>
        <p:txBody>
          <a:bodyPr vert="horz" wrap="square" lIns="91369" tIns="45685" rIns="91369" bIns="45685" numCol="1" anchor="t" anchorCtr="0" compatLnSpc="1">
            <a:prstTxWarp prst="textNoShape">
              <a:avLst/>
            </a:prstTxWarp>
          </a:bodyPr>
          <a:lstStyle>
            <a:lvl1pPr algn="ctr">
              <a:defRPr sz="1400" b="1">
                <a:solidFill>
                  <a:schemeClr val="accent2"/>
                </a:solidFill>
                <a:latin typeface="+mn-lt"/>
                <a:ea typeface="Arial" pitchFamily="-110" charset="0"/>
                <a:cs typeface="Arial" pitchFamily="-110" charset="0"/>
                <a:sym typeface="Arial" pitchFamily="-110" charset="0"/>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87467" r:id="rId1"/>
    <p:sldLayoutId id="2147487468" r:id="rId2"/>
    <p:sldLayoutId id="2147487469" r:id="rId3"/>
    <p:sldLayoutId id="2147487470" r:id="rId4"/>
    <p:sldLayoutId id="2147487471" r:id="rId5"/>
    <p:sldLayoutId id="2147487472" r:id="rId6"/>
    <p:sldLayoutId id="2147487473" r:id="rId7"/>
    <p:sldLayoutId id="2147487474" r:id="rId8"/>
    <p:sldLayoutId id="2147487475" r:id="rId9"/>
    <p:sldLayoutId id="2147487476" r:id="rId10"/>
    <p:sldLayoutId id="2147487477" r:id="rId11"/>
  </p:sldLayoutIdLst>
  <p:txStyles>
    <p:titleStyle>
      <a:lvl1pPr algn="ctr" rtl="0" eaLnBrk="0" fontAlgn="base" hangingPunct="0">
        <a:spcBef>
          <a:spcPct val="0"/>
        </a:spcBef>
        <a:spcAft>
          <a:spcPct val="0"/>
        </a:spcAft>
        <a:defRPr sz="4400">
          <a:solidFill>
            <a:srgbClr val="800000"/>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rgbClr val="800000"/>
          </a:solidFill>
          <a:latin typeface="Times New Roman" pitchFamily="-106"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rgbClr val="800000"/>
          </a:solidFill>
          <a:latin typeface="Times New Roman" pitchFamily="-106"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rgbClr val="800000"/>
          </a:solidFill>
          <a:latin typeface="Times New Roman" pitchFamily="-106"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rgbClr val="800000"/>
          </a:solidFill>
          <a:latin typeface="Times New Roman" pitchFamily="-106" charset="0"/>
          <a:ea typeface="ＭＳ Ｐゴシック" pitchFamily="-110" charset="-128"/>
          <a:cs typeface="ＭＳ Ｐゴシック" pitchFamily="-110" charset="-128"/>
        </a:defRPr>
      </a:lvl5pPr>
      <a:lvl6pPr marL="456846" algn="ctr" rtl="0" fontAlgn="base">
        <a:spcBef>
          <a:spcPct val="0"/>
        </a:spcBef>
        <a:spcAft>
          <a:spcPct val="0"/>
        </a:spcAft>
        <a:defRPr sz="4400">
          <a:solidFill>
            <a:srgbClr val="800000"/>
          </a:solidFill>
          <a:latin typeface="Times New Roman" pitchFamily="-106" charset="0"/>
        </a:defRPr>
      </a:lvl6pPr>
      <a:lvl7pPr marL="913694" algn="ctr" rtl="0" fontAlgn="base">
        <a:spcBef>
          <a:spcPct val="0"/>
        </a:spcBef>
        <a:spcAft>
          <a:spcPct val="0"/>
        </a:spcAft>
        <a:defRPr sz="4400">
          <a:solidFill>
            <a:srgbClr val="800000"/>
          </a:solidFill>
          <a:latin typeface="Times New Roman" pitchFamily="-106" charset="0"/>
        </a:defRPr>
      </a:lvl7pPr>
      <a:lvl8pPr marL="1370546" algn="ctr" rtl="0" fontAlgn="base">
        <a:spcBef>
          <a:spcPct val="0"/>
        </a:spcBef>
        <a:spcAft>
          <a:spcPct val="0"/>
        </a:spcAft>
        <a:defRPr sz="4400">
          <a:solidFill>
            <a:srgbClr val="800000"/>
          </a:solidFill>
          <a:latin typeface="Times New Roman" pitchFamily="-106" charset="0"/>
        </a:defRPr>
      </a:lvl8pPr>
      <a:lvl9pPr marL="1827393" algn="ctr" rtl="0" fontAlgn="base">
        <a:spcBef>
          <a:spcPct val="0"/>
        </a:spcBef>
        <a:spcAft>
          <a:spcPct val="0"/>
        </a:spcAft>
        <a:defRPr sz="4400">
          <a:solidFill>
            <a:srgbClr val="800000"/>
          </a:solidFill>
          <a:latin typeface="Times New Roman" pitchFamily="-106" charset="0"/>
        </a:defRPr>
      </a:lvl9pPr>
    </p:titleStyle>
    <p:bodyStyle>
      <a:lvl1pPr marL="341191" indent="-341191" algn="l" rtl="0" eaLnBrk="0" fontAlgn="base" hangingPunct="0">
        <a:spcBef>
          <a:spcPct val="20000"/>
        </a:spcBef>
        <a:spcAft>
          <a:spcPct val="0"/>
        </a:spcAft>
        <a:buChar char="•"/>
        <a:defRPr sz="3200">
          <a:solidFill>
            <a:schemeClr val="accent2"/>
          </a:solidFill>
          <a:latin typeface="+mn-lt"/>
          <a:ea typeface="ＭＳ Ｐゴシック" pitchFamily="-110" charset="-128"/>
          <a:cs typeface="ＭＳ Ｐゴシック" pitchFamily="-110" charset="-128"/>
        </a:defRPr>
      </a:lvl1pPr>
      <a:lvl2pPr marL="741097" indent="-284064" algn="l" rtl="0" eaLnBrk="0" fontAlgn="base" hangingPunct="0">
        <a:spcBef>
          <a:spcPct val="20000"/>
        </a:spcBef>
        <a:spcAft>
          <a:spcPct val="0"/>
        </a:spcAft>
        <a:buChar char="–"/>
        <a:defRPr sz="2800">
          <a:solidFill>
            <a:schemeClr val="tx1"/>
          </a:solidFill>
          <a:latin typeface="+mn-lt"/>
          <a:ea typeface="ＭＳ Ｐゴシック" pitchFamily="-106" charset="-128"/>
        </a:defRPr>
      </a:lvl2pPr>
      <a:lvl3pPr marL="1141007" indent="-226930" algn="l" rtl="0" eaLnBrk="0" fontAlgn="base" hangingPunct="0">
        <a:spcBef>
          <a:spcPct val="20000"/>
        </a:spcBef>
        <a:spcAft>
          <a:spcPct val="0"/>
        </a:spcAft>
        <a:buChar char="•"/>
        <a:defRPr sz="2400">
          <a:solidFill>
            <a:schemeClr val="tx1"/>
          </a:solidFill>
          <a:latin typeface="+mn-lt"/>
          <a:ea typeface="ＭＳ Ｐゴシック" pitchFamily="-106" charset="-128"/>
        </a:defRPr>
      </a:lvl3pPr>
      <a:lvl4pPr marL="1598040" indent="-226930" algn="l" rtl="0" eaLnBrk="0" fontAlgn="base" hangingPunct="0">
        <a:spcBef>
          <a:spcPct val="20000"/>
        </a:spcBef>
        <a:spcAft>
          <a:spcPct val="0"/>
        </a:spcAft>
        <a:buChar char="–"/>
        <a:defRPr sz="2000">
          <a:solidFill>
            <a:schemeClr val="tx1"/>
          </a:solidFill>
          <a:latin typeface="+mn-lt"/>
          <a:ea typeface="ＭＳ Ｐゴシック" pitchFamily="-106" charset="-128"/>
        </a:defRPr>
      </a:lvl4pPr>
      <a:lvl5pPr marL="2055078" indent="-226930" algn="l" rtl="0" eaLnBrk="0" fontAlgn="base" hangingPunct="0">
        <a:spcBef>
          <a:spcPct val="20000"/>
        </a:spcBef>
        <a:spcAft>
          <a:spcPct val="0"/>
        </a:spcAft>
        <a:buChar char="»"/>
        <a:defRPr sz="2000">
          <a:solidFill>
            <a:schemeClr val="tx1"/>
          </a:solidFill>
          <a:latin typeface="+mn-lt"/>
          <a:ea typeface="ＭＳ Ｐゴシック" pitchFamily="-106" charset="-128"/>
        </a:defRPr>
      </a:lvl5pPr>
      <a:lvl6pPr marL="2512667" indent="-228420" algn="l" rtl="0" fontAlgn="base">
        <a:spcBef>
          <a:spcPct val="20000"/>
        </a:spcBef>
        <a:spcAft>
          <a:spcPct val="0"/>
        </a:spcAft>
        <a:buChar char="»"/>
        <a:defRPr sz="2000">
          <a:solidFill>
            <a:schemeClr val="tx1"/>
          </a:solidFill>
          <a:latin typeface="+mn-lt"/>
          <a:ea typeface="ＭＳ Ｐゴシック" pitchFamily="-106" charset="-128"/>
        </a:defRPr>
      </a:lvl6pPr>
      <a:lvl7pPr marL="2969512" indent="-228420" algn="l" rtl="0" fontAlgn="base">
        <a:spcBef>
          <a:spcPct val="20000"/>
        </a:spcBef>
        <a:spcAft>
          <a:spcPct val="0"/>
        </a:spcAft>
        <a:buChar char="»"/>
        <a:defRPr sz="2000">
          <a:solidFill>
            <a:schemeClr val="tx1"/>
          </a:solidFill>
          <a:latin typeface="+mn-lt"/>
          <a:ea typeface="ＭＳ Ｐゴシック" pitchFamily="-106" charset="-128"/>
        </a:defRPr>
      </a:lvl7pPr>
      <a:lvl8pPr marL="3426362" indent="-228420" algn="l" rtl="0" fontAlgn="base">
        <a:spcBef>
          <a:spcPct val="20000"/>
        </a:spcBef>
        <a:spcAft>
          <a:spcPct val="0"/>
        </a:spcAft>
        <a:buChar char="»"/>
        <a:defRPr sz="2000">
          <a:solidFill>
            <a:schemeClr val="tx1"/>
          </a:solidFill>
          <a:latin typeface="+mn-lt"/>
          <a:ea typeface="ＭＳ Ｐゴシック" pitchFamily="-106" charset="-128"/>
        </a:defRPr>
      </a:lvl8pPr>
      <a:lvl9pPr marL="3883207" indent="-228420" algn="l" rtl="0" fontAlgn="base">
        <a:spcBef>
          <a:spcPct val="20000"/>
        </a:spcBef>
        <a:spcAft>
          <a:spcPct val="0"/>
        </a:spcAft>
        <a:buChar char="»"/>
        <a:defRPr sz="2000">
          <a:solidFill>
            <a:schemeClr val="tx1"/>
          </a:solidFill>
          <a:latin typeface="+mn-lt"/>
          <a:ea typeface="ＭＳ Ｐゴシック" pitchFamily="-106" charset="-128"/>
        </a:defRPr>
      </a:lvl9pPr>
    </p:bodyStyle>
    <p:otherStyle>
      <a:defPPr>
        <a:defRPr lang="en-US"/>
      </a:defPPr>
      <a:lvl1pPr marL="0" algn="l" defTabSz="456846" rtl="0" eaLnBrk="1" latinLnBrk="0" hangingPunct="1">
        <a:defRPr sz="1800" kern="1200">
          <a:solidFill>
            <a:schemeClr val="tx1"/>
          </a:solidFill>
          <a:latin typeface="+mn-lt"/>
          <a:ea typeface="+mn-ea"/>
          <a:cs typeface="+mn-cs"/>
        </a:defRPr>
      </a:lvl1pPr>
      <a:lvl2pPr marL="456846" algn="l" defTabSz="456846" rtl="0" eaLnBrk="1" latinLnBrk="0" hangingPunct="1">
        <a:defRPr sz="1800" kern="1200">
          <a:solidFill>
            <a:schemeClr val="tx1"/>
          </a:solidFill>
          <a:latin typeface="+mn-lt"/>
          <a:ea typeface="+mn-ea"/>
          <a:cs typeface="+mn-cs"/>
        </a:defRPr>
      </a:lvl2pPr>
      <a:lvl3pPr marL="913694" algn="l" defTabSz="456846" rtl="0" eaLnBrk="1" latinLnBrk="0" hangingPunct="1">
        <a:defRPr sz="1800" kern="1200">
          <a:solidFill>
            <a:schemeClr val="tx1"/>
          </a:solidFill>
          <a:latin typeface="+mn-lt"/>
          <a:ea typeface="+mn-ea"/>
          <a:cs typeface="+mn-cs"/>
        </a:defRPr>
      </a:lvl3pPr>
      <a:lvl4pPr marL="1370546" algn="l" defTabSz="456846" rtl="0" eaLnBrk="1" latinLnBrk="0" hangingPunct="1">
        <a:defRPr sz="1800" kern="1200">
          <a:solidFill>
            <a:schemeClr val="tx1"/>
          </a:solidFill>
          <a:latin typeface="+mn-lt"/>
          <a:ea typeface="+mn-ea"/>
          <a:cs typeface="+mn-cs"/>
        </a:defRPr>
      </a:lvl4pPr>
      <a:lvl5pPr marL="1827393" algn="l" defTabSz="456846" rtl="0" eaLnBrk="1" latinLnBrk="0" hangingPunct="1">
        <a:defRPr sz="1800" kern="1200">
          <a:solidFill>
            <a:schemeClr val="tx1"/>
          </a:solidFill>
          <a:latin typeface="+mn-lt"/>
          <a:ea typeface="+mn-ea"/>
          <a:cs typeface="+mn-cs"/>
        </a:defRPr>
      </a:lvl5pPr>
      <a:lvl6pPr marL="2284239" algn="l" defTabSz="456846" rtl="0" eaLnBrk="1" latinLnBrk="0" hangingPunct="1">
        <a:defRPr sz="1800" kern="1200">
          <a:solidFill>
            <a:schemeClr val="tx1"/>
          </a:solidFill>
          <a:latin typeface="+mn-lt"/>
          <a:ea typeface="+mn-ea"/>
          <a:cs typeface="+mn-cs"/>
        </a:defRPr>
      </a:lvl6pPr>
      <a:lvl7pPr marL="2741091" algn="l" defTabSz="456846" rtl="0" eaLnBrk="1" latinLnBrk="0" hangingPunct="1">
        <a:defRPr sz="1800" kern="1200">
          <a:solidFill>
            <a:schemeClr val="tx1"/>
          </a:solidFill>
          <a:latin typeface="+mn-lt"/>
          <a:ea typeface="+mn-ea"/>
          <a:cs typeface="+mn-cs"/>
        </a:defRPr>
      </a:lvl7pPr>
      <a:lvl8pPr marL="3197936" algn="l" defTabSz="456846" rtl="0" eaLnBrk="1" latinLnBrk="0" hangingPunct="1">
        <a:defRPr sz="1800" kern="1200">
          <a:solidFill>
            <a:schemeClr val="tx1"/>
          </a:solidFill>
          <a:latin typeface="+mn-lt"/>
          <a:ea typeface="+mn-ea"/>
          <a:cs typeface="+mn-cs"/>
        </a:defRPr>
      </a:lvl8pPr>
      <a:lvl9pPr marL="3654785" algn="l" defTabSz="456846"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219201" y="76200"/>
            <a:ext cx="6248400" cy="1143000"/>
          </a:xfrm>
          <a:prstGeom prst="rect">
            <a:avLst/>
          </a:prstGeom>
          <a:noFill/>
          <a:ln w="9525">
            <a:noFill/>
            <a:miter lim="800000"/>
            <a:headEnd/>
            <a:tailEnd/>
          </a:ln>
        </p:spPr>
        <p:txBody>
          <a:bodyPr vert="horz" wrap="square" lIns="91298" tIns="45649" rIns="91298" bIns="45649"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876800"/>
          </a:xfrm>
          <a:prstGeom prst="rect">
            <a:avLst/>
          </a:prstGeom>
          <a:noFill/>
          <a:ln w="9525">
            <a:noFill/>
            <a:miter lim="800000"/>
            <a:headEnd/>
            <a:tailEnd/>
          </a:ln>
        </p:spPr>
        <p:txBody>
          <a:bodyPr vert="horz" wrap="square" lIns="91298" tIns="45649" rIns="91298" bIns="4564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477001"/>
            <a:ext cx="2133600" cy="304800"/>
          </a:xfrm>
          <a:prstGeom prst="rect">
            <a:avLst/>
          </a:prstGeom>
          <a:noFill/>
          <a:ln w="9525">
            <a:noFill/>
            <a:miter lim="800000"/>
            <a:headEnd/>
            <a:tailEnd/>
          </a:ln>
          <a:effectLst/>
        </p:spPr>
        <p:txBody>
          <a:bodyPr vert="horz" wrap="square" lIns="91298" tIns="45649" rIns="91298" bIns="45649" numCol="1" anchor="t" anchorCtr="0" compatLnSpc="1">
            <a:prstTxWarp prst="textNoShape">
              <a:avLst/>
            </a:prstTxWarp>
          </a:bodyPr>
          <a:lstStyle>
            <a:lvl1pPr>
              <a:defRPr sz="1400">
                <a:latin typeface="Arial" charset="0"/>
                <a:ea typeface="ＭＳ Ｐゴシック" charset="-128"/>
                <a:cs typeface="ＭＳ Ｐゴシック" charset="-128"/>
              </a:defRPr>
            </a:lvl1pPr>
          </a:lstStyle>
          <a:p>
            <a:pPr>
              <a:defRPr/>
            </a:pPr>
            <a:r>
              <a:rPr lang="en-US" smtClean="0"/>
              <a:t>May 2-3, 2012</a:t>
            </a:r>
            <a:endParaRPr lang="en-US"/>
          </a:p>
        </p:txBody>
      </p:sp>
      <p:sp>
        <p:nvSpPr>
          <p:cNvPr id="1029" name="Rectangle 5"/>
          <p:cNvSpPr>
            <a:spLocks noGrp="1" noChangeArrowheads="1"/>
          </p:cNvSpPr>
          <p:nvPr>
            <p:ph type="ftr" sz="quarter" idx="3"/>
          </p:nvPr>
        </p:nvSpPr>
        <p:spPr bwMode="auto">
          <a:xfrm>
            <a:off x="2438400" y="6457950"/>
            <a:ext cx="4419600" cy="400050"/>
          </a:xfrm>
          <a:prstGeom prst="rect">
            <a:avLst/>
          </a:prstGeom>
          <a:noFill/>
          <a:ln w="9525">
            <a:noFill/>
            <a:miter lim="800000"/>
            <a:headEnd/>
            <a:tailEnd/>
          </a:ln>
          <a:effectLst/>
        </p:spPr>
        <p:txBody>
          <a:bodyPr vert="horz" wrap="square" lIns="91298" tIns="45649" rIns="91298" bIns="45649" numCol="1" anchor="t" anchorCtr="0" compatLnSpc="1">
            <a:prstTxWarp prst="textNoShape">
              <a:avLst/>
            </a:prstTxWarp>
          </a:bodyPr>
          <a:lstStyle>
            <a:lvl1pPr algn="ctr">
              <a:defRPr sz="1400">
                <a:latin typeface="Arial" charset="0"/>
                <a:ea typeface="ＭＳ Ｐゴシック" charset="-128"/>
                <a:cs typeface="ＭＳ Ｐゴシック" charset="-128"/>
              </a:defRPr>
            </a:lvl1pPr>
          </a:lstStyle>
          <a:p>
            <a:pPr>
              <a:defRPr/>
            </a:pPr>
            <a:r>
              <a:rPr lang="en-US" smtClean="0"/>
              <a:t>DOE Operations Review May 2012</a:t>
            </a:r>
            <a:endParaRPr lang="en-US"/>
          </a:p>
        </p:txBody>
      </p:sp>
      <p:sp>
        <p:nvSpPr>
          <p:cNvPr id="1030" name="Rectangle 6"/>
          <p:cNvSpPr>
            <a:spLocks noGrp="1" noChangeArrowheads="1"/>
          </p:cNvSpPr>
          <p:nvPr>
            <p:ph type="sldNum" sz="quarter" idx="4"/>
          </p:nvPr>
        </p:nvSpPr>
        <p:spPr bwMode="auto">
          <a:xfrm>
            <a:off x="6553200" y="6461132"/>
            <a:ext cx="2133600" cy="320675"/>
          </a:xfrm>
          <a:prstGeom prst="rect">
            <a:avLst/>
          </a:prstGeom>
          <a:noFill/>
          <a:ln w="9525">
            <a:noFill/>
            <a:miter lim="800000"/>
            <a:headEnd/>
            <a:tailEnd/>
          </a:ln>
          <a:effectLst/>
        </p:spPr>
        <p:txBody>
          <a:bodyPr vert="horz" wrap="square" lIns="91298" tIns="45649" rIns="91298" bIns="45649" numCol="1" anchor="t" anchorCtr="0" compatLnSpc="1">
            <a:prstTxWarp prst="textNoShape">
              <a:avLst/>
            </a:prstTxWarp>
          </a:bodyPr>
          <a:lstStyle>
            <a:lvl1pPr algn="r">
              <a:defRPr sz="1400">
                <a:latin typeface="Arial" charset="0"/>
                <a:ea typeface="ＭＳ Ｐゴシック" charset="-128"/>
                <a:cs typeface="ＭＳ Ｐゴシック" charset="-128"/>
              </a:defRPr>
            </a:lvl1pPr>
          </a:lstStyle>
          <a:p>
            <a:pPr>
              <a:defRPr/>
            </a:pPr>
            <a:fld id="{97263BB2-5FB3-AC40-85AB-4580C9B0539F}" type="slidenum">
              <a:rPr lang="en-US"/>
              <a:pPr>
                <a:defRPr/>
              </a:pPr>
              <a:t>‹#›</a:t>
            </a:fld>
            <a:endParaRPr lang="en-US"/>
          </a:p>
        </p:txBody>
      </p:sp>
      <p:sp>
        <p:nvSpPr>
          <p:cNvPr id="1032" name="Line 8"/>
          <p:cNvSpPr>
            <a:spLocks noChangeShapeType="1"/>
          </p:cNvSpPr>
          <p:nvPr userDrawn="1"/>
        </p:nvSpPr>
        <p:spPr bwMode="auto">
          <a:xfrm>
            <a:off x="533401" y="1295400"/>
            <a:ext cx="8077200" cy="0"/>
          </a:xfrm>
          <a:prstGeom prst="line">
            <a:avLst/>
          </a:prstGeom>
          <a:noFill/>
          <a:ln w="28575">
            <a:solidFill>
              <a:schemeClr val="tx1"/>
            </a:solidFill>
            <a:round/>
            <a:headEnd/>
            <a:tailEnd/>
          </a:ln>
          <a:effectLst/>
        </p:spPr>
        <p:txBody>
          <a:bodyPr lIns="91407" tIns="45704" rIns="91407" bIns="45704">
            <a:prstTxWarp prst="textNoShape">
              <a:avLst/>
            </a:prstTxWarp>
          </a:bodyPr>
          <a:lstStyle/>
          <a:p>
            <a:pPr>
              <a:defRPr/>
            </a:pPr>
            <a:endParaRPr lang="en-US">
              <a:latin typeface="Arial" pitchFamily="-112" charset="0"/>
              <a:ea typeface="+mn-ea"/>
              <a:cs typeface="+mn-cs"/>
            </a:endParaRPr>
          </a:p>
        </p:txBody>
      </p:sp>
      <p:pic>
        <p:nvPicPr>
          <p:cNvPr id="2" name="Picture 12" descr="DES-Logo-cropped"/>
          <p:cNvPicPr>
            <a:picLocks noChangeAspect="1" noChangeArrowheads="1"/>
          </p:cNvPicPr>
          <p:nvPr userDrawn="1"/>
        </p:nvPicPr>
        <p:blipFill>
          <a:blip r:embed="rId13"/>
          <a:srcRect/>
          <a:stretch>
            <a:fillRect/>
          </a:stretch>
        </p:blipFill>
        <p:spPr bwMode="auto">
          <a:xfrm>
            <a:off x="0" y="0"/>
            <a:ext cx="1200150" cy="1524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7507" r:id="rId1"/>
    <p:sldLayoutId id="2147487508" r:id="rId2"/>
    <p:sldLayoutId id="2147487509" r:id="rId3"/>
    <p:sldLayoutId id="2147487510" r:id="rId4"/>
    <p:sldLayoutId id="2147487511" r:id="rId5"/>
    <p:sldLayoutId id="2147487512" r:id="rId6"/>
    <p:sldLayoutId id="2147487513" r:id="rId7"/>
    <p:sldLayoutId id="2147487514" r:id="rId8"/>
    <p:sldLayoutId id="2147487515" r:id="rId9"/>
    <p:sldLayoutId id="2147487516" r:id="rId10"/>
    <p:sldLayoutId id="2147487517" r:id="rId11"/>
  </p:sldLayoutIdLst>
  <p:hf hdr="0" dt="0"/>
  <p:txStyles>
    <p:titleStyle>
      <a:lvl1pPr algn="ctr" rtl="0" eaLnBrk="0" fontAlgn="base" hangingPunct="0">
        <a:spcBef>
          <a:spcPct val="0"/>
        </a:spcBef>
        <a:spcAft>
          <a:spcPct val="0"/>
        </a:spcAft>
        <a:defRPr sz="3200">
          <a:solidFill>
            <a:schemeClr val="tx2"/>
          </a:solidFill>
          <a:latin typeface="+mj-lt"/>
          <a:ea typeface="ＭＳ Ｐゴシック" pitchFamily="-97" charset="-128"/>
          <a:cs typeface="ＭＳ Ｐゴシック" pitchFamily="-97" charset="-128"/>
        </a:defRPr>
      </a:lvl1pPr>
      <a:lvl2pPr algn="ctr" rtl="0" eaLnBrk="0" fontAlgn="base" hangingPunct="0">
        <a:spcBef>
          <a:spcPct val="0"/>
        </a:spcBef>
        <a:spcAft>
          <a:spcPct val="0"/>
        </a:spcAft>
        <a:defRPr sz="3200">
          <a:solidFill>
            <a:schemeClr val="tx2"/>
          </a:solidFill>
          <a:latin typeface="Arial" pitchFamily="-112" charset="0"/>
          <a:ea typeface="ＭＳ Ｐゴシック" pitchFamily="-97" charset="-128"/>
          <a:cs typeface="ＭＳ Ｐゴシック" pitchFamily="-97" charset="-128"/>
        </a:defRPr>
      </a:lvl2pPr>
      <a:lvl3pPr algn="ctr" rtl="0" eaLnBrk="0" fontAlgn="base" hangingPunct="0">
        <a:spcBef>
          <a:spcPct val="0"/>
        </a:spcBef>
        <a:spcAft>
          <a:spcPct val="0"/>
        </a:spcAft>
        <a:defRPr sz="3200">
          <a:solidFill>
            <a:schemeClr val="tx2"/>
          </a:solidFill>
          <a:latin typeface="Arial" pitchFamily="-112" charset="0"/>
          <a:ea typeface="ＭＳ Ｐゴシック" pitchFamily="-97" charset="-128"/>
          <a:cs typeface="ＭＳ Ｐゴシック" pitchFamily="-97" charset="-128"/>
        </a:defRPr>
      </a:lvl3pPr>
      <a:lvl4pPr algn="ctr" rtl="0" eaLnBrk="0" fontAlgn="base" hangingPunct="0">
        <a:spcBef>
          <a:spcPct val="0"/>
        </a:spcBef>
        <a:spcAft>
          <a:spcPct val="0"/>
        </a:spcAft>
        <a:defRPr sz="3200">
          <a:solidFill>
            <a:schemeClr val="tx2"/>
          </a:solidFill>
          <a:latin typeface="Arial" pitchFamily="-112" charset="0"/>
          <a:ea typeface="ＭＳ Ｐゴシック" pitchFamily="-97" charset="-128"/>
          <a:cs typeface="ＭＳ Ｐゴシック" pitchFamily="-97" charset="-128"/>
        </a:defRPr>
      </a:lvl4pPr>
      <a:lvl5pPr algn="ctr" rtl="0" eaLnBrk="0" fontAlgn="base" hangingPunct="0">
        <a:spcBef>
          <a:spcPct val="0"/>
        </a:spcBef>
        <a:spcAft>
          <a:spcPct val="0"/>
        </a:spcAft>
        <a:defRPr sz="3200">
          <a:solidFill>
            <a:schemeClr val="tx2"/>
          </a:solidFill>
          <a:latin typeface="Arial" pitchFamily="-112" charset="0"/>
          <a:ea typeface="ＭＳ Ｐゴシック" pitchFamily="-97" charset="-128"/>
          <a:cs typeface="ＭＳ Ｐゴシック" pitchFamily="-97" charset="-128"/>
        </a:defRPr>
      </a:lvl5pPr>
      <a:lvl6pPr marL="457035" algn="ctr" rtl="0" fontAlgn="base">
        <a:spcBef>
          <a:spcPct val="0"/>
        </a:spcBef>
        <a:spcAft>
          <a:spcPct val="0"/>
        </a:spcAft>
        <a:defRPr sz="3200">
          <a:solidFill>
            <a:schemeClr val="tx2"/>
          </a:solidFill>
          <a:latin typeface="Arial" pitchFamily="-112" charset="0"/>
        </a:defRPr>
      </a:lvl6pPr>
      <a:lvl7pPr marL="914071" algn="ctr" rtl="0" fontAlgn="base">
        <a:spcBef>
          <a:spcPct val="0"/>
        </a:spcBef>
        <a:spcAft>
          <a:spcPct val="0"/>
        </a:spcAft>
        <a:defRPr sz="3200">
          <a:solidFill>
            <a:schemeClr val="tx2"/>
          </a:solidFill>
          <a:latin typeface="Arial" pitchFamily="-112" charset="0"/>
        </a:defRPr>
      </a:lvl7pPr>
      <a:lvl8pPr marL="1371110" algn="ctr" rtl="0" fontAlgn="base">
        <a:spcBef>
          <a:spcPct val="0"/>
        </a:spcBef>
        <a:spcAft>
          <a:spcPct val="0"/>
        </a:spcAft>
        <a:defRPr sz="3200">
          <a:solidFill>
            <a:schemeClr val="tx2"/>
          </a:solidFill>
          <a:latin typeface="Arial" pitchFamily="-112" charset="0"/>
        </a:defRPr>
      </a:lvl8pPr>
      <a:lvl9pPr marL="1828146" algn="ctr" rtl="0" fontAlgn="base">
        <a:spcBef>
          <a:spcPct val="0"/>
        </a:spcBef>
        <a:spcAft>
          <a:spcPct val="0"/>
        </a:spcAft>
        <a:defRPr sz="3200">
          <a:solidFill>
            <a:schemeClr val="tx2"/>
          </a:solidFill>
          <a:latin typeface="Arial" pitchFamily="-112" charset="0"/>
        </a:defRPr>
      </a:lvl9pPr>
    </p:titleStyle>
    <p:bodyStyle>
      <a:lvl1pPr marL="342778" indent="-342778" algn="l" rtl="0" eaLnBrk="0" fontAlgn="base" hangingPunct="0">
        <a:spcBef>
          <a:spcPct val="20000"/>
        </a:spcBef>
        <a:spcAft>
          <a:spcPct val="0"/>
        </a:spcAft>
        <a:buChar char="•"/>
        <a:defRPr sz="2400">
          <a:solidFill>
            <a:schemeClr val="tx1"/>
          </a:solidFill>
          <a:latin typeface="+mn-lt"/>
          <a:ea typeface="ＭＳ Ｐゴシック" pitchFamily="-97" charset="-128"/>
          <a:cs typeface="ＭＳ Ｐゴシック" pitchFamily="-97" charset="-128"/>
        </a:defRPr>
      </a:lvl1pPr>
      <a:lvl2pPr marL="742684" indent="-285647" algn="l" rtl="0" eaLnBrk="0" fontAlgn="base" hangingPunct="0">
        <a:spcBef>
          <a:spcPct val="20000"/>
        </a:spcBef>
        <a:spcAft>
          <a:spcPct val="0"/>
        </a:spcAft>
        <a:buChar char="–"/>
        <a:defRPr sz="2000">
          <a:solidFill>
            <a:schemeClr val="tx1"/>
          </a:solidFill>
          <a:latin typeface="+mn-lt"/>
          <a:ea typeface="ＭＳ Ｐゴシック" pitchFamily="-112" charset="-128"/>
        </a:defRPr>
      </a:lvl2pPr>
      <a:lvl3pPr marL="1142589" indent="-228517" algn="l" rtl="0" eaLnBrk="0" fontAlgn="base" hangingPunct="0">
        <a:spcBef>
          <a:spcPct val="20000"/>
        </a:spcBef>
        <a:spcAft>
          <a:spcPct val="0"/>
        </a:spcAft>
        <a:buChar char="•"/>
        <a:defRPr>
          <a:solidFill>
            <a:schemeClr val="tx1"/>
          </a:solidFill>
          <a:latin typeface="+mn-lt"/>
          <a:ea typeface="ＭＳ Ｐゴシック" pitchFamily="-112" charset="-128"/>
        </a:defRPr>
      </a:lvl3pPr>
      <a:lvl4pPr marL="1599626" indent="-228517" algn="l" rtl="0" eaLnBrk="0" fontAlgn="base" hangingPunct="0">
        <a:spcBef>
          <a:spcPct val="20000"/>
        </a:spcBef>
        <a:spcAft>
          <a:spcPct val="0"/>
        </a:spcAft>
        <a:buChar char="–"/>
        <a:defRPr sz="1600">
          <a:solidFill>
            <a:schemeClr val="tx1"/>
          </a:solidFill>
          <a:latin typeface="+mn-lt"/>
          <a:ea typeface="ＭＳ Ｐゴシック" pitchFamily="-112" charset="-128"/>
        </a:defRPr>
      </a:lvl4pPr>
      <a:lvl5pPr marL="2056665" indent="-228517" algn="l" rtl="0" eaLnBrk="0" fontAlgn="base" hangingPunct="0">
        <a:spcBef>
          <a:spcPct val="20000"/>
        </a:spcBef>
        <a:spcAft>
          <a:spcPct val="0"/>
        </a:spcAft>
        <a:buChar char="»"/>
        <a:defRPr sz="1400">
          <a:solidFill>
            <a:schemeClr val="tx1"/>
          </a:solidFill>
          <a:latin typeface="+mn-lt"/>
          <a:ea typeface="ＭＳ Ｐゴシック" pitchFamily="-112" charset="-128"/>
        </a:defRPr>
      </a:lvl5pPr>
      <a:lvl6pPr marL="2513701" indent="-228517" algn="l" rtl="0" fontAlgn="base">
        <a:spcBef>
          <a:spcPct val="20000"/>
        </a:spcBef>
        <a:spcAft>
          <a:spcPct val="0"/>
        </a:spcAft>
        <a:buChar char="»"/>
        <a:defRPr sz="1400">
          <a:solidFill>
            <a:schemeClr val="tx1"/>
          </a:solidFill>
          <a:latin typeface="+mn-lt"/>
          <a:ea typeface="ＭＳ Ｐゴシック" pitchFamily="-112" charset="-128"/>
        </a:defRPr>
      </a:lvl6pPr>
      <a:lvl7pPr marL="2970736" indent="-228517" algn="l" rtl="0" fontAlgn="base">
        <a:spcBef>
          <a:spcPct val="20000"/>
        </a:spcBef>
        <a:spcAft>
          <a:spcPct val="0"/>
        </a:spcAft>
        <a:buChar char="»"/>
        <a:defRPr sz="1400">
          <a:solidFill>
            <a:schemeClr val="tx1"/>
          </a:solidFill>
          <a:latin typeface="+mn-lt"/>
          <a:ea typeface="ＭＳ Ｐゴシック" pitchFamily="-112" charset="-128"/>
        </a:defRPr>
      </a:lvl7pPr>
      <a:lvl8pPr marL="3427774" indent="-228517" algn="l" rtl="0" fontAlgn="base">
        <a:spcBef>
          <a:spcPct val="20000"/>
        </a:spcBef>
        <a:spcAft>
          <a:spcPct val="0"/>
        </a:spcAft>
        <a:buChar char="»"/>
        <a:defRPr sz="1400">
          <a:solidFill>
            <a:schemeClr val="tx1"/>
          </a:solidFill>
          <a:latin typeface="+mn-lt"/>
          <a:ea typeface="ＭＳ Ｐゴシック" pitchFamily="-112" charset="-128"/>
        </a:defRPr>
      </a:lvl8pPr>
      <a:lvl9pPr marL="3884807" indent="-228517" algn="l" rtl="0" fontAlgn="base">
        <a:spcBef>
          <a:spcPct val="20000"/>
        </a:spcBef>
        <a:spcAft>
          <a:spcPct val="0"/>
        </a:spcAft>
        <a:buChar char="»"/>
        <a:defRPr sz="1400">
          <a:solidFill>
            <a:schemeClr val="tx1"/>
          </a:solidFill>
          <a:latin typeface="+mn-lt"/>
          <a:ea typeface="ＭＳ Ｐゴシック" pitchFamily="-112" charset="-128"/>
        </a:defRPr>
      </a:lvl9pPr>
    </p:bodyStyle>
    <p:otherStyle>
      <a:defPPr>
        <a:defRPr lang="en-US"/>
      </a:defPPr>
      <a:lvl1pPr marL="0" algn="l" defTabSz="457035" rtl="0" eaLnBrk="1" latinLnBrk="0" hangingPunct="1">
        <a:defRPr sz="1800" kern="1200">
          <a:solidFill>
            <a:schemeClr val="tx1"/>
          </a:solidFill>
          <a:latin typeface="+mn-lt"/>
          <a:ea typeface="+mn-ea"/>
          <a:cs typeface="+mn-cs"/>
        </a:defRPr>
      </a:lvl1pPr>
      <a:lvl2pPr marL="457035" algn="l" defTabSz="457035" rtl="0" eaLnBrk="1" latinLnBrk="0" hangingPunct="1">
        <a:defRPr sz="1800" kern="1200">
          <a:solidFill>
            <a:schemeClr val="tx1"/>
          </a:solidFill>
          <a:latin typeface="+mn-lt"/>
          <a:ea typeface="+mn-ea"/>
          <a:cs typeface="+mn-cs"/>
        </a:defRPr>
      </a:lvl2pPr>
      <a:lvl3pPr marL="914071" algn="l" defTabSz="457035" rtl="0" eaLnBrk="1" latinLnBrk="0" hangingPunct="1">
        <a:defRPr sz="1800" kern="1200">
          <a:solidFill>
            <a:schemeClr val="tx1"/>
          </a:solidFill>
          <a:latin typeface="+mn-lt"/>
          <a:ea typeface="+mn-ea"/>
          <a:cs typeface="+mn-cs"/>
        </a:defRPr>
      </a:lvl3pPr>
      <a:lvl4pPr marL="1371110" algn="l" defTabSz="457035" rtl="0" eaLnBrk="1" latinLnBrk="0" hangingPunct="1">
        <a:defRPr sz="1800" kern="1200">
          <a:solidFill>
            <a:schemeClr val="tx1"/>
          </a:solidFill>
          <a:latin typeface="+mn-lt"/>
          <a:ea typeface="+mn-ea"/>
          <a:cs typeface="+mn-cs"/>
        </a:defRPr>
      </a:lvl4pPr>
      <a:lvl5pPr marL="1828146" algn="l" defTabSz="457035" rtl="0" eaLnBrk="1" latinLnBrk="0" hangingPunct="1">
        <a:defRPr sz="1800" kern="1200">
          <a:solidFill>
            <a:schemeClr val="tx1"/>
          </a:solidFill>
          <a:latin typeface="+mn-lt"/>
          <a:ea typeface="+mn-ea"/>
          <a:cs typeface="+mn-cs"/>
        </a:defRPr>
      </a:lvl5pPr>
      <a:lvl6pPr marL="2285181" algn="l" defTabSz="457035" rtl="0" eaLnBrk="1" latinLnBrk="0" hangingPunct="1">
        <a:defRPr sz="1800" kern="1200">
          <a:solidFill>
            <a:schemeClr val="tx1"/>
          </a:solidFill>
          <a:latin typeface="+mn-lt"/>
          <a:ea typeface="+mn-ea"/>
          <a:cs typeface="+mn-cs"/>
        </a:defRPr>
      </a:lvl6pPr>
      <a:lvl7pPr marL="2742219" algn="l" defTabSz="457035" rtl="0" eaLnBrk="1" latinLnBrk="0" hangingPunct="1">
        <a:defRPr sz="1800" kern="1200">
          <a:solidFill>
            <a:schemeClr val="tx1"/>
          </a:solidFill>
          <a:latin typeface="+mn-lt"/>
          <a:ea typeface="+mn-ea"/>
          <a:cs typeface="+mn-cs"/>
        </a:defRPr>
      </a:lvl7pPr>
      <a:lvl8pPr marL="3199252" algn="l" defTabSz="457035" rtl="0" eaLnBrk="1" latinLnBrk="0" hangingPunct="1">
        <a:defRPr sz="1800" kern="1200">
          <a:solidFill>
            <a:schemeClr val="tx1"/>
          </a:solidFill>
          <a:latin typeface="+mn-lt"/>
          <a:ea typeface="+mn-ea"/>
          <a:cs typeface="+mn-cs"/>
        </a:defRPr>
      </a:lvl8pPr>
      <a:lvl9pPr marL="3656291" algn="l" defTabSz="457035"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219200" y="76200"/>
            <a:ext cx="5867400" cy="1143000"/>
          </a:xfrm>
          <a:prstGeom prst="rect">
            <a:avLst/>
          </a:prstGeom>
          <a:noFill/>
          <a:ln w="9525">
            <a:noFill/>
            <a:miter lim="800000"/>
            <a:headEnd/>
            <a:tailEnd/>
          </a:ln>
        </p:spPr>
        <p:txBody>
          <a:bodyPr vert="horz" wrap="square" lIns="91298" tIns="45649" rIns="91298" bIns="45649"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7"/>
            <a:ext cx="8229600" cy="4525963"/>
          </a:xfrm>
          <a:prstGeom prst="rect">
            <a:avLst/>
          </a:prstGeom>
          <a:noFill/>
          <a:ln w="9525">
            <a:noFill/>
            <a:miter lim="800000"/>
            <a:headEnd/>
            <a:tailEnd/>
          </a:ln>
        </p:spPr>
        <p:txBody>
          <a:bodyPr vert="horz" wrap="square" lIns="91298" tIns="45649" rIns="91298" bIns="4564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298" tIns="45649" rIns="91298" bIns="45649" numCol="1" anchor="t" anchorCtr="0" compatLnSpc="1">
            <a:prstTxWarp prst="textNoShape">
              <a:avLst/>
            </a:prstTxWarp>
          </a:bodyPr>
          <a:lstStyle>
            <a:lvl1pPr>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33401" y="6381750"/>
            <a:ext cx="8077200" cy="476250"/>
          </a:xfrm>
          <a:prstGeom prst="rect">
            <a:avLst/>
          </a:prstGeom>
          <a:noFill/>
          <a:ln w="9525">
            <a:noFill/>
            <a:miter lim="800000"/>
            <a:headEnd/>
            <a:tailEnd/>
          </a:ln>
          <a:effectLst/>
        </p:spPr>
        <p:txBody>
          <a:bodyPr vert="horz" wrap="square" lIns="91298" tIns="45649" rIns="91298" bIns="45649" numCol="1" anchor="t" anchorCtr="0" compatLnSpc="1">
            <a:prstTxWarp prst="textNoShape">
              <a:avLst/>
            </a:prstTxWarp>
          </a:bodyPr>
          <a:lstStyle>
            <a:lvl1pPr algn="ctr">
              <a:defRPr sz="1400">
                <a:latin typeface="Arial" charset="0"/>
              </a:defRPr>
            </a:lvl1pPr>
          </a:lstStyle>
          <a:p>
            <a:pPr>
              <a:defRPr/>
            </a:pPr>
            <a:r>
              <a:rPr lang="en-US"/>
              <a:t>Josh Frieman:  Madrid Collaboration Meeting, May 2010</a:t>
            </a:r>
          </a:p>
        </p:txBody>
      </p:sp>
      <p:pic>
        <p:nvPicPr>
          <p:cNvPr id="2" name="Picture 12" descr="DES-Logo-cropped"/>
          <p:cNvPicPr>
            <a:picLocks noChangeAspect="1" noChangeArrowheads="1"/>
          </p:cNvPicPr>
          <p:nvPr userDrawn="1"/>
        </p:nvPicPr>
        <p:blipFill>
          <a:blip r:embed="rId14"/>
          <a:srcRect/>
          <a:stretch>
            <a:fillRect/>
          </a:stretch>
        </p:blipFill>
        <p:spPr bwMode="auto">
          <a:xfrm>
            <a:off x="0" y="0"/>
            <a:ext cx="1200150" cy="1524000"/>
          </a:xfrm>
          <a:prstGeom prst="rect">
            <a:avLst/>
          </a:prstGeom>
          <a:noFill/>
          <a:ln w="9525">
            <a:noFill/>
            <a:miter lim="800000"/>
            <a:headEnd/>
            <a:tailEnd/>
          </a:ln>
        </p:spPr>
      </p:pic>
      <p:sp>
        <p:nvSpPr>
          <p:cNvPr id="11" name="Rectangle 6"/>
          <p:cNvSpPr txBox="1">
            <a:spLocks noChangeArrowheads="1"/>
          </p:cNvSpPr>
          <p:nvPr userDrawn="1"/>
        </p:nvSpPr>
        <p:spPr bwMode="auto">
          <a:xfrm>
            <a:off x="6705601" y="6397626"/>
            <a:ext cx="2133600" cy="476250"/>
          </a:xfrm>
          <a:prstGeom prst="rect">
            <a:avLst/>
          </a:prstGeom>
          <a:noFill/>
          <a:ln w="9525">
            <a:noFill/>
            <a:miter lim="800000"/>
            <a:headEnd/>
            <a:tailEnd/>
          </a:ln>
          <a:effectLst/>
        </p:spPr>
        <p:txBody>
          <a:bodyPr lIns="91298" tIns="45649" rIns="91298" bIns="45649">
            <a:prstTxWarp prst="textNoShape">
              <a:avLst/>
            </a:prstTxWarp>
          </a:bodyPr>
          <a:lstStyle>
            <a:lvl1pPr algn="r">
              <a:defRPr sz="1400">
                <a:latin typeface="Arial" pitchFamily="-108" charset="0"/>
              </a:defRPr>
            </a:lvl1pPr>
          </a:lstStyle>
          <a:p>
            <a:pPr>
              <a:defRPr/>
            </a:pPr>
            <a:endParaRPr lang="en-US" dirty="0"/>
          </a:p>
        </p:txBody>
      </p:sp>
      <p:sp>
        <p:nvSpPr>
          <p:cNvPr id="12" name="Rectangle 6"/>
          <p:cNvSpPr txBox="1">
            <a:spLocks noChangeArrowheads="1"/>
          </p:cNvSpPr>
          <p:nvPr userDrawn="1"/>
        </p:nvSpPr>
        <p:spPr bwMode="auto">
          <a:xfrm>
            <a:off x="6858000" y="6550025"/>
            <a:ext cx="2133600" cy="476250"/>
          </a:xfrm>
          <a:prstGeom prst="rect">
            <a:avLst/>
          </a:prstGeom>
          <a:noFill/>
          <a:ln w="9525">
            <a:noFill/>
            <a:miter lim="800000"/>
            <a:headEnd/>
            <a:tailEnd/>
          </a:ln>
          <a:effectLst/>
        </p:spPr>
        <p:txBody>
          <a:bodyPr lIns="91298" tIns="45649" rIns="91298" bIns="45649">
            <a:prstTxWarp prst="textNoShape">
              <a:avLst/>
            </a:prstTxWarp>
          </a:bodyPr>
          <a:lstStyle>
            <a:lvl1pPr algn="r">
              <a:defRPr sz="1400">
                <a:latin typeface="Arial" pitchFamily="-108" charset="0"/>
              </a:defRPr>
            </a:lvl1pPr>
          </a:lstStyle>
          <a:p>
            <a:pPr>
              <a:defRPr/>
            </a:pPr>
            <a:endParaRPr lang="en-US" dirty="0"/>
          </a:p>
        </p:txBody>
      </p:sp>
      <p:sp>
        <p:nvSpPr>
          <p:cNvPr id="13"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298" tIns="45649" rIns="91298" bIns="45649" numCol="1" anchor="t" anchorCtr="0" compatLnSpc="1">
            <a:prstTxWarp prst="textNoShape">
              <a:avLst/>
            </a:prstTxWarp>
          </a:bodyPr>
          <a:lstStyle>
            <a:lvl1pPr algn="r">
              <a:defRPr sz="1400">
                <a:latin typeface="Arial" pitchFamily="-108" charset="0"/>
              </a:defRPr>
            </a:lvl1pPr>
          </a:lstStyle>
          <a:p>
            <a:pPr>
              <a:defRPr/>
            </a:pPr>
            <a:fld id="{417083D3-4BD6-3748-B8C7-23D5BAD121C0}"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7519" r:id="rId1"/>
    <p:sldLayoutId id="2147487520" r:id="rId2"/>
    <p:sldLayoutId id="2147487521" r:id="rId3"/>
    <p:sldLayoutId id="2147487522" r:id="rId4"/>
    <p:sldLayoutId id="2147487523" r:id="rId5"/>
    <p:sldLayoutId id="2147487524" r:id="rId6"/>
    <p:sldLayoutId id="2147487525" r:id="rId7"/>
    <p:sldLayoutId id="2147487526" r:id="rId8"/>
    <p:sldLayoutId id="2147487527" r:id="rId9"/>
    <p:sldLayoutId id="2147487528" r:id="rId10"/>
    <p:sldLayoutId id="2147487529" r:id="rId11"/>
    <p:sldLayoutId id="2147487530" r:id="rId12"/>
  </p:sldLayoutIdLst>
  <p:hf hdr="0" dt="0"/>
  <p:txStyles>
    <p:titleStyle>
      <a:lvl1pPr algn="ctr" rtl="0" eaLnBrk="0" fontAlgn="base" hangingPunct="0">
        <a:spcBef>
          <a:spcPct val="0"/>
        </a:spcBef>
        <a:spcAft>
          <a:spcPct val="0"/>
        </a:spcAft>
        <a:defRPr sz="32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3200">
          <a:solidFill>
            <a:schemeClr val="tx2"/>
          </a:solidFill>
          <a:latin typeface="Arial" charset="0"/>
          <a:ea typeface="ＭＳ Ｐゴシック" pitchFamily="-110" charset="-128"/>
          <a:cs typeface="ＭＳ Ｐゴシック" pitchFamily="-110" charset="-128"/>
        </a:defRPr>
      </a:lvl2pPr>
      <a:lvl3pPr algn="ctr" rtl="0" eaLnBrk="0" fontAlgn="base" hangingPunct="0">
        <a:spcBef>
          <a:spcPct val="0"/>
        </a:spcBef>
        <a:spcAft>
          <a:spcPct val="0"/>
        </a:spcAft>
        <a:defRPr sz="3200">
          <a:solidFill>
            <a:schemeClr val="tx2"/>
          </a:solidFill>
          <a:latin typeface="Arial" charset="0"/>
          <a:ea typeface="ＭＳ Ｐゴシック" pitchFamily="-110" charset="-128"/>
          <a:cs typeface="ＭＳ Ｐゴシック" pitchFamily="-110" charset="-128"/>
        </a:defRPr>
      </a:lvl3pPr>
      <a:lvl4pPr algn="ctr" rtl="0" eaLnBrk="0" fontAlgn="base" hangingPunct="0">
        <a:spcBef>
          <a:spcPct val="0"/>
        </a:spcBef>
        <a:spcAft>
          <a:spcPct val="0"/>
        </a:spcAft>
        <a:defRPr sz="3200">
          <a:solidFill>
            <a:schemeClr val="tx2"/>
          </a:solidFill>
          <a:latin typeface="Arial" charset="0"/>
          <a:ea typeface="ＭＳ Ｐゴシック" pitchFamily="-110" charset="-128"/>
          <a:cs typeface="ＭＳ Ｐゴシック" pitchFamily="-110" charset="-128"/>
        </a:defRPr>
      </a:lvl4pPr>
      <a:lvl5pPr algn="ctr" rtl="0" eaLnBrk="0" fontAlgn="base" hangingPunct="0">
        <a:spcBef>
          <a:spcPct val="0"/>
        </a:spcBef>
        <a:spcAft>
          <a:spcPct val="0"/>
        </a:spcAft>
        <a:defRPr sz="3200">
          <a:solidFill>
            <a:schemeClr val="tx2"/>
          </a:solidFill>
          <a:latin typeface="Arial" charset="0"/>
          <a:ea typeface="ＭＳ Ｐゴシック" pitchFamily="-110" charset="-128"/>
          <a:cs typeface="ＭＳ Ｐゴシック" pitchFamily="-110" charset="-128"/>
        </a:defRPr>
      </a:lvl5pPr>
      <a:lvl6pPr marL="457035" algn="ctr" rtl="0" fontAlgn="base">
        <a:spcBef>
          <a:spcPct val="0"/>
        </a:spcBef>
        <a:spcAft>
          <a:spcPct val="0"/>
        </a:spcAft>
        <a:defRPr sz="3200">
          <a:solidFill>
            <a:schemeClr val="tx2"/>
          </a:solidFill>
          <a:latin typeface="Arial" charset="0"/>
        </a:defRPr>
      </a:lvl6pPr>
      <a:lvl7pPr marL="914071" algn="ctr" rtl="0" fontAlgn="base">
        <a:spcBef>
          <a:spcPct val="0"/>
        </a:spcBef>
        <a:spcAft>
          <a:spcPct val="0"/>
        </a:spcAft>
        <a:defRPr sz="3200">
          <a:solidFill>
            <a:schemeClr val="tx2"/>
          </a:solidFill>
          <a:latin typeface="Arial" charset="0"/>
        </a:defRPr>
      </a:lvl7pPr>
      <a:lvl8pPr marL="1371110" algn="ctr" rtl="0" fontAlgn="base">
        <a:spcBef>
          <a:spcPct val="0"/>
        </a:spcBef>
        <a:spcAft>
          <a:spcPct val="0"/>
        </a:spcAft>
        <a:defRPr sz="3200">
          <a:solidFill>
            <a:schemeClr val="tx2"/>
          </a:solidFill>
          <a:latin typeface="Arial" charset="0"/>
        </a:defRPr>
      </a:lvl8pPr>
      <a:lvl9pPr marL="1828146" algn="ctr" rtl="0" fontAlgn="base">
        <a:spcBef>
          <a:spcPct val="0"/>
        </a:spcBef>
        <a:spcAft>
          <a:spcPct val="0"/>
        </a:spcAft>
        <a:defRPr sz="3200">
          <a:solidFill>
            <a:schemeClr val="tx2"/>
          </a:solidFill>
          <a:latin typeface="Arial" charset="0"/>
        </a:defRPr>
      </a:lvl9pPr>
    </p:titleStyle>
    <p:bodyStyle>
      <a:lvl1pPr marL="342778" indent="-342778" algn="l" rtl="0" eaLnBrk="0" fontAlgn="base" hangingPunct="0">
        <a:spcBef>
          <a:spcPct val="20000"/>
        </a:spcBef>
        <a:spcAft>
          <a:spcPct val="0"/>
        </a:spcAft>
        <a:buChar char="•"/>
        <a:defRPr sz="2400">
          <a:solidFill>
            <a:schemeClr val="tx1"/>
          </a:solidFill>
          <a:latin typeface="+mn-lt"/>
          <a:ea typeface="ＭＳ Ｐゴシック" pitchFamily="-110" charset="-128"/>
          <a:cs typeface="ＭＳ Ｐゴシック" pitchFamily="-110" charset="-128"/>
        </a:defRPr>
      </a:lvl1pPr>
      <a:lvl2pPr marL="742684" indent="-285647" algn="l" rtl="0" eaLnBrk="0" fontAlgn="base" hangingPunct="0">
        <a:spcBef>
          <a:spcPct val="20000"/>
        </a:spcBef>
        <a:spcAft>
          <a:spcPct val="0"/>
        </a:spcAft>
        <a:buChar char="–"/>
        <a:defRPr sz="2000">
          <a:solidFill>
            <a:schemeClr val="tx1"/>
          </a:solidFill>
          <a:latin typeface="+mn-lt"/>
          <a:ea typeface="ＭＳ Ｐゴシック" pitchFamily="-108" charset="-128"/>
        </a:defRPr>
      </a:lvl2pPr>
      <a:lvl3pPr marL="1142589" indent="-228517" algn="l" rtl="0" eaLnBrk="0" fontAlgn="base" hangingPunct="0">
        <a:spcBef>
          <a:spcPct val="20000"/>
        </a:spcBef>
        <a:spcAft>
          <a:spcPct val="0"/>
        </a:spcAft>
        <a:buChar char="•"/>
        <a:defRPr>
          <a:solidFill>
            <a:schemeClr val="tx1"/>
          </a:solidFill>
          <a:latin typeface="+mn-lt"/>
          <a:ea typeface="ＭＳ Ｐゴシック" pitchFamily="-108" charset="-128"/>
        </a:defRPr>
      </a:lvl3pPr>
      <a:lvl4pPr marL="1599626" indent="-228517" algn="l" rtl="0" eaLnBrk="0" fontAlgn="base" hangingPunct="0">
        <a:spcBef>
          <a:spcPct val="20000"/>
        </a:spcBef>
        <a:spcAft>
          <a:spcPct val="0"/>
        </a:spcAft>
        <a:buChar char="–"/>
        <a:defRPr sz="1600">
          <a:solidFill>
            <a:schemeClr val="tx1"/>
          </a:solidFill>
          <a:latin typeface="+mn-lt"/>
          <a:ea typeface="ＭＳ Ｐゴシック" pitchFamily="-108" charset="-128"/>
        </a:defRPr>
      </a:lvl4pPr>
      <a:lvl5pPr marL="2056665" indent="-228517" algn="l" rtl="0" eaLnBrk="0" fontAlgn="base" hangingPunct="0">
        <a:spcBef>
          <a:spcPct val="20000"/>
        </a:spcBef>
        <a:spcAft>
          <a:spcPct val="0"/>
        </a:spcAft>
        <a:buChar char="»"/>
        <a:defRPr sz="1400">
          <a:solidFill>
            <a:schemeClr val="tx1"/>
          </a:solidFill>
          <a:latin typeface="+mn-lt"/>
          <a:ea typeface="ＭＳ Ｐゴシック" pitchFamily="-108" charset="-128"/>
        </a:defRPr>
      </a:lvl5pPr>
      <a:lvl6pPr marL="2513701" indent="-228517" algn="l" rtl="0" fontAlgn="base">
        <a:spcBef>
          <a:spcPct val="20000"/>
        </a:spcBef>
        <a:spcAft>
          <a:spcPct val="0"/>
        </a:spcAft>
        <a:buChar char="»"/>
        <a:defRPr sz="1400">
          <a:solidFill>
            <a:schemeClr val="tx1"/>
          </a:solidFill>
          <a:latin typeface="+mn-lt"/>
        </a:defRPr>
      </a:lvl6pPr>
      <a:lvl7pPr marL="2970736" indent="-228517" algn="l" rtl="0" fontAlgn="base">
        <a:spcBef>
          <a:spcPct val="20000"/>
        </a:spcBef>
        <a:spcAft>
          <a:spcPct val="0"/>
        </a:spcAft>
        <a:buChar char="»"/>
        <a:defRPr sz="1400">
          <a:solidFill>
            <a:schemeClr val="tx1"/>
          </a:solidFill>
          <a:latin typeface="+mn-lt"/>
        </a:defRPr>
      </a:lvl7pPr>
      <a:lvl8pPr marL="3427774" indent="-228517" algn="l" rtl="0" fontAlgn="base">
        <a:spcBef>
          <a:spcPct val="20000"/>
        </a:spcBef>
        <a:spcAft>
          <a:spcPct val="0"/>
        </a:spcAft>
        <a:buChar char="»"/>
        <a:defRPr sz="1400">
          <a:solidFill>
            <a:schemeClr val="tx1"/>
          </a:solidFill>
          <a:latin typeface="+mn-lt"/>
        </a:defRPr>
      </a:lvl8pPr>
      <a:lvl9pPr marL="3884807" indent="-228517" algn="l" rtl="0" fontAlgn="base">
        <a:spcBef>
          <a:spcPct val="20000"/>
        </a:spcBef>
        <a:spcAft>
          <a:spcPct val="0"/>
        </a:spcAft>
        <a:buChar char="»"/>
        <a:defRPr sz="1400">
          <a:solidFill>
            <a:schemeClr val="tx1"/>
          </a:solidFill>
          <a:latin typeface="+mn-lt"/>
        </a:defRPr>
      </a:lvl9pPr>
    </p:bodyStyle>
    <p:otherStyle>
      <a:defPPr>
        <a:defRPr lang="en-US"/>
      </a:defPPr>
      <a:lvl1pPr marL="0" algn="l" defTabSz="914071" rtl="0" eaLnBrk="1" latinLnBrk="0" hangingPunct="1">
        <a:defRPr sz="1800" kern="1200">
          <a:solidFill>
            <a:schemeClr val="tx1"/>
          </a:solidFill>
          <a:latin typeface="+mn-lt"/>
          <a:ea typeface="+mn-ea"/>
          <a:cs typeface="+mn-cs"/>
        </a:defRPr>
      </a:lvl1pPr>
      <a:lvl2pPr marL="457035" algn="l" defTabSz="914071" rtl="0" eaLnBrk="1" latinLnBrk="0" hangingPunct="1">
        <a:defRPr sz="1800" kern="1200">
          <a:solidFill>
            <a:schemeClr val="tx1"/>
          </a:solidFill>
          <a:latin typeface="+mn-lt"/>
          <a:ea typeface="+mn-ea"/>
          <a:cs typeface="+mn-cs"/>
        </a:defRPr>
      </a:lvl2pPr>
      <a:lvl3pPr marL="914071" algn="l" defTabSz="914071" rtl="0" eaLnBrk="1" latinLnBrk="0" hangingPunct="1">
        <a:defRPr sz="1800" kern="1200">
          <a:solidFill>
            <a:schemeClr val="tx1"/>
          </a:solidFill>
          <a:latin typeface="+mn-lt"/>
          <a:ea typeface="+mn-ea"/>
          <a:cs typeface="+mn-cs"/>
        </a:defRPr>
      </a:lvl3pPr>
      <a:lvl4pPr marL="1371110" algn="l" defTabSz="914071" rtl="0" eaLnBrk="1" latinLnBrk="0" hangingPunct="1">
        <a:defRPr sz="1800" kern="1200">
          <a:solidFill>
            <a:schemeClr val="tx1"/>
          </a:solidFill>
          <a:latin typeface="+mn-lt"/>
          <a:ea typeface="+mn-ea"/>
          <a:cs typeface="+mn-cs"/>
        </a:defRPr>
      </a:lvl4pPr>
      <a:lvl5pPr marL="1828146" algn="l" defTabSz="914071" rtl="0" eaLnBrk="1" latinLnBrk="0" hangingPunct="1">
        <a:defRPr sz="1800" kern="1200">
          <a:solidFill>
            <a:schemeClr val="tx1"/>
          </a:solidFill>
          <a:latin typeface="+mn-lt"/>
          <a:ea typeface="+mn-ea"/>
          <a:cs typeface="+mn-cs"/>
        </a:defRPr>
      </a:lvl5pPr>
      <a:lvl6pPr marL="2285181" algn="l" defTabSz="914071" rtl="0" eaLnBrk="1" latinLnBrk="0" hangingPunct="1">
        <a:defRPr sz="1800" kern="1200">
          <a:solidFill>
            <a:schemeClr val="tx1"/>
          </a:solidFill>
          <a:latin typeface="+mn-lt"/>
          <a:ea typeface="+mn-ea"/>
          <a:cs typeface="+mn-cs"/>
        </a:defRPr>
      </a:lvl6pPr>
      <a:lvl7pPr marL="2742219" algn="l" defTabSz="914071" rtl="0" eaLnBrk="1" latinLnBrk="0" hangingPunct="1">
        <a:defRPr sz="1800" kern="1200">
          <a:solidFill>
            <a:schemeClr val="tx1"/>
          </a:solidFill>
          <a:latin typeface="+mn-lt"/>
          <a:ea typeface="+mn-ea"/>
          <a:cs typeface="+mn-cs"/>
        </a:defRPr>
      </a:lvl7pPr>
      <a:lvl8pPr marL="3199252" algn="l" defTabSz="914071" rtl="0" eaLnBrk="1" latinLnBrk="0" hangingPunct="1">
        <a:defRPr sz="1800" kern="1200">
          <a:solidFill>
            <a:schemeClr val="tx1"/>
          </a:solidFill>
          <a:latin typeface="+mn-lt"/>
          <a:ea typeface="+mn-ea"/>
          <a:cs typeface="+mn-cs"/>
        </a:defRPr>
      </a:lvl8pPr>
      <a:lvl9pPr marL="3656291" algn="l" defTabSz="914071"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1"/>
          <p:cNvSpPr>
            <a:spLocks noGrp="1" noChangeArrowheads="1"/>
          </p:cNvSpPr>
          <p:nvPr>
            <p:ph type="title"/>
          </p:nvPr>
        </p:nvSpPr>
        <p:spPr bwMode="auto">
          <a:xfrm>
            <a:off x="892976" y="178594"/>
            <a:ext cx="7358063" cy="1714500"/>
          </a:xfrm>
          <a:prstGeom prst="rect">
            <a:avLst/>
          </a:prstGeom>
          <a:noFill/>
          <a:ln w="12700">
            <a:noFill/>
            <a:miter lim="800000"/>
            <a:headEnd/>
            <a:tailEnd/>
          </a:ln>
        </p:spPr>
        <p:txBody>
          <a:bodyPr vert="horz" wrap="square" lIns="35703" tIns="35703" rIns="35703" bIns="35703" numCol="1" anchor="ctr" anchorCtr="0" compatLnSpc="1">
            <a:prstTxWarp prst="textNoShape">
              <a:avLst/>
            </a:prstTxWarp>
          </a:bodyPr>
          <a:lstStyle/>
          <a:p>
            <a:pPr lvl="0"/>
            <a:r>
              <a:rPr lang="en-US">
                <a:sym typeface="Gill Sans" charset="0"/>
              </a:rPr>
              <a:t>Click to edit Master title style</a:t>
            </a:r>
          </a:p>
        </p:txBody>
      </p:sp>
      <p:sp>
        <p:nvSpPr>
          <p:cNvPr id="13315" name="Rectangle 2"/>
          <p:cNvSpPr>
            <a:spLocks noGrp="1" noChangeArrowheads="1"/>
          </p:cNvSpPr>
          <p:nvPr>
            <p:ph type="body" idx="1"/>
          </p:nvPr>
        </p:nvSpPr>
        <p:spPr bwMode="auto">
          <a:xfrm>
            <a:off x="892976" y="1946679"/>
            <a:ext cx="7358063" cy="4018359"/>
          </a:xfrm>
          <a:prstGeom prst="rect">
            <a:avLst/>
          </a:prstGeom>
          <a:noFill/>
          <a:ln w="12700">
            <a:noFill/>
            <a:miter lim="800000"/>
            <a:headEnd/>
            <a:tailEnd/>
          </a:ln>
        </p:spPr>
        <p:txBody>
          <a:bodyPr vert="horz" wrap="square" lIns="35703" tIns="35703" rIns="35703" bIns="35703"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7551" r:id="rId1"/>
    <p:sldLayoutId id="2147487552" r:id="rId2"/>
    <p:sldLayoutId id="2147487553" r:id="rId3"/>
    <p:sldLayoutId id="2147487554" r:id="rId4"/>
    <p:sldLayoutId id="2147487555" r:id="rId5"/>
    <p:sldLayoutId id="2147487556" r:id="rId6"/>
    <p:sldLayoutId id="2147487557" r:id="rId7"/>
    <p:sldLayoutId id="2147487558" r:id="rId8"/>
    <p:sldLayoutId id="2147487559" r:id="rId9"/>
    <p:sldLayoutId id="2147487560" r:id="rId10"/>
    <p:sldLayoutId id="2147487561" r:id="rId11"/>
  </p:sldLayoutIdLst>
  <p:transition xmlns:p14="http://schemas.microsoft.com/office/powerpoint/2010/main"/>
  <p:txStyles>
    <p:titleStyle>
      <a:lvl1pPr algn="ctr" rtl="0" eaLnBrk="0" fontAlgn="base" hangingPunct="0">
        <a:spcBef>
          <a:spcPct val="0"/>
        </a:spcBef>
        <a:spcAft>
          <a:spcPct val="0"/>
        </a:spcAft>
        <a:defRPr sz="5900">
          <a:solidFill>
            <a:schemeClr val="tx1"/>
          </a:solidFill>
          <a:latin typeface="+mj-lt"/>
          <a:ea typeface="+mj-ea"/>
          <a:cs typeface="+mj-cs"/>
          <a:sym typeface="Gill Sans" charset="0"/>
        </a:defRPr>
      </a:lvl1pPr>
      <a:lvl2pPr algn="ctr" rtl="0" eaLnBrk="0" fontAlgn="base" hangingPunct="0">
        <a:spcBef>
          <a:spcPct val="0"/>
        </a:spcBef>
        <a:spcAft>
          <a:spcPct val="0"/>
        </a:spcAft>
        <a:defRPr sz="5900">
          <a:solidFill>
            <a:schemeClr val="tx1"/>
          </a:solidFill>
          <a:latin typeface="Gill Sans" charset="0"/>
          <a:ea typeface="Heiti SC Light" charset="-122"/>
          <a:cs typeface="Heiti SC Light" charset="-122"/>
          <a:sym typeface="Gill Sans" charset="0"/>
        </a:defRPr>
      </a:lvl2pPr>
      <a:lvl3pPr algn="ctr" rtl="0" eaLnBrk="0" fontAlgn="base" hangingPunct="0">
        <a:spcBef>
          <a:spcPct val="0"/>
        </a:spcBef>
        <a:spcAft>
          <a:spcPct val="0"/>
        </a:spcAft>
        <a:defRPr sz="5900">
          <a:solidFill>
            <a:schemeClr val="tx1"/>
          </a:solidFill>
          <a:latin typeface="Gill Sans" charset="0"/>
          <a:ea typeface="Heiti SC Light" charset="-122"/>
          <a:cs typeface="Heiti SC Light" charset="-122"/>
          <a:sym typeface="Gill Sans" charset="0"/>
        </a:defRPr>
      </a:lvl3pPr>
      <a:lvl4pPr algn="ctr" rtl="0" eaLnBrk="0" fontAlgn="base" hangingPunct="0">
        <a:spcBef>
          <a:spcPct val="0"/>
        </a:spcBef>
        <a:spcAft>
          <a:spcPct val="0"/>
        </a:spcAft>
        <a:defRPr sz="5900">
          <a:solidFill>
            <a:schemeClr val="tx1"/>
          </a:solidFill>
          <a:latin typeface="Gill Sans" charset="0"/>
          <a:ea typeface="Heiti SC Light" charset="-122"/>
          <a:cs typeface="Heiti SC Light" charset="-122"/>
          <a:sym typeface="Gill Sans" charset="0"/>
        </a:defRPr>
      </a:lvl4pPr>
      <a:lvl5pPr algn="ctr" rtl="0" eaLnBrk="0" fontAlgn="base" hangingPunct="0">
        <a:spcBef>
          <a:spcPct val="0"/>
        </a:spcBef>
        <a:spcAft>
          <a:spcPct val="0"/>
        </a:spcAft>
        <a:defRPr sz="5900">
          <a:solidFill>
            <a:schemeClr val="tx1"/>
          </a:solidFill>
          <a:latin typeface="Gill Sans" charset="0"/>
          <a:ea typeface="Heiti SC Light" charset="-122"/>
          <a:cs typeface="Heiti SC Light" charset="-122"/>
          <a:sym typeface="Gill Sans" charset="0"/>
        </a:defRPr>
      </a:lvl5pPr>
      <a:lvl6pPr marL="321341" algn="ctr" rtl="0" fontAlgn="base">
        <a:spcBef>
          <a:spcPct val="0"/>
        </a:spcBef>
        <a:spcAft>
          <a:spcPct val="0"/>
        </a:spcAft>
        <a:defRPr sz="5900">
          <a:solidFill>
            <a:schemeClr val="tx1"/>
          </a:solidFill>
          <a:latin typeface="Gill Sans" charset="0"/>
          <a:ea typeface="Heiti SC Light" charset="-122"/>
          <a:cs typeface="Heiti SC Light" charset="-122"/>
          <a:sym typeface="Gill Sans" charset="0"/>
        </a:defRPr>
      </a:lvl6pPr>
      <a:lvl7pPr marL="642684" algn="ctr" rtl="0" fontAlgn="base">
        <a:spcBef>
          <a:spcPct val="0"/>
        </a:spcBef>
        <a:spcAft>
          <a:spcPct val="0"/>
        </a:spcAft>
        <a:defRPr sz="5900">
          <a:solidFill>
            <a:schemeClr val="tx1"/>
          </a:solidFill>
          <a:latin typeface="Gill Sans" charset="0"/>
          <a:ea typeface="Heiti SC Light" charset="-122"/>
          <a:cs typeface="Heiti SC Light" charset="-122"/>
          <a:sym typeface="Gill Sans" charset="0"/>
        </a:defRPr>
      </a:lvl7pPr>
      <a:lvl8pPr marL="964025" algn="ctr" rtl="0" fontAlgn="base">
        <a:spcBef>
          <a:spcPct val="0"/>
        </a:spcBef>
        <a:spcAft>
          <a:spcPct val="0"/>
        </a:spcAft>
        <a:defRPr sz="5900">
          <a:solidFill>
            <a:schemeClr val="tx1"/>
          </a:solidFill>
          <a:latin typeface="Gill Sans" charset="0"/>
          <a:ea typeface="Heiti SC Light" charset="-122"/>
          <a:cs typeface="Heiti SC Light" charset="-122"/>
          <a:sym typeface="Gill Sans" charset="0"/>
        </a:defRPr>
      </a:lvl8pPr>
      <a:lvl9pPr marL="1285368" algn="ctr" rtl="0" fontAlgn="base">
        <a:spcBef>
          <a:spcPct val="0"/>
        </a:spcBef>
        <a:spcAft>
          <a:spcPct val="0"/>
        </a:spcAft>
        <a:defRPr sz="5900">
          <a:solidFill>
            <a:schemeClr val="tx1"/>
          </a:solidFill>
          <a:latin typeface="Gill Sans" charset="0"/>
          <a:ea typeface="Heiti SC Light" charset="-122"/>
          <a:cs typeface="Heiti SC Light" charset="-122"/>
          <a:sym typeface="Gill Sans" charset="0"/>
        </a:defRPr>
      </a:lvl9pPr>
    </p:titleStyle>
    <p:bodyStyle>
      <a:lvl1pPr marL="589128" indent="-401676" algn="l" rtl="0" eaLnBrk="0" fontAlgn="base" hangingPunct="0">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1pPr>
      <a:lvl2pPr marL="901544" indent="-401676" algn="l" rtl="0" eaLnBrk="0" fontAlgn="base" hangingPunct="0">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2pPr>
      <a:lvl3pPr marL="1213960" indent="-401676" algn="l" rtl="0" eaLnBrk="0" fontAlgn="base" hangingPunct="0">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3pPr>
      <a:lvl4pPr marL="1526376" indent="-401676" algn="l" rtl="0" eaLnBrk="0" fontAlgn="base" hangingPunct="0">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4pPr>
      <a:lvl5pPr marL="1838792" indent="-401676" algn="l" rtl="0" eaLnBrk="0" fontAlgn="base" hangingPunct="0">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5pPr>
      <a:lvl6pPr marL="2160133" indent="-401676"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6pPr>
      <a:lvl7pPr marL="2481476" indent="-401676"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7pPr>
      <a:lvl8pPr marL="2802817" indent="-401676"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8pPr>
      <a:lvl9pPr marL="3124160" indent="-401676"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9pPr>
    </p:bodyStyle>
    <p:otherStyle>
      <a:defPPr>
        <a:defRPr lang="en-US"/>
      </a:defPPr>
      <a:lvl1pPr marL="0" algn="l" defTabSz="321341" rtl="0" eaLnBrk="1" latinLnBrk="0" hangingPunct="1">
        <a:defRPr sz="1300" kern="1200">
          <a:solidFill>
            <a:schemeClr val="tx1"/>
          </a:solidFill>
          <a:latin typeface="+mn-lt"/>
          <a:ea typeface="+mn-ea"/>
          <a:cs typeface="+mn-cs"/>
        </a:defRPr>
      </a:lvl1pPr>
      <a:lvl2pPr marL="321341" algn="l" defTabSz="321341" rtl="0" eaLnBrk="1" latinLnBrk="0" hangingPunct="1">
        <a:defRPr sz="1300" kern="1200">
          <a:solidFill>
            <a:schemeClr val="tx1"/>
          </a:solidFill>
          <a:latin typeface="+mn-lt"/>
          <a:ea typeface="+mn-ea"/>
          <a:cs typeface="+mn-cs"/>
        </a:defRPr>
      </a:lvl2pPr>
      <a:lvl3pPr marL="642684" algn="l" defTabSz="321341" rtl="0" eaLnBrk="1" latinLnBrk="0" hangingPunct="1">
        <a:defRPr sz="1300" kern="1200">
          <a:solidFill>
            <a:schemeClr val="tx1"/>
          </a:solidFill>
          <a:latin typeface="+mn-lt"/>
          <a:ea typeface="+mn-ea"/>
          <a:cs typeface="+mn-cs"/>
        </a:defRPr>
      </a:lvl3pPr>
      <a:lvl4pPr marL="964025" algn="l" defTabSz="321341" rtl="0" eaLnBrk="1" latinLnBrk="0" hangingPunct="1">
        <a:defRPr sz="1300" kern="1200">
          <a:solidFill>
            <a:schemeClr val="tx1"/>
          </a:solidFill>
          <a:latin typeface="+mn-lt"/>
          <a:ea typeface="+mn-ea"/>
          <a:cs typeface="+mn-cs"/>
        </a:defRPr>
      </a:lvl4pPr>
      <a:lvl5pPr marL="1285368" algn="l" defTabSz="321341" rtl="0" eaLnBrk="1" latinLnBrk="0" hangingPunct="1">
        <a:defRPr sz="1300" kern="1200">
          <a:solidFill>
            <a:schemeClr val="tx1"/>
          </a:solidFill>
          <a:latin typeface="+mn-lt"/>
          <a:ea typeface="+mn-ea"/>
          <a:cs typeface="+mn-cs"/>
        </a:defRPr>
      </a:lvl5pPr>
      <a:lvl6pPr marL="1606711" algn="l" defTabSz="321341" rtl="0" eaLnBrk="1" latinLnBrk="0" hangingPunct="1">
        <a:defRPr sz="1300" kern="1200">
          <a:solidFill>
            <a:schemeClr val="tx1"/>
          </a:solidFill>
          <a:latin typeface="+mn-lt"/>
          <a:ea typeface="+mn-ea"/>
          <a:cs typeface="+mn-cs"/>
        </a:defRPr>
      </a:lvl6pPr>
      <a:lvl7pPr marL="1928052" algn="l" defTabSz="321341" rtl="0" eaLnBrk="1" latinLnBrk="0" hangingPunct="1">
        <a:defRPr sz="1300" kern="1200">
          <a:solidFill>
            <a:schemeClr val="tx1"/>
          </a:solidFill>
          <a:latin typeface="+mn-lt"/>
          <a:ea typeface="+mn-ea"/>
          <a:cs typeface="+mn-cs"/>
        </a:defRPr>
      </a:lvl7pPr>
      <a:lvl8pPr marL="2249396" algn="l" defTabSz="321341" rtl="0" eaLnBrk="1" latinLnBrk="0" hangingPunct="1">
        <a:defRPr sz="1300" kern="1200">
          <a:solidFill>
            <a:schemeClr val="tx1"/>
          </a:solidFill>
          <a:latin typeface="+mn-lt"/>
          <a:ea typeface="+mn-ea"/>
          <a:cs typeface="+mn-cs"/>
        </a:defRPr>
      </a:lvl8pPr>
      <a:lvl9pPr marL="2570738" algn="l" defTabSz="321341" rtl="0" eaLnBrk="1" latinLnBrk="0" hangingPunct="1">
        <a:defRPr sz="13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F3B3D"/>
            </a:gs>
            <a:gs pos="100000">
              <a:srgbClr val="383436"/>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20" tIns="45711" rIns="91420" bIns="45711"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20" tIns="45711" rIns="91420" bIns="4571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2950" name="Rectangle 6"/>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20" tIns="45711" rIns="91420" bIns="45711" numCol="1" anchor="t" anchorCtr="0" compatLnSpc="1">
            <a:prstTxWarp prst="textNoShape">
              <a:avLst/>
            </a:prstTxWarp>
          </a:bodyPr>
          <a:lstStyle>
            <a:lvl1pPr algn="r" eaLnBrk="0" hangingPunct="0">
              <a:defRPr sz="1400">
                <a:solidFill>
                  <a:schemeClr val="tx1"/>
                </a:solidFill>
                <a:latin typeface="+mn-lt"/>
                <a:ea typeface="Arial" pitchFamily="30" charset="0"/>
                <a:cs typeface="Arial" pitchFamily="30" charset="0"/>
                <a:sym typeface="Arial" pitchFamily="30" charset="0"/>
              </a:defRPr>
            </a:lvl1pPr>
          </a:lstStyle>
          <a:p>
            <a:pPr>
              <a:defRPr/>
            </a:pPr>
            <a:endParaRPr lang="en-US"/>
          </a:p>
          <a:p>
            <a:pPr>
              <a:defRPr/>
            </a:pPr>
            <a:fld id="{2FE08142-D342-6242-84FD-BF387ABC54B5}" type="slidenum">
              <a:rPr lang="en-US"/>
              <a:pPr>
                <a:defRPr/>
              </a:pPr>
              <a:t>‹#›</a:t>
            </a:fld>
            <a:endParaRPr lang="en-US"/>
          </a:p>
        </p:txBody>
      </p:sp>
      <p:sp>
        <p:nvSpPr>
          <p:cNvPr id="82959" name="Rectangle 15"/>
          <p:cNvSpPr>
            <a:spLocks/>
          </p:cNvSpPr>
          <p:nvPr userDrawn="1"/>
        </p:nvSpPr>
        <p:spPr bwMode="auto">
          <a:xfrm>
            <a:off x="3513138" y="6553200"/>
            <a:ext cx="184150" cy="304800"/>
          </a:xfrm>
          <a:prstGeom prst="rect">
            <a:avLst/>
          </a:prstGeom>
          <a:noFill/>
          <a:ln w="12700">
            <a:noFill/>
            <a:miter lim="800000"/>
            <a:headEnd/>
            <a:tailEnd/>
          </a:ln>
          <a:effectLst/>
        </p:spPr>
        <p:txBody>
          <a:bodyPr wrap="none" lIns="91420" tIns="45711" rIns="91420" bIns="45711">
            <a:prstTxWarp prst="textNoShape">
              <a:avLst/>
            </a:prstTxWarp>
            <a:spAutoFit/>
          </a:bodyPr>
          <a:lstStyle/>
          <a:p>
            <a:pPr>
              <a:defRPr/>
            </a:pPr>
            <a:endParaRPr lang="en-US" sz="1400" dirty="0">
              <a:solidFill>
                <a:srgbClr val="09E60A"/>
              </a:solidFill>
              <a:latin typeface="Times New Roman" pitchFamily="30" charset="0"/>
              <a:ea typeface="Arial" pitchFamily="30" charset="0"/>
              <a:cs typeface="Arial" pitchFamily="30" charset="0"/>
              <a:sym typeface="Arial" pitchFamily="30" charset="0"/>
            </a:endParaRPr>
          </a:p>
        </p:txBody>
      </p:sp>
    </p:spTree>
  </p:cSld>
  <p:clrMap bg1="lt1" tx1="dk1" bg2="lt2" tx2="dk2" accent1="accent1" accent2="accent2" accent3="accent3" accent4="accent4" accent5="accent5" accent6="accent6" hlink="hlink" folHlink="folHlink"/>
  <p:sldLayoutIdLst>
    <p:sldLayoutId id="2147487599" r:id="rId1"/>
    <p:sldLayoutId id="2147487600" r:id="rId2"/>
    <p:sldLayoutId id="2147487601" r:id="rId3"/>
    <p:sldLayoutId id="2147487602" r:id="rId4"/>
    <p:sldLayoutId id="2147487603" r:id="rId5"/>
    <p:sldLayoutId id="2147487604" r:id="rId6"/>
    <p:sldLayoutId id="2147487605" r:id="rId7"/>
    <p:sldLayoutId id="2147487606" r:id="rId8"/>
    <p:sldLayoutId id="2147487607" r:id="rId9"/>
    <p:sldLayoutId id="2147487608" r:id="rId10"/>
    <p:sldLayoutId id="2147487609" r:id="rId11"/>
    <p:sldLayoutId id="2147487610" r:id="rId12"/>
    <p:sldLayoutId id="2147487611" r:id="rId13"/>
    <p:sldLayoutId id="2147487612" r:id="rId14"/>
    <p:sldLayoutId id="2147487613" r:id="rId15"/>
    <p:sldLayoutId id="2147487614" r:id="rId16"/>
    <p:sldLayoutId id="2147487888" r:id="rId17"/>
  </p:sldLayoutIdLst>
  <p:hf hdr="0" ftr="0" dt="0"/>
  <p:txStyles>
    <p:titleStyle>
      <a:lvl1pPr algn="ctr" rtl="0" eaLnBrk="0" fontAlgn="base" hangingPunct="0">
        <a:spcBef>
          <a:spcPct val="0"/>
        </a:spcBef>
        <a:spcAft>
          <a:spcPct val="0"/>
        </a:spcAft>
        <a:defRPr sz="4400">
          <a:solidFill>
            <a:srgbClr val="FFFF00"/>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5pPr>
      <a:lvl6pPr marL="457106" algn="ctr" rtl="0" fontAlgn="base">
        <a:spcBef>
          <a:spcPct val="0"/>
        </a:spcBef>
        <a:spcAft>
          <a:spcPct val="0"/>
        </a:spcAft>
        <a:defRPr sz="4400">
          <a:solidFill>
            <a:srgbClr val="FFFF00"/>
          </a:solidFill>
          <a:latin typeface="Times" pitchFamily="30" charset="0"/>
        </a:defRPr>
      </a:lvl6pPr>
      <a:lvl7pPr marL="914210" algn="ctr" rtl="0" fontAlgn="base">
        <a:spcBef>
          <a:spcPct val="0"/>
        </a:spcBef>
        <a:spcAft>
          <a:spcPct val="0"/>
        </a:spcAft>
        <a:defRPr sz="4400">
          <a:solidFill>
            <a:srgbClr val="FFFF00"/>
          </a:solidFill>
          <a:latin typeface="Times" pitchFamily="30" charset="0"/>
        </a:defRPr>
      </a:lvl7pPr>
      <a:lvl8pPr marL="1371316" algn="ctr" rtl="0" fontAlgn="base">
        <a:spcBef>
          <a:spcPct val="0"/>
        </a:spcBef>
        <a:spcAft>
          <a:spcPct val="0"/>
        </a:spcAft>
        <a:defRPr sz="4400">
          <a:solidFill>
            <a:srgbClr val="FFFF00"/>
          </a:solidFill>
          <a:latin typeface="Times" pitchFamily="30" charset="0"/>
        </a:defRPr>
      </a:lvl8pPr>
      <a:lvl9pPr marL="1828421" algn="ctr" rtl="0" fontAlgn="base">
        <a:spcBef>
          <a:spcPct val="0"/>
        </a:spcBef>
        <a:spcAft>
          <a:spcPct val="0"/>
        </a:spcAft>
        <a:defRPr sz="4400">
          <a:solidFill>
            <a:srgbClr val="FFFF00"/>
          </a:solidFill>
          <a:latin typeface="Times" pitchFamily="30" charset="0"/>
        </a:defRPr>
      </a:lvl9pPr>
    </p:titleStyle>
    <p:bodyStyle>
      <a:lvl1pPr marL="341313" indent="-341313" algn="l" rtl="0" eaLnBrk="0" fontAlgn="base" hangingPunct="0">
        <a:spcBef>
          <a:spcPct val="20000"/>
        </a:spcBef>
        <a:spcAft>
          <a:spcPct val="0"/>
        </a:spcAft>
        <a:buChar char="•"/>
        <a:defRPr sz="3200">
          <a:solidFill>
            <a:schemeClr val="bg1"/>
          </a:solidFill>
          <a:latin typeface="+mn-lt"/>
          <a:ea typeface="ＭＳ Ｐゴシック" pitchFamily="-110" charset="-128"/>
          <a:cs typeface="ＭＳ Ｐゴシック" pitchFamily="-110" charset="-128"/>
        </a:defRPr>
      </a:lvl1pPr>
      <a:lvl2pPr marL="741363" indent="-284163" algn="l" rtl="0" eaLnBrk="0" fontAlgn="base" hangingPunct="0">
        <a:spcBef>
          <a:spcPct val="20000"/>
        </a:spcBef>
        <a:spcAft>
          <a:spcPct val="0"/>
        </a:spcAft>
        <a:buChar char="–"/>
        <a:defRPr sz="2800">
          <a:solidFill>
            <a:schemeClr val="bg1"/>
          </a:solidFill>
          <a:latin typeface="+mn-lt"/>
          <a:ea typeface="ＭＳ Ｐゴシック" pitchFamily="30" charset="-128"/>
        </a:defRPr>
      </a:lvl2pPr>
      <a:lvl3pPr marL="1141413" indent="-227013" algn="l" rtl="0" eaLnBrk="0" fontAlgn="base" hangingPunct="0">
        <a:spcBef>
          <a:spcPct val="20000"/>
        </a:spcBef>
        <a:spcAft>
          <a:spcPct val="0"/>
        </a:spcAft>
        <a:buChar char="•"/>
        <a:defRPr sz="2400">
          <a:solidFill>
            <a:schemeClr val="bg1"/>
          </a:solidFill>
          <a:latin typeface="+mn-lt"/>
          <a:ea typeface="ＭＳ Ｐゴシック" pitchFamily="30" charset="-128"/>
        </a:defRPr>
      </a:lvl3pPr>
      <a:lvl4pPr marL="1598613" indent="-227013" algn="l" rtl="0" eaLnBrk="0" fontAlgn="base" hangingPunct="0">
        <a:spcBef>
          <a:spcPct val="20000"/>
        </a:spcBef>
        <a:spcAft>
          <a:spcPct val="0"/>
        </a:spcAft>
        <a:buChar char="–"/>
        <a:defRPr sz="2000">
          <a:solidFill>
            <a:schemeClr val="bg1"/>
          </a:solidFill>
          <a:latin typeface="+mn-lt"/>
          <a:ea typeface="ＭＳ Ｐゴシック" pitchFamily="30" charset="-128"/>
        </a:defRPr>
      </a:lvl4pPr>
      <a:lvl5pPr marL="2055813" indent="-227013" algn="l" rtl="0" eaLnBrk="0" fontAlgn="base" hangingPunct="0">
        <a:spcBef>
          <a:spcPct val="20000"/>
        </a:spcBef>
        <a:spcAft>
          <a:spcPct val="0"/>
        </a:spcAft>
        <a:buChar char="»"/>
        <a:defRPr sz="2000">
          <a:solidFill>
            <a:schemeClr val="bg1"/>
          </a:solidFill>
          <a:latin typeface="+mn-lt"/>
          <a:ea typeface="ＭＳ Ｐゴシック" pitchFamily="30" charset="-128"/>
        </a:defRPr>
      </a:lvl5pPr>
      <a:lvl6pPr marL="2514079" indent="-228553" algn="l" rtl="0" fontAlgn="base">
        <a:spcBef>
          <a:spcPct val="20000"/>
        </a:spcBef>
        <a:spcAft>
          <a:spcPct val="0"/>
        </a:spcAft>
        <a:buChar char="»"/>
        <a:defRPr sz="2000">
          <a:solidFill>
            <a:schemeClr val="bg1"/>
          </a:solidFill>
          <a:latin typeface="+mn-lt"/>
          <a:ea typeface="ＭＳ Ｐゴシック" pitchFamily="30" charset="-128"/>
        </a:defRPr>
      </a:lvl6pPr>
      <a:lvl7pPr marL="2971184" indent="-228553" algn="l" rtl="0" fontAlgn="base">
        <a:spcBef>
          <a:spcPct val="20000"/>
        </a:spcBef>
        <a:spcAft>
          <a:spcPct val="0"/>
        </a:spcAft>
        <a:buChar char="»"/>
        <a:defRPr sz="2000">
          <a:solidFill>
            <a:schemeClr val="bg1"/>
          </a:solidFill>
          <a:latin typeface="+mn-lt"/>
          <a:ea typeface="ＭＳ Ｐゴシック" pitchFamily="30" charset="-128"/>
        </a:defRPr>
      </a:lvl7pPr>
      <a:lvl8pPr marL="3428289" indent="-228553" algn="l" rtl="0" fontAlgn="base">
        <a:spcBef>
          <a:spcPct val="20000"/>
        </a:spcBef>
        <a:spcAft>
          <a:spcPct val="0"/>
        </a:spcAft>
        <a:buChar char="»"/>
        <a:defRPr sz="2000">
          <a:solidFill>
            <a:schemeClr val="bg1"/>
          </a:solidFill>
          <a:latin typeface="+mn-lt"/>
          <a:ea typeface="ＭＳ Ｐゴシック" pitchFamily="30" charset="-128"/>
        </a:defRPr>
      </a:lvl8pPr>
      <a:lvl9pPr marL="3885394" indent="-228553" algn="l" rtl="0" fontAlgn="base">
        <a:spcBef>
          <a:spcPct val="20000"/>
        </a:spcBef>
        <a:spcAft>
          <a:spcPct val="0"/>
        </a:spcAft>
        <a:buChar char="»"/>
        <a:defRPr sz="2000">
          <a:solidFill>
            <a:schemeClr val="bg1"/>
          </a:solidFill>
          <a:latin typeface="+mn-lt"/>
          <a:ea typeface="ＭＳ Ｐゴシック" pitchFamily="30" charset="-128"/>
        </a:defRPr>
      </a:lvl9pPr>
    </p:bodyStyle>
    <p:otherStyle>
      <a:defPPr>
        <a:defRPr lang="en-US"/>
      </a:defPPr>
      <a:lvl1pPr marL="0" algn="l" defTabSz="457106" rtl="0" eaLnBrk="1" latinLnBrk="0" hangingPunct="1">
        <a:defRPr sz="1800" kern="1200">
          <a:solidFill>
            <a:schemeClr val="tx1"/>
          </a:solidFill>
          <a:latin typeface="+mn-lt"/>
          <a:ea typeface="+mn-ea"/>
          <a:cs typeface="+mn-cs"/>
        </a:defRPr>
      </a:lvl1pPr>
      <a:lvl2pPr marL="457106" algn="l" defTabSz="457106" rtl="0" eaLnBrk="1" latinLnBrk="0" hangingPunct="1">
        <a:defRPr sz="1800" kern="1200">
          <a:solidFill>
            <a:schemeClr val="tx1"/>
          </a:solidFill>
          <a:latin typeface="+mn-lt"/>
          <a:ea typeface="+mn-ea"/>
          <a:cs typeface="+mn-cs"/>
        </a:defRPr>
      </a:lvl2pPr>
      <a:lvl3pPr marL="914210" algn="l" defTabSz="457106" rtl="0" eaLnBrk="1" latinLnBrk="0" hangingPunct="1">
        <a:defRPr sz="1800" kern="1200">
          <a:solidFill>
            <a:schemeClr val="tx1"/>
          </a:solidFill>
          <a:latin typeface="+mn-lt"/>
          <a:ea typeface="+mn-ea"/>
          <a:cs typeface="+mn-cs"/>
        </a:defRPr>
      </a:lvl3pPr>
      <a:lvl4pPr marL="1371316" algn="l" defTabSz="457106" rtl="0" eaLnBrk="1" latinLnBrk="0" hangingPunct="1">
        <a:defRPr sz="1800" kern="1200">
          <a:solidFill>
            <a:schemeClr val="tx1"/>
          </a:solidFill>
          <a:latin typeface="+mn-lt"/>
          <a:ea typeface="+mn-ea"/>
          <a:cs typeface="+mn-cs"/>
        </a:defRPr>
      </a:lvl4pPr>
      <a:lvl5pPr marL="1828421" algn="l" defTabSz="457106" rtl="0" eaLnBrk="1" latinLnBrk="0" hangingPunct="1">
        <a:defRPr sz="1800" kern="1200">
          <a:solidFill>
            <a:schemeClr val="tx1"/>
          </a:solidFill>
          <a:latin typeface="+mn-lt"/>
          <a:ea typeface="+mn-ea"/>
          <a:cs typeface="+mn-cs"/>
        </a:defRPr>
      </a:lvl5pPr>
      <a:lvl6pPr marL="2285526" algn="l" defTabSz="457106" rtl="0" eaLnBrk="1" latinLnBrk="0" hangingPunct="1">
        <a:defRPr sz="1800" kern="1200">
          <a:solidFill>
            <a:schemeClr val="tx1"/>
          </a:solidFill>
          <a:latin typeface="+mn-lt"/>
          <a:ea typeface="+mn-ea"/>
          <a:cs typeface="+mn-cs"/>
        </a:defRPr>
      </a:lvl6pPr>
      <a:lvl7pPr marL="2742630" algn="l" defTabSz="457106" rtl="0" eaLnBrk="1" latinLnBrk="0" hangingPunct="1">
        <a:defRPr sz="1800" kern="1200">
          <a:solidFill>
            <a:schemeClr val="tx1"/>
          </a:solidFill>
          <a:latin typeface="+mn-lt"/>
          <a:ea typeface="+mn-ea"/>
          <a:cs typeface="+mn-cs"/>
        </a:defRPr>
      </a:lvl7pPr>
      <a:lvl8pPr marL="3199736" algn="l" defTabSz="457106" rtl="0" eaLnBrk="1" latinLnBrk="0" hangingPunct="1">
        <a:defRPr sz="1800" kern="1200">
          <a:solidFill>
            <a:schemeClr val="tx1"/>
          </a:solidFill>
          <a:latin typeface="+mn-lt"/>
          <a:ea typeface="+mn-ea"/>
          <a:cs typeface="+mn-cs"/>
        </a:defRPr>
      </a:lvl8pPr>
      <a:lvl9pPr marL="3656841" algn="l" defTabSz="457106"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322562" name="Rectangle 2"/>
          <p:cNvSpPr>
            <a:spLocks noGrp="1" noChangeArrowheads="1"/>
          </p:cNvSpPr>
          <p:nvPr>
            <p:ph type="title"/>
          </p:nvPr>
        </p:nvSpPr>
        <p:spPr bwMode="auto">
          <a:xfrm>
            <a:off x="317500" y="722313"/>
            <a:ext cx="8637588" cy="774700"/>
          </a:xfrm>
          <a:prstGeom prst="rect">
            <a:avLst/>
          </a:prstGeom>
          <a:noFill/>
          <a:ln w="9525">
            <a:noFill/>
            <a:miter lim="800000"/>
            <a:headEnd/>
            <a:tailEnd/>
          </a:ln>
        </p:spPr>
        <p:txBody>
          <a:bodyPr vert="horz" wrap="square" lIns="91421" tIns="45711" rIns="91421" bIns="45711" numCol="1" anchor="b" anchorCtr="0" compatLnSpc="1">
            <a:prstTxWarp prst="textNoShape">
              <a:avLst/>
            </a:prstTxWarp>
            <a:spAutoFit/>
          </a:bodyPr>
          <a:lstStyle/>
          <a:p>
            <a:pPr lvl="0"/>
            <a:r>
              <a:rPr lang="en-US"/>
              <a:t>Click to edit Master title style</a:t>
            </a:r>
          </a:p>
        </p:txBody>
      </p:sp>
      <p:sp>
        <p:nvSpPr>
          <p:cNvPr id="322563" name="Rectangle 3"/>
          <p:cNvSpPr>
            <a:spLocks noGrp="1" noChangeArrowheads="1"/>
          </p:cNvSpPr>
          <p:nvPr>
            <p:ph type="body" idx="1"/>
          </p:nvPr>
        </p:nvSpPr>
        <p:spPr bwMode="auto">
          <a:xfrm>
            <a:off x="328613" y="1941513"/>
            <a:ext cx="8208962" cy="4114800"/>
          </a:xfrm>
          <a:prstGeom prst="rect">
            <a:avLst/>
          </a:prstGeom>
          <a:noFill/>
          <a:ln w="9525">
            <a:noFill/>
            <a:miter lim="800000"/>
            <a:headEnd/>
            <a:tailEnd/>
          </a:ln>
        </p:spPr>
        <p:txBody>
          <a:bodyPr vert="horz" wrap="square" lIns="91421" tIns="45711" rIns="91421" bIns="4571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6996" name="Rectangle 4"/>
          <p:cNvSpPr>
            <a:spLocks noGrp="1" noChangeArrowheads="1"/>
          </p:cNvSpPr>
          <p:nvPr>
            <p:ph type="dt" sz="half" idx="2"/>
          </p:nvPr>
        </p:nvSpPr>
        <p:spPr bwMode="auto">
          <a:xfrm>
            <a:off x="3429000" y="6400800"/>
            <a:ext cx="1905000" cy="457200"/>
          </a:xfrm>
          <a:prstGeom prst="rect">
            <a:avLst/>
          </a:prstGeom>
          <a:noFill/>
          <a:ln w="9525">
            <a:noFill/>
            <a:miter lim="800000"/>
            <a:headEnd/>
            <a:tailEnd/>
          </a:ln>
          <a:effectLst/>
        </p:spPr>
        <p:txBody>
          <a:bodyPr vert="horz" wrap="square" lIns="91421" tIns="45711" rIns="91421" bIns="45711" numCol="1" anchor="b" anchorCtr="0" compatLnSpc="1">
            <a:prstTxWarp prst="textNoShape">
              <a:avLst/>
            </a:prstTxWarp>
          </a:bodyPr>
          <a:lstStyle>
            <a:lvl1pPr algn="ctr">
              <a:defRPr sz="1200">
                <a:solidFill>
                  <a:schemeClr val="tx1"/>
                </a:solidFill>
                <a:latin typeface="+mn-lt"/>
                <a:ea typeface="Arial" pitchFamily="-111" charset="0"/>
                <a:cs typeface="Arial" pitchFamily="-111" charset="0"/>
                <a:sym typeface="Arial" pitchFamily="-111" charset="0"/>
              </a:defRPr>
            </a:lvl1pPr>
          </a:lstStyle>
          <a:p>
            <a:pPr>
              <a:defRPr/>
            </a:pPr>
            <a:endParaRPr lang="en-US"/>
          </a:p>
        </p:txBody>
      </p:sp>
      <p:sp>
        <p:nvSpPr>
          <p:cNvPr id="596997" name="Rectangle 5"/>
          <p:cNvSpPr>
            <a:spLocks noGrp="1" noChangeArrowheads="1"/>
          </p:cNvSpPr>
          <p:nvPr>
            <p:ph type="ftr" sz="quarter" idx="3"/>
          </p:nvPr>
        </p:nvSpPr>
        <p:spPr bwMode="auto">
          <a:xfrm>
            <a:off x="5943600" y="6400800"/>
            <a:ext cx="2895600" cy="457200"/>
          </a:xfrm>
          <a:prstGeom prst="rect">
            <a:avLst/>
          </a:prstGeom>
          <a:noFill/>
          <a:ln w="9525">
            <a:noFill/>
            <a:miter lim="800000"/>
            <a:headEnd/>
            <a:tailEnd/>
          </a:ln>
          <a:effectLst/>
        </p:spPr>
        <p:txBody>
          <a:bodyPr vert="horz" wrap="square" lIns="91421" tIns="45711" rIns="91421" bIns="45711" numCol="1" anchor="b" anchorCtr="0" compatLnSpc="1">
            <a:prstTxWarp prst="textNoShape">
              <a:avLst/>
            </a:prstTxWarp>
          </a:bodyPr>
          <a:lstStyle>
            <a:lvl1pPr algn="r">
              <a:defRPr sz="1200">
                <a:solidFill>
                  <a:schemeClr val="bg1"/>
                </a:solidFill>
                <a:latin typeface="+mn-lt"/>
                <a:ea typeface="Arial" pitchFamily="-111" charset="0"/>
                <a:cs typeface="Arial" pitchFamily="-111" charset="0"/>
                <a:sym typeface="Arial" pitchFamily="-111" charset="0"/>
              </a:defRPr>
            </a:lvl1pPr>
          </a:lstStyle>
          <a:p>
            <a:pPr>
              <a:defRPr/>
            </a:pPr>
            <a:endParaRPr lang="en-US"/>
          </a:p>
        </p:txBody>
      </p:sp>
      <p:sp>
        <p:nvSpPr>
          <p:cNvPr id="596998" name="Rectangle 6"/>
          <p:cNvSpPr>
            <a:spLocks noGrp="1" noChangeArrowheads="1"/>
          </p:cNvSpPr>
          <p:nvPr>
            <p:ph type="sldNum" sz="quarter" idx="4"/>
          </p:nvPr>
        </p:nvSpPr>
        <p:spPr bwMode="auto">
          <a:xfrm>
            <a:off x="381000" y="6400800"/>
            <a:ext cx="1905000" cy="457200"/>
          </a:xfrm>
          <a:prstGeom prst="rect">
            <a:avLst/>
          </a:prstGeom>
          <a:noFill/>
          <a:ln w="9525">
            <a:noFill/>
            <a:miter lim="800000"/>
            <a:headEnd/>
            <a:tailEnd/>
          </a:ln>
          <a:effectLst/>
        </p:spPr>
        <p:txBody>
          <a:bodyPr vert="horz" wrap="square" lIns="91421" tIns="45711" rIns="91421" bIns="45711" numCol="1" anchor="b" anchorCtr="0" compatLnSpc="1">
            <a:prstTxWarp prst="textNoShape">
              <a:avLst/>
            </a:prstTxWarp>
          </a:bodyPr>
          <a:lstStyle>
            <a:lvl1pPr>
              <a:defRPr sz="1200">
                <a:solidFill>
                  <a:schemeClr val="tx1"/>
                </a:solidFill>
                <a:latin typeface="+mn-lt"/>
                <a:ea typeface="Arial" pitchFamily="-111" charset="0"/>
                <a:cs typeface="Arial" pitchFamily="-111" charset="0"/>
                <a:sym typeface="Arial" pitchFamily="-111" charset="0"/>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7655" r:id="rId1"/>
    <p:sldLayoutId id="2147487656" r:id="rId2"/>
    <p:sldLayoutId id="2147487657" r:id="rId3"/>
    <p:sldLayoutId id="2147487658" r:id="rId4"/>
    <p:sldLayoutId id="2147487659" r:id="rId5"/>
    <p:sldLayoutId id="2147487660" r:id="rId6"/>
    <p:sldLayoutId id="2147487661" r:id="rId7"/>
    <p:sldLayoutId id="2147487662" r:id="rId8"/>
    <p:sldLayoutId id="2147487663" r:id="rId9"/>
    <p:sldLayoutId id="2147487664" r:id="rId10"/>
    <p:sldLayoutId id="2147487665" r:id="rId11"/>
    <p:sldLayoutId id="2147487666" r:id="rId12"/>
    <p:sldLayoutId id="2147487667" r:id="rId13"/>
  </p:sldLayoutIdLst>
  <p:txStyles>
    <p:titleStyle>
      <a:lvl1pPr algn="ctr" rtl="0" eaLnBrk="0" fontAlgn="base" hangingPunct="0">
        <a:spcBef>
          <a:spcPct val="0"/>
        </a:spcBef>
        <a:spcAft>
          <a:spcPct val="0"/>
        </a:spcAft>
        <a:defRPr sz="4400">
          <a:solidFill>
            <a:srgbClr val="FFFF00"/>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rgbClr val="FFFF00"/>
          </a:solidFill>
          <a:latin typeface="Times" pitchFamily="-106"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rgbClr val="FFFF00"/>
          </a:solidFill>
          <a:latin typeface="Times" pitchFamily="-106"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rgbClr val="FFFF00"/>
          </a:solidFill>
          <a:latin typeface="Times" pitchFamily="-106"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rgbClr val="FFFF00"/>
          </a:solidFill>
          <a:latin typeface="Times" pitchFamily="-106" charset="0"/>
          <a:ea typeface="ＭＳ Ｐゴシック" pitchFamily="-105" charset="-128"/>
          <a:cs typeface="ＭＳ Ｐゴシック" pitchFamily="-105" charset="-128"/>
        </a:defRPr>
      </a:lvl5pPr>
      <a:lvl6pPr marL="457106" algn="ctr" rtl="0" fontAlgn="base">
        <a:spcBef>
          <a:spcPct val="0"/>
        </a:spcBef>
        <a:spcAft>
          <a:spcPct val="0"/>
        </a:spcAft>
        <a:defRPr sz="4400">
          <a:solidFill>
            <a:srgbClr val="FFFF00"/>
          </a:solidFill>
          <a:latin typeface="Times" pitchFamily="-106" charset="0"/>
        </a:defRPr>
      </a:lvl6pPr>
      <a:lvl7pPr marL="914212" algn="ctr" rtl="0" fontAlgn="base">
        <a:spcBef>
          <a:spcPct val="0"/>
        </a:spcBef>
        <a:spcAft>
          <a:spcPct val="0"/>
        </a:spcAft>
        <a:defRPr sz="4400">
          <a:solidFill>
            <a:srgbClr val="FFFF00"/>
          </a:solidFill>
          <a:latin typeface="Times" pitchFamily="-106" charset="0"/>
        </a:defRPr>
      </a:lvl7pPr>
      <a:lvl8pPr marL="1371320" algn="ctr" rtl="0" fontAlgn="base">
        <a:spcBef>
          <a:spcPct val="0"/>
        </a:spcBef>
        <a:spcAft>
          <a:spcPct val="0"/>
        </a:spcAft>
        <a:defRPr sz="4400">
          <a:solidFill>
            <a:srgbClr val="FFFF00"/>
          </a:solidFill>
          <a:latin typeface="Times" pitchFamily="-106" charset="0"/>
        </a:defRPr>
      </a:lvl8pPr>
      <a:lvl9pPr marL="1828426" algn="ctr" rtl="0" fontAlgn="base">
        <a:spcBef>
          <a:spcPct val="0"/>
        </a:spcBef>
        <a:spcAft>
          <a:spcPct val="0"/>
        </a:spcAft>
        <a:defRPr sz="4400">
          <a:solidFill>
            <a:srgbClr val="FFFF00"/>
          </a:solidFill>
          <a:latin typeface="Times" pitchFamily="-106" charset="0"/>
        </a:defRPr>
      </a:lvl9pPr>
    </p:titleStyle>
    <p:bodyStyle>
      <a:lvl1pPr marL="341313" indent="-341313" algn="l" rtl="0" eaLnBrk="0" fontAlgn="base" hangingPunct="0">
        <a:spcBef>
          <a:spcPct val="20000"/>
        </a:spcBef>
        <a:spcAft>
          <a:spcPct val="0"/>
        </a:spcAft>
        <a:buClr>
          <a:srgbClr val="CCFF33"/>
        </a:buClr>
        <a:buSzPct val="70000"/>
        <a:buFont typeface="Wingdings" pitchFamily="-105" charset="2"/>
        <a:buChar char="n"/>
        <a:defRPr sz="3200">
          <a:solidFill>
            <a:schemeClr val="tx1"/>
          </a:solidFill>
          <a:latin typeface="+mn-lt"/>
          <a:ea typeface="ＭＳ Ｐゴシック" pitchFamily="-105" charset="-128"/>
          <a:cs typeface="ＭＳ Ｐゴシック" pitchFamily="-105" charset="-128"/>
        </a:defRPr>
      </a:lvl1pPr>
      <a:lvl2pPr marL="741363" indent="-284163" algn="l" rtl="0" eaLnBrk="0" fontAlgn="base" hangingPunct="0">
        <a:spcBef>
          <a:spcPct val="20000"/>
        </a:spcBef>
        <a:spcAft>
          <a:spcPct val="0"/>
        </a:spcAft>
        <a:buClr>
          <a:schemeClr val="accent2"/>
        </a:buClr>
        <a:buSzPct val="65000"/>
        <a:buFont typeface="Wingdings" pitchFamily="-105" charset="2"/>
        <a:buChar char="n"/>
        <a:defRPr sz="2800">
          <a:solidFill>
            <a:schemeClr val="tx1"/>
          </a:solidFill>
          <a:latin typeface="+mn-lt"/>
          <a:ea typeface="ＭＳ Ｐゴシック" pitchFamily="-106" charset="-128"/>
        </a:defRPr>
      </a:lvl2pPr>
      <a:lvl3pPr marL="1141413" indent="-227013" algn="l" rtl="0" eaLnBrk="0" fontAlgn="base" hangingPunct="0">
        <a:spcBef>
          <a:spcPct val="20000"/>
        </a:spcBef>
        <a:spcAft>
          <a:spcPct val="0"/>
        </a:spcAft>
        <a:buClr>
          <a:srgbClr val="0099CC"/>
        </a:buClr>
        <a:buSzPct val="65000"/>
        <a:buFont typeface="Wingdings" pitchFamily="-105" charset="2"/>
        <a:buChar char="n"/>
        <a:defRPr sz="2400">
          <a:solidFill>
            <a:schemeClr val="tx1"/>
          </a:solidFill>
          <a:latin typeface="+mn-lt"/>
          <a:ea typeface="ＭＳ Ｐゴシック" pitchFamily="-106" charset="-128"/>
        </a:defRPr>
      </a:lvl3pPr>
      <a:lvl4pPr marL="1598613" indent="-227013" algn="l" rtl="0" eaLnBrk="0" fontAlgn="base" hangingPunct="0">
        <a:spcBef>
          <a:spcPct val="20000"/>
        </a:spcBef>
        <a:spcAft>
          <a:spcPct val="0"/>
        </a:spcAft>
        <a:buClr>
          <a:schemeClr val="tx2"/>
        </a:buClr>
        <a:buSzPct val="75000"/>
        <a:buFont typeface="Wingdings" pitchFamily="-105" charset="2"/>
        <a:buChar char="n"/>
        <a:defRPr sz="2000">
          <a:solidFill>
            <a:schemeClr val="tx1"/>
          </a:solidFill>
          <a:latin typeface="+mn-lt"/>
          <a:ea typeface="ＭＳ Ｐゴシック" pitchFamily="-106" charset="-128"/>
        </a:defRPr>
      </a:lvl4pPr>
      <a:lvl5pPr marL="2055813" indent="-227013" algn="l" rtl="0" eaLnBrk="0" fontAlgn="base" hangingPunct="0">
        <a:spcBef>
          <a:spcPct val="20000"/>
        </a:spcBef>
        <a:spcAft>
          <a:spcPct val="0"/>
        </a:spcAft>
        <a:buClr>
          <a:schemeClr val="hlink"/>
        </a:buClr>
        <a:buSzPct val="65000"/>
        <a:buFont typeface="Wingdings" pitchFamily="-105" charset="2"/>
        <a:buChar char="n"/>
        <a:defRPr sz="2000">
          <a:solidFill>
            <a:schemeClr val="tx1"/>
          </a:solidFill>
          <a:latin typeface="+mn-lt"/>
          <a:ea typeface="ＭＳ Ｐゴシック" pitchFamily="-106" charset="-128"/>
        </a:defRPr>
      </a:lvl5pPr>
      <a:lvl6pPr marL="2514087" indent="-228552" algn="l" rtl="0" fontAlgn="base">
        <a:spcBef>
          <a:spcPct val="20000"/>
        </a:spcBef>
        <a:spcAft>
          <a:spcPct val="0"/>
        </a:spcAft>
        <a:buClr>
          <a:schemeClr val="hlink"/>
        </a:buClr>
        <a:buSzPct val="65000"/>
        <a:buFont typeface="Wingdings" pitchFamily="-106" charset="2"/>
        <a:buChar char="n"/>
        <a:defRPr sz="2000">
          <a:solidFill>
            <a:schemeClr val="tx1"/>
          </a:solidFill>
          <a:latin typeface="+mn-lt"/>
          <a:ea typeface="ＭＳ Ｐゴシック" pitchFamily="-106" charset="-128"/>
        </a:defRPr>
      </a:lvl6pPr>
      <a:lvl7pPr marL="2971192" indent="-228552" algn="l" rtl="0" fontAlgn="base">
        <a:spcBef>
          <a:spcPct val="20000"/>
        </a:spcBef>
        <a:spcAft>
          <a:spcPct val="0"/>
        </a:spcAft>
        <a:buClr>
          <a:schemeClr val="hlink"/>
        </a:buClr>
        <a:buSzPct val="65000"/>
        <a:buFont typeface="Wingdings" pitchFamily="-106" charset="2"/>
        <a:buChar char="n"/>
        <a:defRPr sz="2000">
          <a:solidFill>
            <a:schemeClr val="tx1"/>
          </a:solidFill>
          <a:latin typeface="+mn-lt"/>
          <a:ea typeface="ＭＳ Ｐゴシック" pitchFamily="-106" charset="-128"/>
        </a:defRPr>
      </a:lvl7pPr>
      <a:lvl8pPr marL="3428299" indent="-228552" algn="l" rtl="0" fontAlgn="base">
        <a:spcBef>
          <a:spcPct val="20000"/>
        </a:spcBef>
        <a:spcAft>
          <a:spcPct val="0"/>
        </a:spcAft>
        <a:buClr>
          <a:schemeClr val="hlink"/>
        </a:buClr>
        <a:buSzPct val="65000"/>
        <a:buFont typeface="Wingdings" pitchFamily="-106" charset="2"/>
        <a:buChar char="n"/>
        <a:defRPr sz="2000">
          <a:solidFill>
            <a:schemeClr val="tx1"/>
          </a:solidFill>
          <a:latin typeface="+mn-lt"/>
          <a:ea typeface="ＭＳ Ｐゴシック" pitchFamily="-106" charset="-128"/>
        </a:defRPr>
      </a:lvl8pPr>
      <a:lvl9pPr marL="3885404" indent="-228552" algn="l" rtl="0" fontAlgn="base">
        <a:spcBef>
          <a:spcPct val="20000"/>
        </a:spcBef>
        <a:spcAft>
          <a:spcPct val="0"/>
        </a:spcAft>
        <a:buClr>
          <a:schemeClr val="hlink"/>
        </a:buClr>
        <a:buSzPct val="65000"/>
        <a:buFont typeface="Wingdings" pitchFamily="-106" charset="2"/>
        <a:buChar char="n"/>
        <a:defRPr sz="2000">
          <a:solidFill>
            <a:schemeClr val="tx1"/>
          </a:solidFill>
          <a:latin typeface="+mn-lt"/>
          <a:ea typeface="ＭＳ Ｐゴシック" pitchFamily="-106" charset="-128"/>
        </a:defRPr>
      </a:lvl9pPr>
    </p:bodyStyle>
    <p:otherStyle>
      <a:defPPr>
        <a:defRPr lang="en-US"/>
      </a:defPPr>
      <a:lvl1pPr marL="0" algn="l" defTabSz="457106" rtl="0" eaLnBrk="1" latinLnBrk="0" hangingPunct="1">
        <a:defRPr sz="1800" kern="1200">
          <a:solidFill>
            <a:schemeClr val="tx1"/>
          </a:solidFill>
          <a:latin typeface="+mn-lt"/>
          <a:ea typeface="+mn-ea"/>
          <a:cs typeface="+mn-cs"/>
        </a:defRPr>
      </a:lvl1pPr>
      <a:lvl2pPr marL="457106" algn="l" defTabSz="457106" rtl="0" eaLnBrk="1" latinLnBrk="0" hangingPunct="1">
        <a:defRPr sz="1800" kern="1200">
          <a:solidFill>
            <a:schemeClr val="tx1"/>
          </a:solidFill>
          <a:latin typeface="+mn-lt"/>
          <a:ea typeface="+mn-ea"/>
          <a:cs typeface="+mn-cs"/>
        </a:defRPr>
      </a:lvl2pPr>
      <a:lvl3pPr marL="914212" algn="l" defTabSz="457106" rtl="0" eaLnBrk="1" latinLnBrk="0" hangingPunct="1">
        <a:defRPr sz="1800" kern="1200">
          <a:solidFill>
            <a:schemeClr val="tx1"/>
          </a:solidFill>
          <a:latin typeface="+mn-lt"/>
          <a:ea typeface="+mn-ea"/>
          <a:cs typeface="+mn-cs"/>
        </a:defRPr>
      </a:lvl3pPr>
      <a:lvl4pPr marL="1371320" algn="l" defTabSz="457106" rtl="0" eaLnBrk="1" latinLnBrk="0" hangingPunct="1">
        <a:defRPr sz="1800" kern="1200">
          <a:solidFill>
            <a:schemeClr val="tx1"/>
          </a:solidFill>
          <a:latin typeface="+mn-lt"/>
          <a:ea typeface="+mn-ea"/>
          <a:cs typeface="+mn-cs"/>
        </a:defRPr>
      </a:lvl4pPr>
      <a:lvl5pPr marL="1828426" algn="l" defTabSz="457106" rtl="0" eaLnBrk="1" latinLnBrk="0" hangingPunct="1">
        <a:defRPr sz="1800" kern="1200">
          <a:solidFill>
            <a:schemeClr val="tx1"/>
          </a:solidFill>
          <a:latin typeface="+mn-lt"/>
          <a:ea typeface="+mn-ea"/>
          <a:cs typeface="+mn-cs"/>
        </a:defRPr>
      </a:lvl5pPr>
      <a:lvl6pPr marL="2285532" algn="l" defTabSz="457106" rtl="0" eaLnBrk="1" latinLnBrk="0" hangingPunct="1">
        <a:defRPr sz="1800" kern="1200">
          <a:solidFill>
            <a:schemeClr val="tx1"/>
          </a:solidFill>
          <a:latin typeface="+mn-lt"/>
          <a:ea typeface="+mn-ea"/>
          <a:cs typeface="+mn-cs"/>
        </a:defRPr>
      </a:lvl6pPr>
      <a:lvl7pPr marL="2742640" algn="l" defTabSz="457106" rtl="0" eaLnBrk="1" latinLnBrk="0" hangingPunct="1">
        <a:defRPr sz="1800" kern="1200">
          <a:solidFill>
            <a:schemeClr val="tx1"/>
          </a:solidFill>
          <a:latin typeface="+mn-lt"/>
          <a:ea typeface="+mn-ea"/>
          <a:cs typeface="+mn-cs"/>
        </a:defRPr>
      </a:lvl7pPr>
      <a:lvl8pPr marL="3199744" algn="l" defTabSz="457106" rtl="0" eaLnBrk="1" latinLnBrk="0" hangingPunct="1">
        <a:defRPr sz="1800" kern="1200">
          <a:solidFill>
            <a:schemeClr val="tx1"/>
          </a:solidFill>
          <a:latin typeface="+mn-lt"/>
          <a:ea typeface="+mn-ea"/>
          <a:cs typeface="+mn-cs"/>
        </a:defRPr>
      </a:lvl8pPr>
      <a:lvl9pPr marL="3656852" algn="l" defTabSz="457106"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336898" name="Rectangle 2"/>
          <p:cNvSpPr>
            <a:spLocks noGrp="1" noChangeArrowheads="1"/>
          </p:cNvSpPr>
          <p:nvPr>
            <p:ph type="title"/>
          </p:nvPr>
        </p:nvSpPr>
        <p:spPr bwMode="auto">
          <a:xfrm>
            <a:off x="762000" y="0"/>
            <a:ext cx="7315200" cy="1752600"/>
          </a:xfrm>
          <a:prstGeom prst="rect">
            <a:avLst/>
          </a:prstGeom>
          <a:noFill/>
          <a:ln w="9525">
            <a:noFill/>
            <a:miter lim="800000"/>
            <a:headEnd/>
            <a:tailEnd/>
          </a:ln>
        </p:spPr>
        <p:txBody>
          <a:bodyPr vert="horz" wrap="square" lIns="91421" tIns="45711" rIns="91421" bIns="45711" numCol="1" anchor="ctr" anchorCtr="0" compatLnSpc="1">
            <a:prstTxWarp prst="textNoShape">
              <a:avLst/>
            </a:prstTxWarp>
          </a:bodyPr>
          <a:lstStyle/>
          <a:p>
            <a:pPr lvl="0"/>
            <a:r>
              <a:rPr lang="en-US"/>
              <a:t>Click to edit Master title style</a:t>
            </a:r>
          </a:p>
        </p:txBody>
      </p:sp>
      <p:sp>
        <p:nvSpPr>
          <p:cNvPr id="336899" name="Rectangle 3"/>
          <p:cNvSpPr>
            <a:spLocks noGrp="1" noChangeArrowheads="1"/>
          </p:cNvSpPr>
          <p:nvPr>
            <p:ph type="body" idx="1"/>
          </p:nvPr>
        </p:nvSpPr>
        <p:spPr bwMode="auto">
          <a:xfrm>
            <a:off x="533400" y="1981200"/>
            <a:ext cx="8077200" cy="4114800"/>
          </a:xfrm>
          <a:prstGeom prst="rect">
            <a:avLst/>
          </a:prstGeom>
          <a:noFill/>
          <a:ln w="9525">
            <a:noFill/>
            <a:miter lim="800000"/>
            <a:headEnd/>
            <a:tailEnd/>
          </a:ln>
        </p:spPr>
        <p:txBody>
          <a:bodyPr vert="horz" wrap="square" lIns="91421" tIns="45711" rIns="91421" bIns="4571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07236" name="Rectangle 4"/>
          <p:cNvSpPr>
            <a:spLocks noGrp="1" noChangeArrowheads="1"/>
          </p:cNvSpPr>
          <p:nvPr>
            <p:ph type="dt" sz="half" idx="2"/>
          </p:nvPr>
        </p:nvSpPr>
        <p:spPr bwMode="auto">
          <a:xfrm>
            <a:off x="533400" y="6400800"/>
            <a:ext cx="1905000" cy="457200"/>
          </a:xfrm>
          <a:prstGeom prst="rect">
            <a:avLst/>
          </a:prstGeom>
          <a:noFill/>
          <a:ln w="9525">
            <a:noFill/>
            <a:miter lim="800000"/>
            <a:headEnd/>
            <a:tailEnd/>
          </a:ln>
          <a:effectLst/>
        </p:spPr>
        <p:txBody>
          <a:bodyPr vert="horz" wrap="square" lIns="91421" tIns="45711" rIns="91421" bIns="45711" numCol="1" anchor="t" anchorCtr="0" compatLnSpc="1">
            <a:prstTxWarp prst="textNoShape">
              <a:avLst/>
            </a:prstTxWarp>
          </a:bodyPr>
          <a:lstStyle>
            <a:lvl1pPr eaLnBrk="0" hangingPunct="0">
              <a:defRPr sz="1200">
                <a:solidFill>
                  <a:schemeClr val="bg1"/>
                </a:solidFill>
                <a:latin typeface="+mn-lt"/>
                <a:ea typeface="Arial" pitchFamily="-111" charset="0"/>
                <a:cs typeface="Arial" pitchFamily="-111" charset="0"/>
                <a:sym typeface="Arial" pitchFamily="-111" charset="0"/>
              </a:defRPr>
            </a:lvl1pPr>
          </a:lstStyle>
          <a:p>
            <a:pPr>
              <a:defRPr/>
            </a:pPr>
            <a:endParaRPr lang="en-US"/>
          </a:p>
        </p:txBody>
      </p:sp>
      <p:sp>
        <p:nvSpPr>
          <p:cNvPr id="607237" name="Rectangle 5"/>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square" lIns="91421" tIns="45711" rIns="91421" bIns="45711" numCol="1" anchor="t" anchorCtr="0" compatLnSpc="1">
            <a:prstTxWarp prst="textNoShape">
              <a:avLst/>
            </a:prstTxWarp>
          </a:bodyPr>
          <a:lstStyle>
            <a:lvl1pPr algn="ctr" eaLnBrk="0" hangingPunct="0">
              <a:defRPr sz="1400">
                <a:solidFill>
                  <a:schemeClr val="bg1"/>
                </a:solidFill>
                <a:latin typeface="+mn-lt"/>
                <a:ea typeface="Arial" pitchFamily="-111" charset="0"/>
                <a:cs typeface="Arial" pitchFamily="-111" charset="0"/>
                <a:sym typeface="Arial" pitchFamily="-111" charset="0"/>
              </a:defRPr>
            </a:lvl1pPr>
          </a:lstStyle>
          <a:p>
            <a:pPr>
              <a:defRPr/>
            </a:pPr>
            <a:endParaRPr lang="en-US"/>
          </a:p>
        </p:txBody>
      </p:sp>
      <p:sp>
        <p:nvSpPr>
          <p:cNvPr id="607238" name="Rectangle 6"/>
          <p:cNvSpPr>
            <a:spLocks noGrp="1" noChangeArrowheads="1"/>
          </p:cNvSpPr>
          <p:nvPr>
            <p:ph type="sldNum" sz="quarter" idx="4"/>
          </p:nvPr>
        </p:nvSpPr>
        <p:spPr bwMode="auto">
          <a:xfrm>
            <a:off x="6858000" y="6400800"/>
            <a:ext cx="1905000" cy="457200"/>
          </a:xfrm>
          <a:prstGeom prst="rect">
            <a:avLst/>
          </a:prstGeom>
          <a:noFill/>
          <a:ln w="9525">
            <a:noFill/>
            <a:miter lim="800000"/>
            <a:headEnd/>
            <a:tailEnd/>
          </a:ln>
          <a:effectLst/>
        </p:spPr>
        <p:txBody>
          <a:bodyPr vert="horz" wrap="square" lIns="91421" tIns="45711" rIns="91421" bIns="45711" numCol="1" anchor="t" anchorCtr="0" compatLnSpc="1">
            <a:prstTxWarp prst="textNoShape">
              <a:avLst/>
            </a:prstTxWarp>
          </a:bodyPr>
          <a:lstStyle>
            <a:lvl1pPr algn="r" eaLnBrk="0" hangingPunct="0">
              <a:defRPr sz="1400" dirty="0">
                <a:solidFill>
                  <a:schemeClr val="bg1"/>
                </a:solidFill>
                <a:latin typeface="+mn-lt"/>
                <a:ea typeface="Arial" pitchFamily="-111" charset="0"/>
                <a:cs typeface="Arial" pitchFamily="-111" charset="0"/>
                <a:sym typeface="Arial" pitchFamily="-111" charset="0"/>
              </a:defRPr>
            </a:lvl1pPr>
          </a:lstStyle>
          <a:p>
            <a:pPr>
              <a:defRPr/>
            </a:pPr>
            <a:endParaRPr lang="en-US"/>
          </a:p>
          <a:p>
            <a:pPr>
              <a:defRPr/>
            </a:pPr>
            <a:fld id="{E43D2E64-34AF-BB41-AF47-11128BAD01F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669" r:id="rId1"/>
    <p:sldLayoutId id="2147487670" r:id="rId2"/>
    <p:sldLayoutId id="2147487671" r:id="rId3"/>
    <p:sldLayoutId id="2147487672" r:id="rId4"/>
    <p:sldLayoutId id="2147487673" r:id="rId5"/>
    <p:sldLayoutId id="2147487674" r:id="rId6"/>
    <p:sldLayoutId id="2147487675" r:id="rId7"/>
    <p:sldLayoutId id="2147487676" r:id="rId8"/>
    <p:sldLayoutId id="2147487677" r:id="rId9"/>
    <p:sldLayoutId id="2147487678" r:id="rId10"/>
    <p:sldLayoutId id="2147487679" r:id="rId11"/>
  </p:sldLayoutIdLst>
  <p:hf hdr="0" ftr="0" dt="0"/>
  <p:txStyles>
    <p:titleStyle>
      <a:lvl1pPr algn="ctr" rtl="0" eaLnBrk="0" fontAlgn="base" hangingPunct="0">
        <a:spcBef>
          <a:spcPct val="0"/>
        </a:spcBef>
        <a:spcAft>
          <a:spcPct val="0"/>
        </a:spcAft>
        <a:defRPr sz="4000">
          <a:solidFill>
            <a:srgbClr val="FFFF00"/>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rgbClr val="FFFF00"/>
          </a:solidFill>
          <a:latin typeface="Times New Roman" pitchFamily="-106"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rgbClr val="FFFF00"/>
          </a:solidFill>
          <a:latin typeface="Times New Roman" pitchFamily="-106"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rgbClr val="FFFF00"/>
          </a:solidFill>
          <a:latin typeface="Times New Roman" pitchFamily="-106"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rgbClr val="FFFF00"/>
          </a:solidFill>
          <a:latin typeface="Times New Roman" pitchFamily="-106" charset="0"/>
          <a:ea typeface="ＭＳ Ｐゴシック" pitchFamily="-105" charset="-128"/>
          <a:cs typeface="ＭＳ Ｐゴシック" pitchFamily="-105" charset="-128"/>
        </a:defRPr>
      </a:lvl5pPr>
      <a:lvl6pPr marL="457106" algn="ctr" rtl="0" eaLnBrk="0" fontAlgn="base" hangingPunct="0">
        <a:spcBef>
          <a:spcPct val="0"/>
        </a:spcBef>
        <a:spcAft>
          <a:spcPct val="0"/>
        </a:spcAft>
        <a:defRPr sz="4000">
          <a:solidFill>
            <a:srgbClr val="FFFF00"/>
          </a:solidFill>
          <a:latin typeface="Times New Roman" pitchFamily="-106" charset="0"/>
        </a:defRPr>
      </a:lvl6pPr>
      <a:lvl7pPr marL="914212" algn="ctr" rtl="0" eaLnBrk="0" fontAlgn="base" hangingPunct="0">
        <a:spcBef>
          <a:spcPct val="0"/>
        </a:spcBef>
        <a:spcAft>
          <a:spcPct val="0"/>
        </a:spcAft>
        <a:defRPr sz="4000">
          <a:solidFill>
            <a:srgbClr val="FFFF00"/>
          </a:solidFill>
          <a:latin typeface="Times New Roman" pitchFamily="-106" charset="0"/>
        </a:defRPr>
      </a:lvl7pPr>
      <a:lvl8pPr marL="1371320" algn="ctr" rtl="0" eaLnBrk="0" fontAlgn="base" hangingPunct="0">
        <a:spcBef>
          <a:spcPct val="0"/>
        </a:spcBef>
        <a:spcAft>
          <a:spcPct val="0"/>
        </a:spcAft>
        <a:defRPr sz="4000">
          <a:solidFill>
            <a:srgbClr val="FFFF00"/>
          </a:solidFill>
          <a:latin typeface="Times New Roman" pitchFamily="-106" charset="0"/>
        </a:defRPr>
      </a:lvl8pPr>
      <a:lvl9pPr marL="1828426" algn="ctr" rtl="0" eaLnBrk="0" fontAlgn="base" hangingPunct="0">
        <a:spcBef>
          <a:spcPct val="0"/>
        </a:spcBef>
        <a:spcAft>
          <a:spcPct val="0"/>
        </a:spcAft>
        <a:defRPr sz="4000">
          <a:solidFill>
            <a:srgbClr val="FFFF00"/>
          </a:solidFill>
          <a:latin typeface="Times New Roman" pitchFamily="-106" charset="0"/>
        </a:defRPr>
      </a:lvl9pPr>
    </p:titleStyle>
    <p:bodyStyle>
      <a:lvl1pPr marL="341313" indent="-341313" algn="l" rtl="0" eaLnBrk="0" fontAlgn="base" hangingPunct="0">
        <a:spcBef>
          <a:spcPct val="20000"/>
        </a:spcBef>
        <a:spcAft>
          <a:spcPct val="0"/>
        </a:spcAft>
        <a:buClr>
          <a:schemeClr val="bg1"/>
        </a:buClr>
        <a:buChar char="•"/>
        <a:defRPr sz="2800">
          <a:solidFill>
            <a:schemeClr val="bg1"/>
          </a:solidFill>
          <a:latin typeface="+mn-lt"/>
          <a:ea typeface="ＭＳ Ｐゴシック" pitchFamily="-105" charset="-128"/>
          <a:cs typeface="ＭＳ Ｐゴシック" pitchFamily="-105" charset="-128"/>
        </a:defRPr>
      </a:lvl1pPr>
      <a:lvl2pPr marL="741363" indent="-284163" algn="l" rtl="0" eaLnBrk="0" fontAlgn="base" hangingPunct="0">
        <a:spcBef>
          <a:spcPct val="20000"/>
        </a:spcBef>
        <a:spcAft>
          <a:spcPct val="0"/>
        </a:spcAft>
        <a:buClr>
          <a:srgbClr val="FFFF00"/>
        </a:buClr>
        <a:buChar char="•"/>
        <a:defRPr sz="2400">
          <a:solidFill>
            <a:srgbClr val="FFFF00"/>
          </a:solidFill>
          <a:latin typeface="+mn-lt"/>
          <a:ea typeface="ＭＳ Ｐゴシック" pitchFamily="-106" charset="-128"/>
        </a:defRPr>
      </a:lvl2pPr>
      <a:lvl3pPr marL="1141413" indent="-227013" algn="l" rtl="0" eaLnBrk="0" fontAlgn="base" hangingPunct="0">
        <a:spcBef>
          <a:spcPct val="20000"/>
        </a:spcBef>
        <a:spcAft>
          <a:spcPct val="0"/>
        </a:spcAft>
        <a:buClr>
          <a:srgbClr val="FFFF00"/>
        </a:buClr>
        <a:buChar char="•"/>
        <a:defRPr sz="2400">
          <a:solidFill>
            <a:srgbClr val="009999"/>
          </a:solidFill>
          <a:latin typeface="+mn-lt"/>
          <a:ea typeface="ＭＳ Ｐゴシック" pitchFamily="-106" charset="-128"/>
        </a:defRPr>
      </a:lvl3pPr>
      <a:lvl4pPr marL="1598613" indent="-227013" algn="l" rtl="0" eaLnBrk="0" fontAlgn="base" hangingPunct="0">
        <a:spcBef>
          <a:spcPct val="20000"/>
        </a:spcBef>
        <a:spcAft>
          <a:spcPct val="0"/>
        </a:spcAft>
        <a:buClr>
          <a:srgbClr val="FFFF00"/>
        </a:buClr>
        <a:buChar char="•"/>
        <a:defRPr sz="2000">
          <a:solidFill>
            <a:srgbClr val="009999"/>
          </a:solidFill>
          <a:latin typeface="+mn-lt"/>
          <a:ea typeface="ＭＳ Ｐゴシック" pitchFamily="-106" charset="-128"/>
        </a:defRPr>
      </a:lvl4pPr>
      <a:lvl5pPr marL="2055813" indent="-227013" algn="l" rtl="0" eaLnBrk="0" fontAlgn="base" hangingPunct="0">
        <a:spcBef>
          <a:spcPct val="20000"/>
        </a:spcBef>
        <a:spcAft>
          <a:spcPct val="0"/>
        </a:spcAft>
        <a:buClr>
          <a:srgbClr val="FFFF00"/>
        </a:buClr>
        <a:buChar char="•"/>
        <a:defRPr sz="2000">
          <a:solidFill>
            <a:srgbClr val="009999"/>
          </a:solidFill>
          <a:latin typeface="+mn-lt"/>
          <a:ea typeface="ＭＳ Ｐゴシック" pitchFamily="-106" charset="-128"/>
        </a:defRPr>
      </a:lvl5pPr>
      <a:lvl6pPr marL="2514087" indent="-228552" algn="l" rtl="0" eaLnBrk="0" fontAlgn="base" hangingPunct="0">
        <a:spcBef>
          <a:spcPct val="20000"/>
        </a:spcBef>
        <a:spcAft>
          <a:spcPct val="0"/>
        </a:spcAft>
        <a:buClr>
          <a:srgbClr val="FFFF00"/>
        </a:buClr>
        <a:buChar char="•"/>
        <a:defRPr sz="2000">
          <a:solidFill>
            <a:srgbClr val="009999"/>
          </a:solidFill>
          <a:latin typeface="+mn-lt"/>
          <a:ea typeface="ＭＳ Ｐゴシック" pitchFamily="-106" charset="-128"/>
        </a:defRPr>
      </a:lvl6pPr>
      <a:lvl7pPr marL="2971192" indent="-228552" algn="l" rtl="0" eaLnBrk="0" fontAlgn="base" hangingPunct="0">
        <a:spcBef>
          <a:spcPct val="20000"/>
        </a:spcBef>
        <a:spcAft>
          <a:spcPct val="0"/>
        </a:spcAft>
        <a:buClr>
          <a:srgbClr val="FFFF00"/>
        </a:buClr>
        <a:buChar char="•"/>
        <a:defRPr sz="2000">
          <a:solidFill>
            <a:srgbClr val="009999"/>
          </a:solidFill>
          <a:latin typeface="+mn-lt"/>
          <a:ea typeface="ＭＳ Ｐゴシック" pitchFamily="-106" charset="-128"/>
        </a:defRPr>
      </a:lvl7pPr>
      <a:lvl8pPr marL="3428299" indent="-228552" algn="l" rtl="0" eaLnBrk="0" fontAlgn="base" hangingPunct="0">
        <a:spcBef>
          <a:spcPct val="20000"/>
        </a:spcBef>
        <a:spcAft>
          <a:spcPct val="0"/>
        </a:spcAft>
        <a:buClr>
          <a:srgbClr val="FFFF00"/>
        </a:buClr>
        <a:buChar char="•"/>
        <a:defRPr sz="2000">
          <a:solidFill>
            <a:srgbClr val="009999"/>
          </a:solidFill>
          <a:latin typeface="+mn-lt"/>
          <a:ea typeface="ＭＳ Ｐゴシック" pitchFamily="-106" charset="-128"/>
        </a:defRPr>
      </a:lvl8pPr>
      <a:lvl9pPr marL="3885404" indent="-228552" algn="l" rtl="0" eaLnBrk="0" fontAlgn="base" hangingPunct="0">
        <a:spcBef>
          <a:spcPct val="20000"/>
        </a:spcBef>
        <a:spcAft>
          <a:spcPct val="0"/>
        </a:spcAft>
        <a:buClr>
          <a:srgbClr val="FFFF00"/>
        </a:buClr>
        <a:buChar char="•"/>
        <a:defRPr sz="2000">
          <a:solidFill>
            <a:srgbClr val="009999"/>
          </a:solidFill>
          <a:latin typeface="+mn-lt"/>
          <a:ea typeface="ＭＳ Ｐゴシック" pitchFamily="-106" charset="-128"/>
        </a:defRPr>
      </a:lvl9pPr>
    </p:bodyStyle>
    <p:otherStyle>
      <a:defPPr>
        <a:defRPr lang="en-US"/>
      </a:defPPr>
      <a:lvl1pPr marL="0" algn="l" defTabSz="457106" rtl="0" eaLnBrk="1" latinLnBrk="0" hangingPunct="1">
        <a:defRPr sz="1800" kern="1200">
          <a:solidFill>
            <a:schemeClr val="tx1"/>
          </a:solidFill>
          <a:latin typeface="+mn-lt"/>
          <a:ea typeface="+mn-ea"/>
          <a:cs typeface="+mn-cs"/>
        </a:defRPr>
      </a:lvl1pPr>
      <a:lvl2pPr marL="457106" algn="l" defTabSz="457106" rtl="0" eaLnBrk="1" latinLnBrk="0" hangingPunct="1">
        <a:defRPr sz="1800" kern="1200">
          <a:solidFill>
            <a:schemeClr val="tx1"/>
          </a:solidFill>
          <a:latin typeface="+mn-lt"/>
          <a:ea typeface="+mn-ea"/>
          <a:cs typeface="+mn-cs"/>
        </a:defRPr>
      </a:lvl2pPr>
      <a:lvl3pPr marL="914212" algn="l" defTabSz="457106" rtl="0" eaLnBrk="1" latinLnBrk="0" hangingPunct="1">
        <a:defRPr sz="1800" kern="1200">
          <a:solidFill>
            <a:schemeClr val="tx1"/>
          </a:solidFill>
          <a:latin typeface="+mn-lt"/>
          <a:ea typeface="+mn-ea"/>
          <a:cs typeface="+mn-cs"/>
        </a:defRPr>
      </a:lvl3pPr>
      <a:lvl4pPr marL="1371320" algn="l" defTabSz="457106" rtl="0" eaLnBrk="1" latinLnBrk="0" hangingPunct="1">
        <a:defRPr sz="1800" kern="1200">
          <a:solidFill>
            <a:schemeClr val="tx1"/>
          </a:solidFill>
          <a:latin typeface="+mn-lt"/>
          <a:ea typeface="+mn-ea"/>
          <a:cs typeface="+mn-cs"/>
        </a:defRPr>
      </a:lvl4pPr>
      <a:lvl5pPr marL="1828426" algn="l" defTabSz="457106" rtl="0" eaLnBrk="1" latinLnBrk="0" hangingPunct="1">
        <a:defRPr sz="1800" kern="1200">
          <a:solidFill>
            <a:schemeClr val="tx1"/>
          </a:solidFill>
          <a:latin typeface="+mn-lt"/>
          <a:ea typeface="+mn-ea"/>
          <a:cs typeface="+mn-cs"/>
        </a:defRPr>
      </a:lvl5pPr>
      <a:lvl6pPr marL="2285532" algn="l" defTabSz="457106" rtl="0" eaLnBrk="1" latinLnBrk="0" hangingPunct="1">
        <a:defRPr sz="1800" kern="1200">
          <a:solidFill>
            <a:schemeClr val="tx1"/>
          </a:solidFill>
          <a:latin typeface="+mn-lt"/>
          <a:ea typeface="+mn-ea"/>
          <a:cs typeface="+mn-cs"/>
        </a:defRPr>
      </a:lvl6pPr>
      <a:lvl7pPr marL="2742640" algn="l" defTabSz="457106" rtl="0" eaLnBrk="1" latinLnBrk="0" hangingPunct="1">
        <a:defRPr sz="1800" kern="1200">
          <a:solidFill>
            <a:schemeClr val="tx1"/>
          </a:solidFill>
          <a:latin typeface="+mn-lt"/>
          <a:ea typeface="+mn-ea"/>
          <a:cs typeface="+mn-cs"/>
        </a:defRPr>
      </a:lvl7pPr>
      <a:lvl8pPr marL="3199744" algn="l" defTabSz="457106" rtl="0" eaLnBrk="1" latinLnBrk="0" hangingPunct="1">
        <a:defRPr sz="1800" kern="1200">
          <a:solidFill>
            <a:schemeClr val="tx1"/>
          </a:solidFill>
          <a:latin typeface="+mn-lt"/>
          <a:ea typeface="+mn-ea"/>
          <a:cs typeface="+mn-cs"/>
        </a:defRPr>
      </a:lvl8pPr>
      <a:lvl9pPr marL="3656852" algn="l" defTabSz="45710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31" descr="Fermi_white_subpage"/>
          <p:cNvPicPr>
            <a:picLocks noChangeAspect="1" noChangeArrowheads="1"/>
          </p:cNvPicPr>
          <p:nvPr/>
        </p:nvPicPr>
        <p:blipFill>
          <a:blip r:embed="rId13"/>
          <a:srcRect/>
          <a:stretch>
            <a:fillRect/>
          </a:stretch>
        </p:blipFill>
        <p:spPr bwMode="auto">
          <a:xfrm>
            <a:off x="0" y="0"/>
            <a:ext cx="8991600" cy="6743700"/>
          </a:xfrm>
          <a:prstGeom prst="rect">
            <a:avLst/>
          </a:prstGeom>
          <a:noFill/>
          <a:ln w="9525">
            <a:noFill/>
            <a:miter lim="800000"/>
            <a:headEnd/>
            <a:tailEnd/>
          </a:ln>
        </p:spPr>
      </p:pic>
      <p:sp>
        <p:nvSpPr>
          <p:cNvPr id="536592" name="Rectangle 16"/>
          <p:cNvSpPr>
            <a:spLocks noGrp="1" noChangeArrowheads="1"/>
          </p:cNvSpPr>
          <p:nvPr>
            <p:ph type="ftr" sz="quarter" idx="3"/>
          </p:nvPr>
        </p:nvSpPr>
        <p:spPr bwMode="auto">
          <a:xfrm>
            <a:off x="2438400" y="6267450"/>
            <a:ext cx="4876800" cy="457200"/>
          </a:xfrm>
          <a:prstGeom prst="rect">
            <a:avLst/>
          </a:prstGeom>
          <a:noFill/>
          <a:ln w="9525">
            <a:noFill/>
            <a:miter lim="800000"/>
            <a:headEnd/>
            <a:tailEnd/>
          </a:ln>
          <a:effectLst/>
        </p:spPr>
        <p:txBody>
          <a:bodyPr vert="horz" wrap="square" lIns="91407" tIns="45704" rIns="91407" bIns="45704" numCol="1" anchor="b" anchorCtr="0" compatLnSpc="1">
            <a:prstTxWarp prst="textNoShape">
              <a:avLst/>
            </a:prstTxWarp>
          </a:bodyPr>
          <a:lstStyle>
            <a:lvl1pPr algn="l">
              <a:spcBef>
                <a:spcPct val="0"/>
              </a:spcBef>
              <a:buClrTx/>
              <a:buSzTx/>
              <a:buFontTx/>
              <a:buNone/>
              <a:defRPr sz="1200" b="1" smtClean="0"/>
            </a:lvl1pPr>
          </a:lstStyle>
          <a:p>
            <a:pPr>
              <a:defRPr/>
            </a:pPr>
            <a:r>
              <a:rPr lang="en-US" dirty="0" smtClean="0"/>
              <a:t>Dan Bauer, Fermilab, DOE Non-Accelerator Review, Sep 29, 2010</a:t>
            </a:r>
            <a:endParaRPr lang="en-US" dirty="0"/>
          </a:p>
        </p:txBody>
      </p:sp>
      <p:sp>
        <p:nvSpPr>
          <p:cNvPr id="536593" name="Rectangle 17"/>
          <p:cNvSpPr>
            <a:spLocks noGrp="1" noChangeArrowheads="1"/>
          </p:cNvSpPr>
          <p:nvPr>
            <p:ph type="sldNum" sz="quarter" idx="4"/>
          </p:nvPr>
        </p:nvSpPr>
        <p:spPr bwMode="auto">
          <a:xfrm>
            <a:off x="381000" y="6305550"/>
            <a:ext cx="1905000" cy="457200"/>
          </a:xfrm>
          <a:prstGeom prst="rect">
            <a:avLst/>
          </a:prstGeom>
          <a:noFill/>
          <a:ln w="9525">
            <a:noFill/>
            <a:miter lim="800000"/>
            <a:headEnd/>
            <a:tailEnd/>
          </a:ln>
          <a:effectLst/>
        </p:spPr>
        <p:txBody>
          <a:bodyPr vert="horz" wrap="square" lIns="91407" tIns="45704" rIns="91407" bIns="45704" numCol="1" anchor="b" anchorCtr="0" compatLnSpc="1">
            <a:prstTxWarp prst="textNoShape">
              <a:avLst/>
            </a:prstTxWarp>
          </a:bodyPr>
          <a:lstStyle>
            <a:lvl1pPr algn="l">
              <a:spcBef>
                <a:spcPct val="0"/>
              </a:spcBef>
              <a:buClrTx/>
              <a:buSzTx/>
              <a:buFontTx/>
              <a:buNone/>
              <a:defRPr sz="1200" b="1">
                <a:solidFill>
                  <a:srgbClr val="111111"/>
                </a:solidFill>
              </a:defRPr>
            </a:lvl1pPr>
          </a:lstStyle>
          <a:p>
            <a:fld id="{64707A48-094C-FA4D-ADB6-D0B6249CDE4D}" type="slidenum">
              <a:rPr lang="en-US"/>
              <a:pPr/>
              <a:t>‹#›</a:t>
            </a:fld>
            <a:endParaRPr lang="en-US"/>
          </a:p>
          <a:p>
            <a:endParaRPr lang="en-US"/>
          </a:p>
        </p:txBody>
      </p:sp>
      <p:sp>
        <p:nvSpPr>
          <p:cNvPr id="1029" name="Rectangle 25"/>
          <p:cNvSpPr>
            <a:spLocks noGrp="1" noChangeArrowheads="1"/>
          </p:cNvSpPr>
          <p:nvPr>
            <p:ph type="title"/>
          </p:nvPr>
        </p:nvSpPr>
        <p:spPr bwMode="auto">
          <a:xfrm>
            <a:off x="1600200" y="609600"/>
            <a:ext cx="6858000" cy="1143000"/>
          </a:xfrm>
          <a:prstGeom prst="rect">
            <a:avLst/>
          </a:prstGeom>
          <a:noFill/>
          <a:ln w="9525">
            <a:noFill/>
            <a:miter lim="800000"/>
            <a:headEnd/>
            <a:tailEnd/>
          </a:ln>
        </p:spPr>
        <p:txBody>
          <a:bodyPr vert="horz" wrap="square" lIns="91407" tIns="45704" rIns="91407" bIns="45704" numCol="1" anchor="ctr" anchorCtr="0" compatLnSpc="1">
            <a:prstTxWarp prst="textNoShape">
              <a:avLst/>
            </a:prstTxWarp>
          </a:bodyPr>
          <a:lstStyle/>
          <a:p>
            <a:pPr lvl="0"/>
            <a:r>
              <a:rPr lang="en-US"/>
              <a:t>Click to edit Master title style</a:t>
            </a:r>
          </a:p>
        </p:txBody>
      </p:sp>
      <p:sp>
        <p:nvSpPr>
          <p:cNvPr id="1030" name="Rectangle 26"/>
          <p:cNvSpPr>
            <a:spLocks noGrp="1" noChangeArrowheads="1"/>
          </p:cNvSpPr>
          <p:nvPr>
            <p:ph type="body" idx="1"/>
          </p:nvPr>
        </p:nvSpPr>
        <p:spPr bwMode="auto">
          <a:xfrm>
            <a:off x="1600200" y="1981200"/>
            <a:ext cx="6858000" cy="4114800"/>
          </a:xfrm>
          <a:prstGeom prst="rect">
            <a:avLst/>
          </a:prstGeom>
          <a:noFill/>
          <a:ln w="9525">
            <a:noFill/>
            <a:miter lim="800000"/>
            <a:headEnd/>
            <a:tailEnd/>
          </a:ln>
        </p:spPr>
        <p:txBody>
          <a:bodyPr vert="horz" wrap="square" lIns="91407" tIns="45704" rIns="91407" bIns="45704" numCol="1" anchor="t" anchorCtr="0" compatLnSpc="1">
            <a:prstTxWarp prst="textNoShape">
              <a:avLst/>
            </a:prstTxWarp>
          </a:bodyPr>
          <a:lstStyle/>
          <a:p>
            <a:pPr lvl="0"/>
            <a:r>
              <a:rPr lang="en-US"/>
              <a:t>Laksdjfalkjfds</a:t>
            </a:r>
          </a:p>
          <a:p>
            <a:pPr lvl="1"/>
            <a:r>
              <a:rPr lang="en-US"/>
              <a:t>;slkjfda;slkjfd</a:t>
            </a:r>
          </a:p>
          <a:p>
            <a:pPr lvl="3"/>
            <a:r>
              <a:rPr lang="en-US"/>
              <a:t>A;slkjfda;slkjfd</a:t>
            </a:r>
          </a:p>
          <a:p>
            <a:pPr lvl="3"/>
            <a:r>
              <a:rPr lang="en-US"/>
              <a:t>	a;lksdjf;lsakjfd</a:t>
            </a:r>
          </a:p>
          <a:p>
            <a:pPr lvl="4"/>
            <a:r>
              <a:rPr lang="en-US"/>
              <a:t>slkdflsdkjflsdkjflsdkjf</a:t>
            </a:r>
          </a:p>
        </p:txBody>
      </p:sp>
    </p:spTree>
  </p:cSld>
  <p:clrMap bg1="lt1" tx1="dk1" bg2="lt2" tx2="dk2" accent1="accent1" accent2="accent2" accent3="accent3" accent4="accent4" accent5="accent5" accent6="accent6" hlink="hlink" folHlink="folHlink"/>
  <p:sldLayoutIdLst>
    <p:sldLayoutId id="2147487220" r:id="rId1"/>
    <p:sldLayoutId id="2147487221" r:id="rId2"/>
    <p:sldLayoutId id="2147487222" r:id="rId3"/>
    <p:sldLayoutId id="2147487223" r:id="rId4"/>
    <p:sldLayoutId id="2147487224" r:id="rId5"/>
    <p:sldLayoutId id="2147487225" r:id="rId6"/>
    <p:sldLayoutId id="2147487226" r:id="rId7"/>
    <p:sldLayoutId id="2147487227" r:id="rId8"/>
    <p:sldLayoutId id="2147487228" r:id="rId9"/>
    <p:sldLayoutId id="2147487229" r:id="rId10"/>
    <p:sldLayoutId id="2147487230" r:id="rId11"/>
  </p:sldLayoutIdLst>
  <p:hf hdr="0" dt="0"/>
  <p:txStyles>
    <p:titleStyle>
      <a:lvl1pPr algn="l" rtl="0" eaLnBrk="0" fontAlgn="base" hangingPunct="0">
        <a:spcBef>
          <a:spcPct val="0"/>
        </a:spcBef>
        <a:spcAft>
          <a:spcPct val="0"/>
        </a:spcAft>
        <a:defRPr sz="2800">
          <a:solidFill>
            <a:srgbClr val="003399"/>
          </a:solidFill>
          <a:latin typeface="+mj-lt"/>
          <a:ea typeface="+mj-ea"/>
          <a:cs typeface="+mj-cs"/>
        </a:defRPr>
      </a:lvl1pPr>
      <a:lvl2pPr algn="l" rtl="0" eaLnBrk="0" fontAlgn="base" hangingPunct="0">
        <a:spcBef>
          <a:spcPct val="0"/>
        </a:spcBef>
        <a:spcAft>
          <a:spcPct val="0"/>
        </a:spcAft>
        <a:defRPr sz="2800">
          <a:solidFill>
            <a:srgbClr val="003399"/>
          </a:solidFill>
          <a:latin typeface="Arial" charset="0"/>
        </a:defRPr>
      </a:lvl2pPr>
      <a:lvl3pPr algn="l" rtl="0" eaLnBrk="0" fontAlgn="base" hangingPunct="0">
        <a:spcBef>
          <a:spcPct val="0"/>
        </a:spcBef>
        <a:spcAft>
          <a:spcPct val="0"/>
        </a:spcAft>
        <a:defRPr sz="2800">
          <a:solidFill>
            <a:srgbClr val="003399"/>
          </a:solidFill>
          <a:latin typeface="Arial" charset="0"/>
        </a:defRPr>
      </a:lvl3pPr>
      <a:lvl4pPr algn="l" rtl="0" eaLnBrk="0" fontAlgn="base" hangingPunct="0">
        <a:spcBef>
          <a:spcPct val="0"/>
        </a:spcBef>
        <a:spcAft>
          <a:spcPct val="0"/>
        </a:spcAft>
        <a:defRPr sz="2800">
          <a:solidFill>
            <a:srgbClr val="003399"/>
          </a:solidFill>
          <a:latin typeface="Arial" charset="0"/>
        </a:defRPr>
      </a:lvl4pPr>
      <a:lvl5pPr algn="l" rtl="0" eaLnBrk="0" fontAlgn="base" hangingPunct="0">
        <a:spcBef>
          <a:spcPct val="0"/>
        </a:spcBef>
        <a:spcAft>
          <a:spcPct val="0"/>
        </a:spcAft>
        <a:defRPr sz="2800">
          <a:solidFill>
            <a:srgbClr val="003399"/>
          </a:solidFill>
          <a:latin typeface="Arial" charset="0"/>
        </a:defRPr>
      </a:lvl5pPr>
      <a:lvl6pPr marL="457035" algn="l" rtl="0" fontAlgn="base">
        <a:spcBef>
          <a:spcPct val="0"/>
        </a:spcBef>
        <a:spcAft>
          <a:spcPct val="0"/>
        </a:spcAft>
        <a:defRPr sz="2800">
          <a:solidFill>
            <a:srgbClr val="003399"/>
          </a:solidFill>
          <a:latin typeface="Arial" charset="0"/>
        </a:defRPr>
      </a:lvl6pPr>
      <a:lvl7pPr marL="914071" algn="l" rtl="0" fontAlgn="base">
        <a:spcBef>
          <a:spcPct val="0"/>
        </a:spcBef>
        <a:spcAft>
          <a:spcPct val="0"/>
        </a:spcAft>
        <a:defRPr sz="2800">
          <a:solidFill>
            <a:srgbClr val="003399"/>
          </a:solidFill>
          <a:latin typeface="Arial" charset="0"/>
        </a:defRPr>
      </a:lvl7pPr>
      <a:lvl8pPr marL="1371110" algn="l" rtl="0" fontAlgn="base">
        <a:spcBef>
          <a:spcPct val="0"/>
        </a:spcBef>
        <a:spcAft>
          <a:spcPct val="0"/>
        </a:spcAft>
        <a:defRPr sz="2800">
          <a:solidFill>
            <a:srgbClr val="003399"/>
          </a:solidFill>
          <a:latin typeface="Arial" charset="0"/>
        </a:defRPr>
      </a:lvl8pPr>
      <a:lvl9pPr marL="1828146" algn="l" rtl="0" fontAlgn="base">
        <a:spcBef>
          <a:spcPct val="0"/>
        </a:spcBef>
        <a:spcAft>
          <a:spcPct val="0"/>
        </a:spcAft>
        <a:defRPr sz="2800">
          <a:solidFill>
            <a:srgbClr val="003399"/>
          </a:solidFill>
          <a:latin typeface="Arial" charset="0"/>
        </a:defRPr>
      </a:lvl9pPr>
    </p:titleStyle>
    <p:bodyStyle>
      <a:lvl1pPr marL="342778" indent="-342778" algn="l" rtl="0" eaLnBrk="0" fontAlgn="base" hangingPunct="0">
        <a:spcBef>
          <a:spcPct val="20000"/>
        </a:spcBef>
        <a:spcAft>
          <a:spcPct val="0"/>
        </a:spcAft>
        <a:buClr>
          <a:srgbClr val="0033CC"/>
        </a:buClr>
        <a:buSzPct val="80000"/>
        <a:buChar char="•"/>
        <a:defRPr sz="2400">
          <a:solidFill>
            <a:srgbClr val="111111"/>
          </a:solidFill>
          <a:latin typeface="+mn-lt"/>
          <a:ea typeface="+mn-ea"/>
          <a:cs typeface="+mn-cs"/>
        </a:defRPr>
      </a:lvl1pPr>
      <a:lvl2pPr marL="742684" indent="-285647" algn="l" rtl="0" eaLnBrk="0" fontAlgn="base" hangingPunct="0">
        <a:spcBef>
          <a:spcPct val="20000"/>
        </a:spcBef>
        <a:spcAft>
          <a:spcPct val="0"/>
        </a:spcAft>
        <a:buClr>
          <a:srgbClr val="6666FF"/>
        </a:buClr>
        <a:buSzPct val="70000"/>
        <a:buFont typeface="Wingdings" charset="2"/>
        <a:buChar char="§"/>
        <a:defRPr sz="2000">
          <a:solidFill>
            <a:srgbClr val="111111"/>
          </a:solidFill>
          <a:latin typeface="+mn-lt"/>
          <a:ea typeface="ＭＳ Ｐゴシック" charset="-128"/>
        </a:defRPr>
      </a:lvl2pPr>
      <a:lvl3pPr marL="1142589" indent="-228517" algn="l" rtl="0" eaLnBrk="0" fontAlgn="base" hangingPunct="0">
        <a:spcBef>
          <a:spcPct val="20000"/>
        </a:spcBef>
        <a:spcAft>
          <a:spcPct val="0"/>
        </a:spcAft>
        <a:buClr>
          <a:srgbClr val="009900"/>
        </a:buClr>
        <a:buSzPct val="60000"/>
        <a:buFont typeface="Wingdings" charset="2"/>
        <a:buChar char="®"/>
        <a:defRPr sz="2400">
          <a:solidFill>
            <a:schemeClr val="tx1"/>
          </a:solidFill>
          <a:latin typeface="+mn-lt"/>
          <a:ea typeface="ＭＳ Ｐゴシック" charset="-128"/>
        </a:defRPr>
      </a:lvl3pPr>
      <a:lvl4pPr marL="1599626" indent="-228517" algn="l" rtl="0" eaLnBrk="0" fontAlgn="base" hangingPunct="0">
        <a:spcBef>
          <a:spcPct val="20000"/>
        </a:spcBef>
        <a:spcAft>
          <a:spcPct val="0"/>
        </a:spcAft>
        <a:buClr>
          <a:schemeClr val="tx1"/>
        </a:buClr>
        <a:buSzPct val="35000"/>
        <a:buFont typeface="Wingdings" charset="2"/>
        <a:buChar char="q"/>
        <a:defRPr sz="2000">
          <a:solidFill>
            <a:srgbClr val="111111"/>
          </a:solidFill>
          <a:latin typeface="+mn-lt"/>
          <a:ea typeface="ＭＳ Ｐゴシック" charset="-128"/>
        </a:defRPr>
      </a:lvl4pPr>
      <a:lvl5pPr marL="2056665" indent="-228517" algn="l" rtl="0" eaLnBrk="0" fontAlgn="base" hangingPunct="0">
        <a:spcBef>
          <a:spcPct val="20000"/>
        </a:spcBef>
        <a:spcAft>
          <a:spcPct val="0"/>
        </a:spcAft>
        <a:buClr>
          <a:schemeClr val="bg2"/>
        </a:buClr>
        <a:buSzPct val="40000"/>
        <a:buFont typeface="Wingdings" charset="2"/>
        <a:buChar char="l"/>
        <a:defRPr sz="2000">
          <a:solidFill>
            <a:srgbClr val="111111"/>
          </a:solidFill>
          <a:latin typeface="+mn-lt"/>
          <a:ea typeface="ＭＳ Ｐゴシック" charset="-128"/>
        </a:defRPr>
      </a:lvl5pPr>
      <a:lvl6pPr marL="2513701" indent="-228517" algn="l" rtl="0" fontAlgn="base">
        <a:spcBef>
          <a:spcPct val="20000"/>
        </a:spcBef>
        <a:spcAft>
          <a:spcPct val="0"/>
        </a:spcAft>
        <a:buClr>
          <a:schemeClr val="bg2"/>
        </a:buClr>
        <a:buSzPct val="40000"/>
        <a:buFont typeface="Wingdings" pitchFamily="2" charset="2"/>
        <a:buChar char="l"/>
        <a:defRPr sz="2000">
          <a:solidFill>
            <a:srgbClr val="111111"/>
          </a:solidFill>
          <a:latin typeface="+mn-lt"/>
        </a:defRPr>
      </a:lvl6pPr>
      <a:lvl7pPr marL="2970736" indent="-228517" algn="l" rtl="0" fontAlgn="base">
        <a:spcBef>
          <a:spcPct val="20000"/>
        </a:spcBef>
        <a:spcAft>
          <a:spcPct val="0"/>
        </a:spcAft>
        <a:buClr>
          <a:schemeClr val="bg2"/>
        </a:buClr>
        <a:buSzPct val="40000"/>
        <a:buFont typeface="Wingdings" pitchFamily="2" charset="2"/>
        <a:buChar char="l"/>
        <a:defRPr sz="2000">
          <a:solidFill>
            <a:srgbClr val="111111"/>
          </a:solidFill>
          <a:latin typeface="+mn-lt"/>
        </a:defRPr>
      </a:lvl7pPr>
      <a:lvl8pPr marL="3427774" indent="-228517" algn="l" rtl="0" fontAlgn="base">
        <a:spcBef>
          <a:spcPct val="20000"/>
        </a:spcBef>
        <a:spcAft>
          <a:spcPct val="0"/>
        </a:spcAft>
        <a:buClr>
          <a:schemeClr val="bg2"/>
        </a:buClr>
        <a:buSzPct val="40000"/>
        <a:buFont typeface="Wingdings" pitchFamily="2" charset="2"/>
        <a:buChar char="l"/>
        <a:defRPr sz="2000">
          <a:solidFill>
            <a:srgbClr val="111111"/>
          </a:solidFill>
          <a:latin typeface="+mn-lt"/>
        </a:defRPr>
      </a:lvl8pPr>
      <a:lvl9pPr marL="3884807" indent="-228517" algn="l" rtl="0" fontAlgn="base">
        <a:spcBef>
          <a:spcPct val="20000"/>
        </a:spcBef>
        <a:spcAft>
          <a:spcPct val="0"/>
        </a:spcAft>
        <a:buClr>
          <a:schemeClr val="bg2"/>
        </a:buClr>
        <a:buSzPct val="40000"/>
        <a:buFont typeface="Wingdings" pitchFamily="2" charset="2"/>
        <a:buChar char="l"/>
        <a:defRPr sz="2000">
          <a:solidFill>
            <a:srgbClr val="111111"/>
          </a:solidFill>
          <a:latin typeface="+mn-lt"/>
        </a:defRPr>
      </a:lvl9pPr>
    </p:bodyStyle>
    <p:otherStyle>
      <a:defPPr>
        <a:defRPr lang="en-US"/>
      </a:defPPr>
      <a:lvl1pPr marL="0" algn="l" defTabSz="914071" rtl="0" eaLnBrk="1" latinLnBrk="0" hangingPunct="1">
        <a:defRPr sz="1800" kern="1200">
          <a:solidFill>
            <a:schemeClr val="tx1"/>
          </a:solidFill>
          <a:latin typeface="+mn-lt"/>
          <a:ea typeface="+mn-ea"/>
          <a:cs typeface="+mn-cs"/>
        </a:defRPr>
      </a:lvl1pPr>
      <a:lvl2pPr marL="457035" algn="l" defTabSz="914071" rtl="0" eaLnBrk="1" latinLnBrk="0" hangingPunct="1">
        <a:defRPr sz="1800" kern="1200">
          <a:solidFill>
            <a:schemeClr val="tx1"/>
          </a:solidFill>
          <a:latin typeface="+mn-lt"/>
          <a:ea typeface="+mn-ea"/>
          <a:cs typeface="+mn-cs"/>
        </a:defRPr>
      </a:lvl2pPr>
      <a:lvl3pPr marL="914071" algn="l" defTabSz="914071" rtl="0" eaLnBrk="1" latinLnBrk="0" hangingPunct="1">
        <a:defRPr sz="1800" kern="1200">
          <a:solidFill>
            <a:schemeClr val="tx1"/>
          </a:solidFill>
          <a:latin typeface="+mn-lt"/>
          <a:ea typeface="+mn-ea"/>
          <a:cs typeface="+mn-cs"/>
        </a:defRPr>
      </a:lvl3pPr>
      <a:lvl4pPr marL="1371110" algn="l" defTabSz="914071" rtl="0" eaLnBrk="1" latinLnBrk="0" hangingPunct="1">
        <a:defRPr sz="1800" kern="1200">
          <a:solidFill>
            <a:schemeClr val="tx1"/>
          </a:solidFill>
          <a:latin typeface="+mn-lt"/>
          <a:ea typeface="+mn-ea"/>
          <a:cs typeface="+mn-cs"/>
        </a:defRPr>
      </a:lvl4pPr>
      <a:lvl5pPr marL="1828146" algn="l" defTabSz="914071" rtl="0" eaLnBrk="1" latinLnBrk="0" hangingPunct="1">
        <a:defRPr sz="1800" kern="1200">
          <a:solidFill>
            <a:schemeClr val="tx1"/>
          </a:solidFill>
          <a:latin typeface="+mn-lt"/>
          <a:ea typeface="+mn-ea"/>
          <a:cs typeface="+mn-cs"/>
        </a:defRPr>
      </a:lvl5pPr>
      <a:lvl6pPr marL="2285181" algn="l" defTabSz="914071" rtl="0" eaLnBrk="1" latinLnBrk="0" hangingPunct="1">
        <a:defRPr sz="1800" kern="1200">
          <a:solidFill>
            <a:schemeClr val="tx1"/>
          </a:solidFill>
          <a:latin typeface="+mn-lt"/>
          <a:ea typeface="+mn-ea"/>
          <a:cs typeface="+mn-cs"/>
        </a:defRPr>
      </a:lvl6pPr>
      <a:lvl7pPr marL="2742219" algn="l" defTabSz="914071" rtl="0" eaLnBrk="1" latinLnBrk="0" hangingPunct="1">
        <a:defRPr sz="1800" kern="1200">
          <a:solidFill>
            <a:schemeClr val="tx1"/>
          </a:solidFill>
          <a:latin typeface="+mn-lt"/>
          <a:ea typeface="+mn-ea"/>
          <a:cs typeface="+mn-cs"/>
        </a:defRPr>
      </a:lvl7pPr>
      <a:lvl8pPr marL="3199252" algn="l" defTabSz="914071" rtl="0" eaLnBrk="1" latinLnBrk="0" hangingPunct="1">
        <a:defRPr sz="1800" kern="1200">
          <a:solidFill>
            <a:schemeClr val="tx1"/>
          </a:solidFill>
          <a:latin typeface="+mn-lt"/>
          <a:ea typeface="+mn-ea"/>
          <a:cs typeface="+mn-cs"/>
        </a:defRPr>
      </a:lvl8pPr>
      <a:lvl9pPr marL="3656291" algn="l" defTabSz="914071"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F3B3D"/>
            </a:gs>
            <a:gs pos="100000">
              <a:srgbClr val="383436"/>
            </a:gs>
          </a:gsLst>
          <a:lin ang="5400000" scaled="1"/>
        </a:gradFill>
        <a:effectLst/>
      </p:bgPr>
    </p:bg>
    <p:spTree>
      <p:nvGrpSpPr>
        <p:cNvPr id="1" name=""/>
        <p:cNvGrpSpPr/>
        <p:nvPr/>
      </p:nvGrpSpPr>
      <p:grpSpPr>
        <a:xfrm>
          <a:off x="0" y="0"/>
          <a:ext cx="0" cy="0"/>
          <a:chOff x="0" y="0"/>
          <a:chExt cx="0" cy="0"/>
        </a:xfrm>
      </p:grpSpPr>
      <p:sp>
        <p:nvSpPr>
          <p:cNvPr id="34918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918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950" name="Rectangle 6"/>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chemeClr val="tx1"/>
                </a:solidFill>
                <a:latin typeface="+mn-lt"/>
                <a:ea typeface="Arial" pitchFamily="-111" charset="0"/>
                <a:cs typeface="Arial" pitchFamily="-111" charset="0"/>
                <a:sym typeface="Arial" pitchFamily="-111" charset="0"/>
              </a:defRPr>
            </a:lvl1pPr>
          </a:lstStyle>
          <a:p>
            <a:pPr>
              <a:defRPr/>
            </a:pPr>
            <a:endParaRPr lang="en-US"/>
          </a:p>
          <a:p>
            <a:pPr>
              <a:defRPr/>
            </a:pPr>
            <a:fld id="{56C51039-0B8F-6B4F-9D89-2974BF74F071}" type="slidenum">
              <a:rPr lang="en-US"/>
              <a:pPr>
                <a:defRPr/>
              </a:pPr>
              <a:t>‹#›</a:t>
            </a:fld>
            <a:endParaRPr lang="en-US"/>
          </a:p>
        </p:txBody>
      </p:sp>
      <p:sp>
        <p:nvSpPr>
          <p:cNvPr id="82959" name="Rectangle 15"/>
          <p:cNvSpPr>
            <a:spLocks/>
          </p:cNvSpPr>
          <p:nvPr userDrawn="1"/>
        </p:nvSpPr>
        <p:spPr bwMode="auto">
          <a:xfrm>
            <a:off x="3513138" y="6553200"/>
            <a:ext cx="184150" cy="304800"/>
          </a:xfrm>
          <a:prstGeom prst="rect">
            <a:avLst/>
          </a:prstGeom>
          <a:noFill/>
          <a:ln w="12700">
            <a:noFill/>
            <a:miter lim="800000"/>
            <a:headEnd/>
            <a:tailEnd/>
          </a:ln>
          <a:effectLst/>
        </p:spPr>
        <p:txBody>
          <a:bodyPr wrap="none">
            <a:prstTxWarp prst="textNoShape">
              <a:avLst/>
            </a:prstTxWarp>
            <a:spAutoFit/>
          </a:bodyPr>
          <a:lstStyle/>
          <a:p>
            <a:pPr>
              <a:defRPr/>
            </a:pPr>
            <a:endParaRPr lang="en-US" sz="1400">
              <a:solidFill>
                <a:srgbClr val="09E60A"/>
              </a:solidFill>
              <a:latin typeface="Times New Roman" pitchFamily="-105" charset="0"/>
              <a:ea typeface="Arial" pitchFamily="-111" charset="0"/>
              <a:cs typeface="Arial" pitchFamily="-111" charset="0"/>
              <a:sym typeface="Arial" pitchFamily="-111" charset="0"/>
            </a:endParaRPr>
          </a:p>
        </p:txBody>
      </p:sp>
    </p:spTree>
  </p:cSld>
  <p:clrMap bg1="lt1" tx1="dk1" bg2="lt2" tx2="dk2" accent1="accent1" accent2="accent2" accent3="accent3" accent4="accent4" accent5="accent5" accent6="accent6" hlink="hlink" folHlink="folHlink"/>
  <p:sldLayoutIdLst>
    <p:sldLayoutId id="2147487696" r:id="rId1"/>
    <p:sldLayoutId id="2147487697" r:id="rId2"/>
    <p:sldLayoutId id="2147487698" r:id="rId3"/>
    <p:sldLayoutId id="2147487699" r:id="rId4"/>
    <p:sldLayoutId id="2147487700" r:id="rId5"/>
    <p:sldLayoutId id="2147487701" r:id="rId6"/>
    <p:sldLayoutId id="2147487702" r:id="rId7"/>
    <p:sldLayoutId id="2147487703" r:id="rId8"/>
    <p:sldLayoutId id="2147487704" r:id="rId9"/>
    <p:sldLayoutId id="2147487705" r:id="rId10"/>
    <p:sldLayoutId id="2147487706" r:id="rId11"/>
  </p:sldLayoutIdLst>
  <p:hf hdr="0" ftr="0" dt="0"/>
  <p:txStyles>
    <p:titleStyle>
      <a:lvl1pPr algn="ctr" rtl="0" eaLnBrk="0" fontAlgn="base" hangingPunct="0">
        <a:spcBef>
          <a:spcPct val="0"/>
        </a:spcBef>
        <a:spcAft>
          <a:spcPct val="0"/>
        </a:spcAft>
        <a:defRPr sz="4400">
          <a:solidFill>
            <a:srgbClr val="FFFF00"/>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rgbClr val="FFFF00"/>
          </a:solidFill>
          <a:latin typeface="Times"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rgbClr val="FFFF00"/>
          </a:solidFill>
          <a:latin typeface="Times"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rgbClr val="FFFF00"/>
          </a:solidFill>
          <a:latin typeface="Times"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rgbClr val="FFFF00"/>
          </a:solidFill>
          <a:latin typeface="Times"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rgbClr val="FFFF00"/>
          </a:solidFill>
          <a:latin typeface="Times" pitchFamily="-105" charset="0"/>
        </a:defRPr>
      </a:lvl6pPr>
      <a:lvl7pPr marL="914400" algn="ctr" rtl="0" fontAlgn="base">
        <a:spcBef>
          <a:spcPct val="0"/>
        </a:spcBef>
        <a:spcAft>
          <a:spcPct val="0"/>
        </a:spcAft>
        <a:defRPr sz="4400">
          <a:solidFill>
            <a:srgbClr val="FFFF00"/>
          </a:solidFill>
          <a:latin typeface="Times" pitchFamily="-105" charset="0"/>
        </a:defRPr>
      </a:lvl7pPr>
      <a:lvl8pPr marL="1371600" algn="ctr" rtl="0" fontAlgn="base">
        <a:spcBef>
          <a:spcPct val="0"/>
        </a:spcBef>
        <a:spcAft>
          <a:spcPct val="0"/>
        </a:spcAft>
        <a:defRPr sz="4400">
          <a:solidFill>
            <a:srgbClr val="FFFF00"/>
          </a:solidFill>
          <a:latin typeface="Times" pitchFamily="-105" charset="0"/>
        </a:defRPr>
      </a:lvl8pPr>
      <a:lvl9pPr marL="1828800" algn="ctr" rtl="0" fontAlgn="base">
        <a:spcBef>
          <a:spcPct val="0"/>
        </a:spcBef>
        <a:spcAft>
          <a:spcPct val="0"/>
        </a:spcAft>
        <a:defRPr sz="4400">
          <a:solidFill>
            <a:srgbClr val="FFFF00"/>
          </a:solidFill>
          <a:latin typeface="Times" pitchFamily="-105"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bg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bg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bg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bg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bg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bg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bg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bg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F3B3D"/>
            </a:gs>
            <a:gs pos="100000">
              <a:srgbClr val="383436"/>
            </a:gs>
          </a:gsLst>
          <a:lin ang="5400000" scaled="1"/>
        </a:gradFill>
        <a:effectLst/>
      </p:bgPr>
    </p:bg>
    <p:spTree>
      <p:nvGrpSpPr>
        <p:cNvPr id="1" name=""/>
        <p:cNvGrpSpPr/>
        <p:nvPr/>
      </p:nvGrpSpPr>
      <p:grpSpPr>
        <a:xfrm>
          <a:off x="0" y="0"/>
          <a:ext cx="0" cy="0"/>
          <a:chOff x="0" y="0"/>
          <a:chExt cx="0" cy="0"/>
        </a:xfrm>
      </p:grpSpPr>
      <p:sp>
        <p:nvSpPr>
          <p:cNvPr id="37683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21" tIns="45711" rIns="91421" bIns="45711" numCol="1" anchor="ctr" anchorCtr="0" compatLnSpc="1">
            <a:prstTxWarp prst="textNoShape">
              <a:avLst/>
            </a:prstTxWarp>
          </a:bodyPr>
          <a:lstStyle/>
          <a:p>
            <a:pPr lvl="0"/>
            <a:r>
              <a:rPr lang="en-US"/>
              <a:t>Click to edit Master title style</a:t>
            </a:r>
          </a:p>
        </p:txBody>
      </p:sp>
      <p:sp>
        <p:nvSpPr>
          <p:cNvPr id="37683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21" tIns="45711" rIns="91421" bIns="4571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950" name="Rectangle 6"/>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21" tIns="45711" rIns="91421" bIns="45711" numCol="1" anchor="t" anchorCtr="0" compatLnSpc="1">
            <a:prstTxWarp prst="textNoShape">
              <a:avLst/>
            </a:prstTxWarp>
          </a:bodyPr>
          <a:lstStyle>
            <a:lvl1pPr algn="r" eaLnBrk="0" hangingPunct="0">
              <a:defRPr sz="1400">
                <a:solidFill>
                  <a:schemeClr val="tx1"/>
                </a:solidFill>
                <a:latin typeface="+mn-lt"/>
                <a:ea typeface="Arial" pitchFamily="-111" charset="0"/>
                <a:cs typeface="Arial" pitchFamily="-111" charset="0"/>
                <a:sym typeface="Arial" pitchFamily="-111" charset="0"/>
              </a:defRPr>
            </a:lvl1pPr>
          </a:lstStyle>
          <a:p>
            <a:pPr>
              <a:defRPr/>
            </a:pPr>
            <a:endParaRPr lang="en-US"/>
          </a:p>
          <a:p>
            <a:pPr>
              <a:defRPr/>
            </a:pPr>
            <a:fld id="{0471D840-15FC-A047-A400-9E0ABD7471EC}" type="slidenum">
              <a:rPr lang="en-US"/>
              <a:pPr>
                <a:defRPr/>
              </a:pPr>
              <a:t>‹#›</a:t>
            </a:fld>
            <a:endParaRPr lang="en-US"/>
          </a:p>
        </p:txBody>
      </p:sp>
      <p:sp>
        <p:nvSpPr>
          <p:cNvPr id="82959" name="Rectangle 15"/>
          <p:cNvSpPr>
            <a:spLocks/>
          </p:cNvSpPr>
          <p:nvPr userDrawn="1"/>
        </p:nvSpPr>
        <p:spPr bwMode="auto">
          <a:xfrm>
            <a:off x="3513138" y="6553200"/>
            <a:ext cx="184150" cy="307975"/>
          </a:xfrm>
          <a:prstGeom prst="rect">
            <a:avLst/>
          </a:prstGeom>
          <a:noFill/>
          <a:ln w="12700">
            <a:noFill/>
            <a:miter lim="800000"/>
            <a:headEnd/>
            <a:tailEnd/>
          </a:ln>
          <a:effectLst/>
        </p:spPr>
        <p:txBody>
          <a:bodyPr wrap="none" lIns="91421" tIns="45711" rIns="91421" bIns="45711">
            <a:prstTxWarp prst="textNoShape">
              <a:avLst/>
            </a:prstTxWarp>
            <a:spAutoFit/>
          </a:bodyPr>
          <a:lstStyle/>
          <a:p>
            <a:pPr>
              <a:defRPr/>
            </a:pPr>
            <a:endParaRPr lang="en-US" sz="1400" dirty="0">
              <a:solidFill>
                <a:srgbClr val="09E60A"/>
              </a:solidFill>
              <a:latin typeface="Times New Roman" pitchFamily="-106" charset="0"/>
              <a:ea typeface="Arial" pitchFamily="-111" charset="0"/>
              <a:cs typeface="Arial" pitchFamily="-111" charset="0"/>
              <a:sym typeface="Arial" pitchFamily="-111" charset="0"/>
            </a:endParaRPr>
          </a:p>
        </p:txBody>
      </p:sp>
    </p:spTree>
  </p:cSld>
  <p:clrMap bg1="lt1" tx1="dk1" bg2="lt2" tx2="dk2" accent1="accent1" accent2="accent2" accent3="accent3" accent4="accent4" accent5="accent5" accent6="accent6" hlink="hlink" folHlink="folHlink"/>
  <p:sldLayoutIdLst>
    <p:sldLayoutId id="2147487708" r:id="rId1"/>
    <p:sldLayoutId id="2147487709" r:id="rId2"/>
    <p:sldLayoutId id="2147487710" r:id="rId3"/>
    <p:sldLayoutId id="2147487711" r:id="rId4"/>
    <p:sldLayoutId id="2147487712" r:id="rId5"/>
    <p:sldLayoutId id="2147487713" r:id="rId6"/>
    <p:sldLayoutId id="2147487714" r:id="rId7"/>
    <p:sldLayoutId id="2147487715" r:id="rId8"/>
    <p:sldLayoutId id="2147487716" r:id="rId9"/>
    <p:sldLayoutId id="2147487717" r:id="rId10"/>
    <p:sldLayoutId id="2147487718" r:id="rId11"/>
  </p:sldLayoutIdLst>
  <p:hf hdr="0" ftr="0" dt="0"/>
  <p:txStyles>
    <p:titleStyle>
      <a:lvl1pPr algn="ctr" rtl="0" eaLnBrk="0" fontAlgn="base" hangingPunct="0">
        <a:spcBef>
          <a:spcPct val="0"/>
        </a:spcBef>
        <a:spcAft>
          <a:spcPct val="0"/>
        </a:spcAft>
        <a:defRPr sz="4400">
          <a:solidFill>
            <a:srgbClr val="FFFF00"/>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rgbClr val="FFFF00"/>
          </a:solidFill>
          <a:latin typeface="Times" pitchFamily="-106"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rgbClr val="FFFF00"/>
          </a:solidFill>
          <a:latin typeface="Times" pitchFamily="-106"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rgbClr val="FFFF00"/>
          </a:solidFill>
          <a:latin typeface="Times" pitchFamily="-106"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rgbClr val="FFFF00"/>
          </a:solidFill>
          <a:latin typeface="Times" pitchFamily="-106" charset="0"/>
          <a:ea typeface="ＭＳ Ｐゴシック" pitchFamily="-105" charset="-128"/>
          <a:cs typeface="ＭＳ Ｐゴシック" pitchFamily="-105" charset="-128"/>
        </a:defRPr>
      </a:lvl5pPr>
      <a:lvl6pPr marL="457106" algn="ctr" rtl="0" fontAlgn="base">
        <a:spcBef>
          <a:spcPct val="0"/>
        </a:spcBef>
        <a:spcAft>
          <a:spcPct val="0"/>
        </a:spcAft>
        <a:defRPr sz="4400">
          <a:solidFill>
            <a:srgbClr val="FFFF00"/>
          </a:solidFill>
          <a:latin typeface="Times" pitchFamily="-106" charset="0"/>
        </a:defRPr>
      </a:lvl6pPr>
      <a:lvl7pPr marL="914212" algn="ctr" rtl="0" fontAlgn="base">
        <a:spcBef>
          <a:spcPct val="0"/>
        </a:spcBef>
        <a:spcAft>
          <a:spcPct val="0"/>
        </a:spcAft>
        <a:defRPr sz="4400">
          <a:solidFill>
            <a:srgbClr val="FFFF00"/>
          </a:solidFill>
          <a:latin typeface="Times" pitchFamily="-106" charset="0"/>
        </a:defRPr>
      </a:lvl7pPr>
      <a:lvl8pPr marL="1371320" algn="ctr" rtl="0" fontAlgn="base">
        <a:spcBef>
          <a:spcPct val="0"/>
        </a:spcBef>
        <a:spcAft>
          <a:spcPct val="0"/>
        </a:spcAft>
        <a:defRPr sz="4400">
          <a:solidFill>
            <a:srgbClr val="FFFF00"/>
          </a:solidFill>
          <a:latin typeface="Times" pitchFamily="-106" charset="0"/>
        </a:defRPr>
      </a:lvl8pPr>
      <a:lvl9pPr marL="1828426" algn="ctr" rtl="0" fontAlgn="base">
        <a:spcBef>
          <a:spcPct val="0"/>
        </a:spcBef>
        <a:spcAft>
          <a:spcPct val="0"/>
        </a:spcAft>
        <a:defRPr sz="4400">
          <a:solidFill>
            <a:srgbClr val="FFFF00"/>
          </a:solidFill>
          <a:latin typeface="Times" pitchFamily="-106" charset="0"/>
        </a:defRPr>
      </a:lvl9pPr>
    </p:titleStyle>
    <p:bodyStyle>
      <a:lvl1pPr marL="341313" indent="-341313" algn="l" rtl="0" eaLnBrk="0" fontAlgn="base" hangingPunct="0">
        <a:spcBef>
          <a:spcPct val="20000"/>
        </a:spcBef>
        <a:spcAft>
          <a:spcPct val="0"/>
        </a:spcAft>
        <a:buChar char="•"/>
        <a:defRPr sz="3200">
          <a:solidFill>
            <a:schemeClr val="bg1"/>
          </a:solidFill>
          <a:latin typeface="+mn-lt"/>
          <a:ea typeface="ＭＳ Ｐゴシック" pitchFamily="-105" charset="-128"/>
          <a:cs typeface="ＭＳ Ｐゴシック" pitchFamily="-105" charset="-128"/>
        </a:defRPr>
      </a:lvl1pPr>
      <a:lvl2pPr marL="741363" indent="-284163" algn="l" rtl="0" eaLnBrk="0" fontAlgn="base" hangingPunct="0">
        <a:spcBef>
          <a:spcPct val="20000"/>
        </a:spcBef>
        <a:spcAft>
          <a:spcPct val="0"/>
        </a:spcAft>
        <a:buChar char="–"/>
        <a:defRPr sz="2800">
          <a:solidFill>
            <a:schemeClr val="bg1"/>
          </a:solidFill>
          <a:latin typeface="+mn-lt"/>
          <a:ea typeface="ＭＳ Ｐゴシック" pitchFamily="-106" charset="-128"/>
        </a:defRPr>
      </a:lvl2pPr>
      <a:lvl3pPr marL="1141413" indent="-227013" algn="l" rtl="0" eaLnBrk="0" fontAlgn="base" hangingPunct="0">
        <a:spcBef>
          <a:spcPct val="20000"/>
        </a:spcBef>
        <a:spcAft>
          <a:spcPct val="0"/>
        </a:spcAft>
        <a:buChar char="•"/>
        <a:defRPr sz="2400">
          <a:solidFill>
            <a:schemeClr val="bg1"/>
          </a:solidFill>
          <a:latin typeface="+mn-lt"/>
          <a:ea typeface="ＭＳ Ｐゴシック" pitchFamily="-106" charset="-128"/>
        </a:defRPr>
      </a:lvl3pPr>
      <a:lvl4pPr marL="1598613" indent="-227013" algn="l" rtl="0" eaLnBrk="0" fontAlgn="base" hangingPunct="0">
        <a:spcBef>
          <a:spcPct val="20000"/>
        </a:spcBef>
        <a:spcAft>
          <a:spcPct val="0"/>
        </a:spcAft>
        <a:buChar char="–"/>
        <a:defRPr sz="2000">
          <a:solidFill>
            <a:schemeClr val="bg1"/>
          </a:solidFill>
          <a:latin typeface="+mn-lt"/>
          <a:ea typeface="ＭＳ Ｐゴシック" pitchFamily="-106" charset="-128"/>
        </a:defRPr>
      </a:lvl4pPr>
      <a:lvl5pPr marL="2055813" indent="-227013" algn="l" rtl="0" eaLnBrk="0" fontAlgn="base" hangingPunct="0">
        <a:spcBef>
          <a:spcPct val="20000"/>
        </a:spcBef>
        <a:spcAft>
          <a:spcPct val="0"/>
        </a:spcAft>
        <a:buChar char="»"/>
        <a:defRPr sz="2000">
          <a:solidFill>
            <a:schemeClr val="bg1"/>
          </a:solidFill>
          <a:latin typeface="+mn-lt"/>
          <a:ea typeface="ＭＳ Ｐゴシック" pitchFamily="-106" charset="-128"/>
        </a:defRPr>
      </a:lvl5pPr>
      <a:lvl6pPr marL="2514087" indent="-228552" algn="l" rtl="0" fontAlgn="base">
        <a:spcBef>
          <a:spcPct val="20000"/>
        </a:spcBef>
        <a:spcAft>
          <a:spcPct val="0"/>
        </a:spcAft>
        <a:buChar char="»"/>
        <a:defRPr sz="2000">
          <a:solidFill>
            <a:schemeClr val="bg1"/>
          </a:solidFill>
          <a:latin typeface="+mn-lt"/>
          <a:ea typeface="ＭＳ Ｐゴシック" pitchFamily="-106" charset="-128"/>
        </a:defRPr>
      </a:lvl6pPr>
      <a:lvl7pPr marL="2971192" indent="-228552" algn="l" rtl="0" fontAlgn="base">
        <a:spcBef>
          <a:spcPct val="20000"/>
        </a:spcBef>
        <a:spcAft>
          <a:spcPct val="0"/>
        </a:spcAft>
        <a:buChar char="»"/>
        <a:defRPr sz="2000">
          <a:solidFill>
            <a:schemeClr val="bg1"/>
          </a:solidFill>
          <a:latin typeface="+mn-lt"/>
          <a:ea typeface="ＭＳ Ｐゴシック" pitchFamily="-106" charset="-128"/>
        </a:defRPr>
      </a:lvl7pPr>
      <a:lvl8pPr marL="3428299" indent="-228552" algn="l" rtl="0" fontAlgn="base">
        <a:spcBef>
          <a:spcPct val="20000"/>
        </a:spcBef>
        <a:spcAft>
          <a:spcPct val="0"/>
        </a:spcAft>
        <a:buChar char="»"/>
        <a:defRPr sz="2000">
          <a:solidFill>
            <a:schemeClr val="bg1"/>
          </a:solidFill>
          <a:latin typeface="+mn-lt"/>
          <a:ea typeface="ＭＳ Ｐゴシック" pitchFamily="-106" charset="-128"/>
        </a:defRPr>
      </a:lvl8pPr>
      <a:lvl9pPr marL="3885404" indent="-228552" algn="l" rtl="0" fontAlgn="base">
        <a:spcBef>
          <a:spcPct val="20000"/>
        </a:spcBef>
        <a:spcAft>
          <a:spcPct val="0"/>
        </a:spcAft>
        <a:buChar char="»"/>
        <a:defRPr sz="2000">
          <a:solidFill>
            <a:schemeClr val="bg1"/>
          </a:solidFill>
          <a:latin typeface="+mn-lt"/>
          <a:ea typeface="ＭＳ Ｐゴシック" pitchFamily="-106" charset="-128"/>
        </a:defRPr>
      </a:lvl9pPr>
    </p:bodyStyle>
    <p:otherStyle>
      <a:defPPr>
        <a:defRPr lang="en-US"/>
      </a:defPPr>
      <a:lvl1pPr marL="0" algn="l" defTabSz="457106" rtl="0" eaLnBrk="1" latinLnBrk="0" hangingPunct="1">
        <a:defRPr sz="1800" kern="1200">
          <a:solidFill>
            <a:schemeClr val="tx1"/>
          </a:solidFill>
          <a:latin typeface="+mn-lt"/>
          <a:ea typeface="+mn-ea"/>
          <a:cs typeface="+mn-cs"/>
        </a:defRPr>
      </a:lvl1pPr>
      <a:lvl2pPr marL="457106" algn="l" defTabSz="457106" rtl="0" eaLnBrk="1" latinLnBrk="0" hangingPunct="1">
        <a:defRPr sz="1800" kern="1200">
          <a:solidFill>
            <a:schemeClr val="tx1"/>
          </a:solidFill>
          <a:latin typeface="+mn-lt"/>
          <a:ea typeface="+mn-ea"/>
          <a:cs typeface="+mn-cs"/>
        </a:defRPr>
      </a:lvl2pPr>
      <a:lvl3pPr marL="914212" algn="l" defTabSz="457106" rtl="0" eaLnBrk="1" latinLnBrk="0" hangingPunct="1">
        <a:defRPr sz="1800" kern="1200">
          <a:solidFill>
            <a:schemeClr val="tx1"/>
          </a:solidFill>
          <a:latin typeface="+mn-lt"/>
          <a:ea typeface="+mn-ea"/>
          <a:cs typeface="+mn-cs"/>
        </a:defRPr>
      </a:lvl3pPr>
      <a:lvl4pPr marL="1371320" algn="l" defTabSz="457106" rtl="0" eaLnBrk="1" latinLnBrk="0" hangingPunct="1">
        <a:defRPr sz="1800" kern="1200">
          <a:solidFill>
            <a:schemeClr val="tx1"/>
          </a:solidFill>
          <a:latin typeface="+mn-lt"/>
          <a:ea typeface="+mn-ea"/>
          <a:cs typeface="+mn-cs"/>
        </a:defRPr>
      </a:lvl4pPr>
      <a:lvl5pPr marL="1828426" algn="l" defTabSz="457106" rtl="0" eaLnBrk="1" latinLnBrk="0" hangingPunct="1">
        <a:defRPr sz="1800" kern="1200">
          <a:solidFill>
            <a:schemeClr val="tx1"/>
          </a:solidFill>
          <a:latin typeface="+mn-lt"/>
          <a:ea typeface="+mn-ea"/>
          <a:cs typeface="+mn-cs"/>
        </a:defRPr>
      </a:lvl5pPr>
      <a:lvl6pPr marL="2285532" algn="l" defTabSz="457106" rtl="0" eaLnBrk="1" latinLnBrk="0" hangingPunct="1">
        <a:defRPr sz="1800" kern="1200">
          <a:solidFill>
            <a:schemeClr val="tx1"/>
          </a:solidFill>
          <a:latin typeface="+mn-lt"/>
          <a:ea typeface="+mn-ea"/>
          <a:cs typeface="+mn-cs"/>
        </a:defRPr>
      </a:lvl6pPr>
      <a:lvl7pPr marL="2742640" algn="l" defTabSz="457106" rtl="0" eaLnBrk="1" latinLnBrk="0" hangingPunct="1">
        <a:defRPr sz="1800" kern="1200">
          <a:solidFill>
            <a:schemeClr val="tx1"/>
          </a:solidFill>
          <a:latin typeface="+mn-lt"/>
          <a:ea typeface="+mn-ea"/>
          <a:cs typeface="+mn-cs"/>
        </a:defRPr>
      </a:lvl7pPr>
      <a:lvl8pPr marL="3199744" algn="l" defTabSz="457106" rtl="0" eaLnBrk="1" latinLnBrk="0" hangingPunct="1">
        <a:defRPr sz="1800" kern="1200">
          <a:solidFill>
            <a:schemeClr val="tx1"/>
          </a:solidFill>
          <a:latin typeface="+mn-lt"/>
          <a:ea typeface="+mn-ea"/>
          <a:cs typeface="+mn-cs"/>
        </a:defRPr>
      </a:lvl8pPr>
      <a:lvl9pPr marL="3656852" algn="l" defTabSz="457106"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F3B3D"/>
            </a:gs>
            <a:gs pos="100000">
              <a:srgbClr val="383436"/>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20" tIns="45711" rIns="91420" bIns="45711"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20" tIns="45711" rIns="91420" bIns="4571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2950" name="Rectangle 6"/>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20" tIns="45711" rIns="91420" bIns="45711" numCol="1" anchor="t" anchorCtr="0" compatLnSpc="1">
            <a:prstTxWarp prst="textNoShape">
              <a:avLst/>
            </a:prstTxWarp>
          </a:bodyPr>
          <a:lstStyle>
            <a:lvl1pPr algn="r" eaLnBrk="0" hangingPunct="0">
              <a:defRPr sz="1400">
                <a:solidFill>
                  <a:schemeClr val="tx1"/>
                </a:solidFill>
                <a:latin typeface="+mn-lt"/>
                <a:ea typeface="Arial" pitchFamily="30" charset="0"/>
                <a:cs typeface="Arial" pitchFamily="30" charset="0"/>
                <a:sym typeface="Arial" pitchFamily="30" charset="0"/>
              </a:defRPr>
            </a:lvl1pPr>
          </a:lstStyle>
          <a:p>
            <a:pPr>
              <a:defRPr/>
            </a:pPr>
            <a:endParaRPr lang="en-US">
              <a:solidFill>
                <a:srgbClr val="000000"/>
              </a:solidFill>
              <a:latin typeface="Times"/>
            </a:endParaRPr>
          </a:p>
          <a:p>
            <a:pPr>
              <a:defRPr/>
            </a:pPr>
            <a:fld id="{2FE08142-D342-6242-84FD-BF387ABC54B5}" type="slidenum">
              <a:rPr lang="en-US">
                <a:solidFill>
                  <a:srgbClr val="000000"/>
                </a:solidFill>
                <a:latin typeface="Times"/>
              </a:rPr>
              <a:pPr>
                <a:defRPr/>
              </a:pPr>
              <a:t>‹#›</a:t>
            </a:fld>
            <a:endParaRPr lang="en-US">
              <a:solidFill>
                <a:srgbClr val="000000"/>
              </a:solidFill>
              <a:latin typeface="Times"/>
            </a:endParaRPr>
          </a:p>
        </p:txBody>
      </p:sp>
      <p:sp>
        <p:nvSpPr>
          <p:cNvPr id="82959" name="Rectangle 15"/>
          <p:cNvSpPr>
            <a:spLocks/>
          </p:cNvSpPr>
          <p:nvPr userDrawn="1"/>
        </p:nvSpPr>
        <p:spPr bwMode="auto">
          <a:xfrm>
            <a:off x="3513138" y="6553200"/>
            <a:ext cx="184150" cy="304800"/>
          </a:xfrm>
          <a:prstGeom prst="rect">
            <a:avLst/>
          </a:prstGeom>
          <a:noFill/>
          <a:ln w="12700">
            <a:noFill/>
            <a:miter lim="800000"/>
            <a:headEnd/>
            <a:tailEnd/>
          </a:ln>
          <a:effectLst/>
        </p:spPr>
        <p:txBody>
          <a:bodyPr wrap="none" lIns="91420" tIns="45711" rIns="91420" bIns="45711">
            <a:prstTxWarp prst="textNoShape">
              <a:avLst/>
            </a:prstTxWarp>
            <a:spAutoFit/>
          </a:bodyPr>
          <a:lstStyle/>
          <a:p>
            <a:pPr>
              <a:defRPr/>
            </a:pPr>
            <a:endParaRPr lang="en-US" sz="1400" dirty="0">
              <a:solidFill>
                <a:srgbClr val="09E60A"/>
              </a:solidFill>
              <a:latin typeface="Times New Roman" pitchFamily="30" charset="0"/>
              <a:ea typeface="Arial" pitchFamily="30" charset="0"/>
              <a:cs typeface="Arial" pitchFamily="30" charset="0"/>
              <a:sym typeface="Arial" pitchFamily="30" charset="0"/>
            </a:endParaRPr>
          </a:p>
        </p:txBody>
      </p:sp>
    </p:spTree>
  </p:cSld>
  <p:clrMap bg1="lt1" tx1="dk1" bg2="lt2" tx2="dk2" accent1="accent1" accent2="accent2" accent3="accent3" accent4="accent4" accent5="accent5" accent6="accent6" hlink="hlink" folHlink="folHlink"/>
  <p:sldLayoutIdLst>
    <p:sldLayoutId id="2147487783" r:id="rId1"/>
    <p:sldLayoutId id="2147487784" r:id="rId2"/>
    <p:sldLayoutId id="2147487785" r:id="rId3"/>
    <p:sldLayoutId id="2147487786" r:id="rId4"/>
    <p:sldLayoutId id="2147487787" r:id="rId5"/>
    <p:sldLayoutId id="2147487788" r:id="rId6"/>
    <p:sldLayoutId id="2147487789" r:id="rId7"/>
    <p:sldLayoutId id="2147487790" r:id="rId8"/>
    <p:sldLayoutId id="2147487791" r:id="rId9"/>
    <p:sldLayoutId id="2147487792" r:id="rId10"/>
    <p:sldLayoutId id="2147487793" r:id="rId11"/>
    <p:sldLayoutId id="2147487794" r:id="rId12"/>
    <p:sldLayoutId id="2147487795" r:id="rId13"/>
    <p:sldLayoutId id="2147487796" r:id="rId14"/>
    <p:sldLayoutId id="2147487797" r:id="rId15"/>
    <p:sldLayoutId id="2147487798" r:id="rId16"/>
  </p:sldLayoutIdLst>
  <p:hf hdr="0" ftr="0" dt="0"/>
  <p:txStyles>
    <p:titleStyle>
      <a:lvl1pPr algn="ctr" rtl="0" eaLnBrk="0" fontAlgn="base" hangingPunct="0">
        <a:spcBef>
          <a:spcPct val="0"/>
        </a:spcBef>
        <a:spcAft>
          <a:spcPct val="0"/>
        </a:spcAft>
        <a:defRPr sz="4400">
          <a:solidFill>
            <a:srgbClr val="FFFF00"/>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5pPr>
      <a:lvl6pPr marL="457106" algn="ctr" rtl="0" fontAlgn="base">
        <a:spcBef>
          <a:spcPct val="0"/>
        </a:spcBef>
        <a:spcAft>
          <a:spcPct val="0"/>
        </a:spcAft>
        <a:defRPr sz="4400">
          <a:solidFill>
            <a:srgbClr val="FFFF00"/>
          </a:solidFill>
          <a:latin typeface="Times" pitchFamily="30" charset="0"/>
        </a:defRPr>
      </a:lvl6pPr>
      <a:lvl7pPr marL="914210" algn="ctr" rtl="0" fontAlgn="base">
        <a:spcBef>
          <a:spcPct val="0"/>
        </a:spcBef>
        <a:spcAft>
          <a:spcPct val="0"/>
        </a:spcAft>
        <a:defRPr sz="4400">
          <a:solidFill>
            <a:srgbClr val="FFFF00"/>
          </a:solidFill>
          <a:latin typeface="Times" pitchFamily="30" charset="0"/>
        </a:defRPr>
      </a:lvl7pPr>
      <a:lvl8pPr marL="1371316" algn="ctr" rtl="0" fontAlgn="base">
        <a:spcBef>
          <a:spcPct val="0"/>
        </a:spcBef>
        <a:spcAft>
          <a:spcPct val="0"/>
        </a:spcAft>
        <a:defRPr sz="4400">
          <a:solidFill>
            <a:srgbClr val="FFFF00"/>
          </a:solidFill>
          <a:latin typeface="Times" pitchFamily="30" charset="0"/>
        </a:defRPr>
      </a:lvl8pPr>
      <a:lvl9pPr marL="1828421" algn="ctr" rtl="0" fontAlgn="base">
        <a:spcBef>
          <a:spcPct val="0"/>
        </a:spcBef>
        <a:spcAft>
          <a:spcPct val="0"/>
        </a:spcAft>
        <a:defRPr sz="4400">
          <a:solidFill>
            <a:srgbClr val="FFFF00"/>
          </a:solidFill>
          <a:latin typeface="Times" pitchFamily="30" charset="0"/>
        </a:defRPr>
      </a:lvl9pPr>
    </p:titleStyle>
    <p:bodyStyle>
      <a:lvl1pPr marL="341313" indent="-341313" algn="l" rtl="0" eaLnBrk="0" fontAlgn="base" hangingPunct="0">
        <a:spcBef>
          <a:spcPct val="20000"/>
        </a:spcBef>
        <a:spcAft>
          <a:spcPct val="0"/>
        </a:spcAft>
        <a:buChar char="•"/>
        <a:defRPr sz="3200">
          <a:solidFill>
            <a:schemeClr val="bg1"/>
          </a:solidFill>
          <a:latin typeface="+mn-lt"/>
          <a:ea typeface="ＭＳ Ｐゴシック" pitchFamily="-110" charset="-128"/>
          <a:cs typeface="ＭＳ Ｐゴシック" pitchFamily="-110" charset="-128"/>
        </a:defRPr>
      </a:lvl1pPr>
      <a:lvl2pPr marL="741363" indent="-284163" algn="l" rtl="0" eaLnBrk="0" fontAlgn="base" hangingPunct="0">
        <a:spcBef>
          <a:spcPct val="20000"/>
        </a:spcBef>
        <a:spcAft>
          <a:spcPct val="0"/>
        </a:spcAft>
        <a:buChar char="–"/>
        <a:defRPr sz="2800">
          <a:solidFill>
            <a:schemeClr val="bg1"/>
          </a:solidFill>
          <a:latin typeface="+mn-lt"/>
          <a:ea typeface="ＭＳ Ｐゴシック" pitchFamily="30" charset="-128"/>
        </a:defRPr>
      </a:lvl2pPr>
      <a:lvl3pPr marL="1141413" indent="-227013" algn="l" rtl="0" eaLnBrk="0" fontAlgn="base" hangingPunct="0">
        <a:spcBef>
          <a:spcPct val="20000"/>
        </a:spcBef>
        <a:spcAft>
          <a:spcPct val="0"/>
        </a:spcAft>
        <a:buChar char="•"/>
        <a:defRPr sz="2400">
          <a:solidFill>
            <a:schemeClr val="bg1"/>
          </a:solidFill>
          <a:latin typeface="+mn-lt"/>
          <a:ea typeface="ＭＳ Ｐゴシック" pitchFamily="30" charset="-128"/>
        </a:defRPr>
      </a:lvl3pPr>
      <a:lvl4pPr marL="1598613" indent="-227013" algn="l" rtl="0" eaLnBrk="0" fontAlgn="base" hangingPunct="0">
        <a:spcBef>
          <a:spcPct val="20000"/>
        </a:spcBef>
        <a:spcAft>
          <a:spcPct val="0"/>
        </a:spcAft>
        <a:buChar char="–"/>
        <a:defRPr sz="2000">
          <a:solidFill>
            <a:schemeClr val="bg1"/>
          </a:solidFill>
          <a:latin typeface="+mn-lt"/>
          <a:ea typeface="ＭＳ Ｐゴシック" pitchFamily="30" charset="-128"/>
        </a:defRPr>
      </a:lvl4pPr>
      <a:lvl5pPr marL="2055813" indent="-227013" algn="l" rtl="0" eaLnBrk="0" fontAlgn="base" hangingPunct="0">
        <a:spcBef>
          <a:spcPct val="20000"/>
        </a:spcBef>
        <a:spcAft>
          <a:spcPct val="0"/>
        </a:spcAft>
        <a:buChar char="»"/>
        <a:defRPr sz="2000">
          <a:solidFill>
            <a:schemeClr val="bg1"/>
          </a:solidFill>
          <a:latin typeface="+mn-lt"/>
          <a:ea typeface="ＭＳ Ｐゴシック" pitchFamily="30" charset="-128"/>
        </a:defRPr>
      </a:lvl5pPr>
      <a:lvl6pPr marL="2514079" indent="-228553" algn="l" rtl="0" fontAlgn="base">
        <a:spcBef>
          <a:spcPct val="20000"/>
        </a:spcBef>
        <a:spcAft>
          <a:spcPct val="0"/>
        </a:spcAft>
        <a:buChar char="»"/>
        <a:defRPr sz="2000">
          <a:solidFill>
            <a:schemeClr val="bg1"/>
          </a:solidFill>
          <a:latin typeface="+mn-lt"/>
          <a:ea typeface="ＭＳ Ｐゴシック" pitchFamily="30" charset="-128"/>
        </a:defRPr>
      </a:lvl6pPr>
      <a:lvl7pPr marL="2971184" indent="-228553" algn="l" rtl="0" fontAlgn="base">
        <a:spcBef>
          <a:spcPct val="20000"/>
        </a:spcBef>
        <a:spcAft>
          <a:spcPct val="0"/>
        </a:spcAft>
        <a:buChar char="»"/>
        <a:defRPr sz="2000">
          <a:solidFill>
            <a:schemeClr val="bg1"/>
          </a:solidFill>
          <a:latin typeface="+mn-lt"/>
          <a:ea typeface="ＭＳ Ｐゴシック" pitchFamily="30" charset="-128"/>
        </a:defRPr>
      </a:lvl7pPr>
      <a:lvl8pPr marL="3428289" indent="-228553" algn="l" rtl="0" fontAlgn="base">
        <a:spcBef>
          <a:spcPct val="20000"/>
        </a:spcBef>
        <a:spcAft>
          <a:spcPct val="0"/>
        </a:spcAft>
        <a:buChar char="»"/>
        <a:defRPr sz="2000">
          <a:solidFill>
            <a:schemeClr val="bg1"/>
          </a:solidFill>
          <a:latin typeface="+mn-lt"/>
          <a:ea typeface="ＭＳ Ｐゴシック" pitchFamily="30" charset="-128"/>
        </a:defRPr>
      </a:lvl8pPr>
      <a:lvl9pPr marL="3885394" indent="-228553" algn="l" rtl="0" fontAlgn="base">
        <a:spcBef>
          <a:spcPct val="20000"/>
        </a:spcBef>
        <a:spcAft>
          <a:spcPct val="0"/>
        </a:spcAft>
        <a:buChar char="»"/>
        <a:defRPr sz="2000">
          <a:solidFill>
            <a:schemeClr val="bg1"/>
          </a:solidFill>
          <a:latin typeface="+mn-lt"/>
          <a:ea typeface="ＭＳ Ｐゴシック" pitchFamily="30" charset="-128"/>
        </a:defRPr>
      </a:lvl9pPr>
    </p:bodyStyle>
    <p:otherStyle>
      <a:defPPr>
        <a:defRPr lang="en-US"/>
      </a:defPPr>
      <a:lvl1pPr marL="0" algn="l" defTabSz="457106" rtl="0" eaLnBrk="1" latinLnBrk="0" hangingPunct="1">
        <a:defRPr sz="1800" kern="1200">
          <a:solidFill>
            <a:schemeClr val="tx1"/>
          </a:solidFill>
          <a:latin typeface="+mn-lt"/>
          <a:ea typeface="+mn-ea"/>
          <a:cs typeface="+mn-cs"/>
        </a:defRPr>
      </a:lvl1pPr>
      <a:lvl2pPr marL="457106" algn="l" defTabSz="457106" rtl="0" eaLnBrk="1" latinLnBrk="0" hangingPunct="1">
        <a:defRPr sz="1800" kern="1200">
          <a:solidFill>
            <a:schemeClr val="tx1"/>
          </a:solidFill>
          <a:latin typeface="+mn-lt"/>
          <a:ea typeface="+mn-ea"/>
          <a:cs typeface="+mn-cs"/>
        </a:defRPr>
      </a:lvl2pPr>
      <a:lvl3pPr marL="914210" algn="l" defTabSz="457106" rtl="0" eaLnBrk="1" latinLnBrk="0" hangingPunct="1">
        <a:defRPr sz="1800" kern="1200">
          <a:solidFill>
            <a:schemeClr val="tx1"/>
          </a:solidFill>
          <a:latin typeface="+mn-lt"/>
          <a:ea typeface="+mn-ea"/>
          <a:cs typeface="+mn-cs"/>
        </a:defRPr>
      </a:lvl3pPr>
      <a:lvl4pPr marL="1371316" algn="l" defTabSz="457106" rtl="0" eaLnBrk="1" latinLnBrk="0" hangingPunct="1">
        <a:defRPr sz="1800" kern="1200">
          <a:solidFill>
            <a:schemeClr val="tx1"/>
          </a:solidFill>
          <a:latin typeface="+mn-lt"/>
          <a:ea typeface="+mn-ea"/>
          <a:cs typeface="+mn-cs"/>
        </a:defRPr>
      </a:lvl4pPr>
      <a:lvl5pPr marL="1828421" algn="l" defTabSz="457106" rtl="0" eaLnBrk="1" latinLnBrk="0" hangingPunct="1">
        <a:defRPr sz="1800" kern="1200">
          <a:solidFill>
            <a:schemeClr val="tx1"/>
          </a:solidFill>
          <a:latin typeface="+mn-lt"/>
          <a:ea typeface="+mn-ea"/>
          <a:cs typeface="+mn-cs"/>
        </a:defRPr>
      </a:lvl5pPr>
      <a:lvl6pPr marL="2285526" algn="l" defTabSz="457106" rtl="0" eaLnBrk="1" latinLnBrk="0" hangingPunct="1">
        <a:defRPr sz="1800" kern="1200">
          <a:solidFill>
            <a:schemeClr val="tx1"/>
          </a:solidFill>
          <a:latin typeface="+mn-lt"/>
          <a:ea typeface="+mn-ea"/>
          <a:cs typeface="+mn-cs"/>
        </a:defRPr>
      </a:lvl6pPr>
      <a:lvl7pPr marL="2742630" algn="l" defTabSz="457106" rtl="0" eaLnBrk="1" latinLnBrk="0" hangingPunct="1">
        <a:defRPr sz="1800" kern="1200">
          <a:solidFill>
            <a:schemeClr val="tx1"/>
          </a:solidFill>
          <a:latin typeface="+mn-lt"/>
          <a:ea typeface="+mn-ea"/>
          <a:cs typeface="+mn-cs"/>
        </a:defRPr>
      </a:lvl7pPr>
      <a:lvl8pPr marL="3199736" algn="l" defTabSz="457106" rtl="0" eaLnBrk="1" latinLnBrk="0" hangingPunct="1">
        <a:defRPr sz="1800" kern="1200">
          <a:solidFill>
            <a:schemeClr val="tx1"/>
          </a:solidFill>
          <a:latin typeface="+mn-lt"/>
          <a:ea typeface="+mn-ea"/>
          <a:cs typeface="+mn-cs"/>
        </a:defRPr>
      </a:lvl8pPr>
      <a:lvl9pPr marL="3656841" algn="l" defTabSz="457106"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F3B3D"/>
            </a:gs>
            <a:gs pos="100000">
              <a:srgbClr val="383436"/>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20" tIns="45711" rIns="91420" bIns="45711"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20" tIns="45711" rIns="91420" bIns="4571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2950" name="Rectangle 6"/>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20" tIns="45711" rIns="91420" bIns="45711" numCol="1" anchor="t" anchorCtr="0" compatLnSpc="1">
            <a:prstTxWarp prst="textNoShape">
              <a:avLst/>
            </a:prstTxWarp>
          </a:bodyPr>
          <a:lstStyle>
            <a:lvl1pPr algn="r" eaLnBrk="0" hangingPunct="0">
              <a:defRPr sz="1400">
                <a:solidFill>
                  <a:schemeClr val="tx1"/>
                </a:solidFill>
                <a:latin typeface="+mn-lt"/>
                <a:ea typeface="Arial" pitchFamily="30" charset="0"/>
                <a:cs typeface="Arial" pitchFamily="30" charset="0"/>
                <a:sym typeface="Arial" pitchFamily="30" charset="0"/>
              </a:defRPr>
            </a:lvl1pPr>
          </a:lstStyle>
          <a:p>
            <a:pPr>
              <a:defRPr/>
            </a:pPr>
            <a:endParaRPr lang="en-US">
              <a:solidFill>
                <a:srgbClr val="000000"/>
              </a:solidFill>
              <a:latin typeface="Times"/>
            </a:endParaRPr>
          </a:p>
          <a:p>
            <a:pPr>
              <a:defRPr/>
            </a:pPr>
            <a:fld id="{2FE08142-D342-6242-84FD-BF387ABC54B5}" type="slidenum">
              <a:rPr lang="en-US">
                <a:solidFill>
                  <a:srgbClr val="000000"/>
                </a:solidFill>
                <a:latin typeface="Times"/>
              </a:rPr>
              <a:pPr>
                <a:defRPr/>
              </a:pPr>
              <a:t>‹#›</a:t>
            </a:fld>
            <a:endParaRPr lang="en-US">
              <a:solidFill>
                <a:srgbClr val="000000"/>
              </a:solidFill>
              <a:latin typeface="Times"/>
            </a:endParaRPr>
          </a:p>
        </p:txBody>
      </p:sp>
      <p:sp>
        <p:nvSpPr>
          <p:cNvPr id="82959" name="Rectangle 15"/>
          <p:cNvSpPr>
            <a:spLocks/>
          </p:cNvSpPr>
          <p:nvPr userDrawn="1"/>
        </p:nvSpPr>
        <p:spPr bwMode="auto">
          <a:xfrm>
            <a:off x="3513138" y="6553200"/>
            <a:ext cx="184150" cy="304800"/>
          </a:xfrm>
          <a:prstGeom prst="rect">
            <a:avLst/>
          </a:prstGeom>
          <a:noFill/>
          <a:ln w="12700">
            <a:noFill/>
            <a:miter lim="800000"/>
            <a:headEnd/>
            <a:tailEnd/>
          </a:ln>
          <a:effectLst/>
        </p:spPr>
        <p:txBody>
          <a:bodyPr wrap="none" lIns="91420" tIns="45711" rIns="91420" bIns="45711">
            <a:prstTxWarp prst="textNoShape">
              <a:avLst/>
            </a:prstTxWarp>
            <a:spAutoFit/>
          </a:bodyPr>
          <a:lstStyle/>
          <a:p>
            <a:pPr>
              <a:defRPr/>
            </a:pPr>
            <a:endParaRPr lang="en-US" sz="1400" dirty="0">
              <a:solidFill>
                <a:srgbClr val="09E60A"/>
              </a:solidFill>
              <a:latin typeface="Times New Roman" pitchFamily="30" charset="0"/>
              <a:ea typeface="Arial" pitchFamily="30" charset="0"/>
              <a:cs typeface="Arial" pitchFamily="30" charset="0"/>
              <a:sym typeface="Arial" pitchFamily="30" charset="0"/>
            </a:endParaRPr>
          </a:p>
        </p:txBody>
      </p:sp>
    </p:spTree>
  </p:cSld>
  <p:clrMap bg1="lt1" tx1="dk1" bg2="lt2" tx2="dk2" accent1="accent1" accent2="accent2" accent3="accent3" accent4="accent4" accent5="accent5" accent6="accent6" hlink="hlink" folHlink="folHlink"/>
  <p:sldLayoutIdLst>
    <p:sldLayoutId id="2147487800" r:id="rId1"/>
    <p:sldLayoutId id="2147487801" r:id="rId2"/>
    <p:sldLayoutId id="2147487802" r:id="rId3"/>
    <p:sldLayoutId id="2147487803" r:id="rId4"/>
    <p:sldLayoutId id="2147487804" r:id="rId5"/>
    <p:sldLayoutId id="2147487805" r:id="rId6"/>
    <p:sldLayoutId id="2147487806" r:id="rId7"/>
    <p:sldLayoutId id="2147487807" r:id="rId8"/>
    <p:sldLayoutId id="2147487808" r:id="rId9"/>
    <p:sldLayoutId id="2147487809" r:id="rId10"/>
    <p:sldLayoutId id="2147487810" r:id="rId11"/>
    <p:sldLayoutId id="2147487811" r:id="rId12"/>
    <p:sldLayoutId id="2147487812" r:id="rId13"/>
    <p:sldLayoutId id="2147487813" r:id="rId14"/>
    <p:sldLayoutId id="2147487814" r:id="rId15"/>
    <p:sldLayoutId id="2147487815" r:id="rId16"/>
  </p:sldLayoutIdLst>
  <p:hf hdr="0" ftr="0" dt="0"/>
  <p:txStyles>
    <p:titleStyle>
      <a:lvl1pPr algn="ctr" rtl="0" eaLnBrk="0" fontAlgn="base" hangingPunct="0">
        <a:spcBef>
          <a:spcPct val="0"/>
        </a:spcBef>
        <a:spcAft>
          <a:spcPct val="0"/>
        </a:spcAft>
        <a:defRPr sz="4400">
          <a:solidFill>
            <a:srgbClr val="FFFF00"/>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5pPr>
      <a:lvl6pPr marL="457106" algn="ctr" rtl="0" fontAlgn="base">
        <a:spcBef>
          <a:spcPct val="0"/>
        </a:spcBef>
        <a:spcAft>
          <a:spcPct val="0"/>
        </a:spcAft>
        <a:defRPr sz="4400">
          <a:solidFill>
            <a:srgbClr val="FFFF00"/>
          </a:solidFill>
          <a:latin typeface="Times" pitchFamily="30" charset="0"/>
        </a:defRPr>
      </a:lvl6pPr>
      <a:lvl7pPr marL="914210" algn="ctr" rtl="0" fontAlgn="base">
        <a:spcBef>
          <a:spcPct val="0"/>
        </a:spcBef>
        <a:spcAft>
          <a:spcPct val="0"/>
        </a:spcAft>
        <a:defRPr sz="4400">
          <a:solidFill>
            <a:srgbClr val="FFFF00"/>
          </a:solidFill>
          <a:latin typeface="Times" pitchFamily="30" charset="0"/>
        </a:defRPr>
      </a:lvl7pPr>
      <a:lvl8pPr marL="1371316" algn="ctr" rtl="0" fontAlgn="base">
        <a:spcBef>
          <a:spcPct val="0"/>
        </a:spcBef>
        <a:spcAft>
          <a:spcPct val="0"/>
        </a:spcAft>
        <a:defRPr sz="4400">
          <a:solidFill>
            <a:srgbClr val="FFFF00"/>
          </a:solidFill>
          <a:latin typeface="Times" pitchFamily="30" charset="0"/>
        </a:defRPr>
      </a:lvl8pPr>
      <a:lvl9pPr marL="1828421" algn="ctr" rtl="0" fontAlgn="base">
        <a:spcBef>
          <a:spcPct val="0"/>
        </a:spcBef>
        <a:spcAft>
          <a:spcPct val="0"/>
        </a:spcAft>
        <a:defRPr sz="4400">
          <a:solidFill>
            <a:srgbClr val="FFFF00"/>
          </a:solidFill>
          <a:latin typeface="Times" pitchFamily="30" charset="0"/>
        </a:defRPr>
      </a:lvl9pPr>
    </p:titleStyle>
    <p:bodyStyle>
      <a:lvl1pPr marL="341313" indent="-341313" algn="l" rtl="0" eaLnBrk="0" fontAlgn="base" hangingPunct="0">
        <a:spcBef>
          <a:spcPct val="20000"/>
        </a:spcBef>
        <a:spcAft>
          <a:spcPct val="0"/>
        </a:spcAft>
        <a:buChar char="•"/>
        <a:defRPr sz="3200">
          <a:solidFill>
            <a:schemeClr val="bg1"/>
          </a:solidFill>
          <a:latin typeface="+mn-lt"/>
          <a:ea typeface="ＭＳ Ｐゴシック" pitchFamily="-110" charset="-128"/>
          <a:cs typeface="ＭＳ Ｐゴシック" pitchFamily="-110" charset="-128"/>
        </a:defRPr>
      </a:lvl1pPr>
      <a:lvl2pPr marL="741363" indent="-284163" algn="l" rtl="0" eaLnBrk="0" fontAlgn="base" hangingPunct="0">
        <a:spcBef>
          <a:spcPct val="20000"/>
        </a:spcBef>
        <a:spcAft>
          <a:spcPct val="0"/>
        </a:spcAft>
        <a:buChar char="–"/>
        <a:defRPr sz="2800">
          <a:solidFill>
            <a:schemeClr val="bg1"/>
          </a:solidFill>
          <a:latin typeface="+mn-lt"/>
          <a:ea typeface="ＭＳ Ｐゴシック" pitchFamily="30" charset="-128"/>
        </a:defRPr>
      </a:lvl2pPr>
      <a:lvl3pPr marL="1141413" indent="-227013" algn="l" rtl="0" eaLnBrk="0" fontAlgn="base" hangingPunct="0">
        <a:spcBef>
          <a:spcPct val="20000"/>
        </a:spcBef>
        <a:spcAft>
          <a:spcPct val="0"/>
        </a:spcAft>
        <a:buChar char="•"/>
        <a:defRPr sz="2400">
          <a:solidFill>
            <a:schemeClr val="bg1"/>
          </a:solidFill>
          <a:latin typeface="+mn-lt"/>
          <a:ea typeface="ＭＳ Ｐゴシック" pitchFamily="30" charset="-128"/>
        </a:defRPr>
      </a:lvl3pPr>
      <a:lvl4pPr marL="1598613" indent="-227013" algn="l" rtl="0" eaLnBrk="0" fontAlgn="base" hangingPunct="0">
        <a:spcBef>
          <a:spcPct val="20000"/>
        </a:spcBef>
        <a:spcAft>
          <a:spcPct val="0"/>
        </a:spcAft>
        <a:buChar char="–"/>
        <a:defRPr sz="2000">
          <a:solidFill>
            <a:schemeClr val="bg1"/>
          </a:solidFill>
          <a:latin typeface="+mn-lt"/>
          <a:ea typeface="ＭＳ Ｐゴシック" pitchFamily="30" charset="-128"/>
        </a:defRPr>
      </a:lvl4pPr>
      <a:lvl5pPr marL="2055813" indent="-227013" algn="l" rtl="0" eaLnBrk="0" fontAlgn="base" hangingPunct="0">
        <a:spcBef>
          <a:spcPct val="20000"/>
        </a:spcBef>
        <a:spcAft>
          <a:spcPct val="0"/>
        </a:spcAft>
        <a:buChar char="»"/>
        <a:defRPr sz="2000">
          <a:solidFill>
            <a:schemeClr val="bg1"/>
          </a:solidFill>
          <a:latin typeface="+mn-lt"/>
          <a:ea typeface="ＭＳ Ｐゴシック" pitchFamily="30" charset="-128"/>
        </a:defRPr>
      </a:lvl5pPr>
      <a:lvl6pPr marL="2514079" indent="-228553" algn="l" rtl="0" fontAlgn="base">
        <a:spcBef>
          <a:spcPct val="20000"/>
        </a:spcBef>
        <a:spcAft>
          <a:spcPct val="0"/>
        </a:spcAft>
        <a:buChar char="»"/>
        <a:defRPr sz="2000">
          <a:solidFill>
            <a:schemeClr val="bg1"/>
          </a:solidFill>
          <a:latin typeface="+mn-lt"/>
          <a:ea typeface="ＭＳ Ｐゴシック" pitchFamily="30" charset="-128"/>
        </a:defRPr>
      </a:lvl6pPr>
      <a:lvl7pPr marL="2971184" indent="-228553" algn="l" rtl="0" fontAlgn="base">
        <a:spcBef>
          <a:spcPct val="20000"/>
        </a:spcBef>
        <a:spcAft>
          <a:spcPct val="0"/>
        </a:spcAft>
        <a:buChar char="»"/>
        <a:defRPr sz="2000">
          <a:solidFill>
            <a:schemeClr val="bg1"/>
          </a:solidFill>
          <a:latin typeface="+mn-lt"/>
          <a:ea typeface="ＭＳ Ｐゴシック" pitchFamily="30" charset="-128"/>
        </a:defRPr>
      </a:lvl7pPr>
      <a:lvl8pPr marL="3428289" indent="-228553" algn="l" rtl="0" fontAlgn="base">
        <a:spcBef>
          <a:spcPct val="20000"/>
        </a:spcBef>
        <a:spcAft>
          <a:spcPct val="0"/>
        </a:spcAft>
        <a:buChar char="»"/>
        <a:defRPr sz="2000">
          <a:solidFill>
            <a:schemeClr val="bg1"/>
          </a:solidFill>
          <a:latin typeface="+mn-lt"/>
          <a:ea typeface="ＭＳ Ｐゴシック" pitchFamily="30" charset="-128"/>
        </a:defRPr>
      </a:lvl8pPr>
      <a:lvl9pPr marL="3885394" indent="-228553" algn="l" rtl="0" fontAlgn="base">
        <a:spcBef>
          <a:spcPct val="20000"/>
        </a:spcBef>
        <a:spcAft>
          <a:spcPct val="0"/>
        </a:spcAft>
        <a:buChar char="»"/>
        <a:defRPr sz="2000">
          <a:solidFill>
            <a:schemeClr val="bg1"/>
          </a:solidFill>
          <a:latin typeface="+mn-lt"/>
          <a:ea typeface="ＭＳ Ｐゴシック" pitchFamily="30" charset="-128"/>
        </a:defRPr>
      </a:lvl9pPr>
    </p:bodyStyle>
    <p:otherStyle>
      <a:defPPr>
        <a:defRPr lang="en-US"/>
      </a:defPPr>
      <a:lvl1pPr marL="0" algn="l" defTabSz="457106" rtl="0" eaLnBrk="1" latinLnBrk="0" hangingPunct="1">
        <a:defRPr sz="1800" kern="1200">
          <a:solidFill>
            <a:schemeClr val="tx1"/>
          </a:solidFill>
          <a:latin typeface="+mn-lt"/>
          <a:ea typeface="+mn-ea"/>
          <a:cs typeface="+mn-cs"/>
        </a:defRPr>
      </a:lvl1pPr>
      <a:lvl2pPr marL="457106" algn="l" defTabSz="457106" rtl="0" eaLnBrk="1" latinLnBrk="0" hangingPunct="1">
        <a:defRPr sz="1800" kern="1200">
          <a:solidFill>
            <a:schemeClr val="tx1"/>
          </a:solidFill>
          <a:latin typeface="+mn-lt"/>
          <a:ea typeface="+mn-ea"/>
          <a:cs typeface="+mn-cs"/>
        </a:defRPr>
      </a:lvl2pPr>
      <a:lvl3pPr marL="914210" algn="l" defTabSz="457106" rtl="0" eaLnBrk="1" latinLnBrk="0" hangingPunct="1">
        <a:defRPr sz="1800" kern="1200">
          <a:solidFill>
            <a:schemeClr val="tx1"/>
          </a:solidFill>
          <a:latin typeface="+mn-lt"/>
          <a:ea typeface="+mn-ea"/>
          <a:cs typeface="+mn-cs"/>
        </a:defRPr>
      </a:lvl3pPr>
      <a:lvl4pPr marL="1371316" algn="l" defTabSz="457106" rtl="0" eaLnBrk="1" latinLnBrk="0" hangingPunct="1">
        <a:defRPr sz="1800" kern="1200">
          <a:solidFill>
            <a:schemeClr val="tx1"/>
          </a:solidFill>
          <a:latin typeface="+mn-lt"/>
          <a:ea typeface="+mn-ea"/>
          <a:cs typeface="+mn-cs"/>
        </a:defRPr>
      </a:lvl4pPr>
      <a:lvl5pPr marL="1828421" algn="l" defTabSz="457106" rtl="0" eaLnBrk="1" latinLnBrk="0" hangingPunct="1">
        <a:defRPr sz="1800" kern="1200">
          <a:solidFill>
            <a:schemeClr val="tx1"/>
          </a:solidFill>
          <a:latin typeface="+mn-lt"/>
          <a:ea typeface="+mn-ea"/>
          <a:cs typeface="+mn-cs"/>
        </a:defRPr>
      </a:lvl5pPr>
      <a:lvl6pPr marL="2285526" algn="l" defTabSz="457106" rtl="0" eaLnBrk="1" latinLnBrk="0" hangingPunct="1">
        <a:defRPr sz="1800" kern="1200">
          <a:solidFill>
            <a:schemeClr val="tx1"/>
          </a:solidFill>
          <a:latin typeface="+mn-lt"/>
          <a:ea typeface="+mn-ea"/>
          <a:cs typeface="+mn-cs"/>
        </a:defRPr>
      </a:lvl6pPr>
      <a:lvl7pPr marL="2742630" algn="l" defTabSz="457106" rtl="0" eaLnBrk="1" latinLnBrk="0" hangingPunct="1">
        <a:defRPr sz="1800" kern="1200">
          <a:solidFill>
            <a:schemeClr val="tx1"/>
          </a:solidFill>
          <a:latin typeface="+mn-lt"/>
          <a:ea typeface="+mn-ea"/>
          <a:cs typeface="+mn-cs"/>
        </a:defRPr>
      </a:lvl7pPr>
      <a:lvl8pPr marL="3199736" algn="l" defTabSz="457106" rtl="0" eaLnBrk="1" latinLnBrk="0" hangingPunct="1">
        <a:defRPr sz="1800" kern="1200">
          <a:solidFill>
            <a:schemeClr val="tx1"/>
          </a:solidFill>
          <a:latin typeface="+mn-lt"/>
          <a:ea typeface="+mn-ea"/>
          <a:cs typeface="+mn-cs"/>
        </a:defRPr>
      </a:lvl8pPr>
      <a:lvl9pPr marL="3656841" algn="l" defTabSz="457106"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219200" y="76200"/>
            <a:ext cx="5867400" cy="1143000"/>
          </a:xfrm>
          <a:prstGeom prst="rect">
            <a:avLst/>
          </a:prstGeom>
          <a:noFill/>
          <a:ln w="9525">
            <a:noFill/>
            <a:miter lim="800000"/>
            <a:headEnd/>
            <a:tailEnd/>
          </a:ln>
        </p:spPr>
        <p:txBody>
          <a:bodyPr vert="horz" wrap="square" lIns="91322" tIns="45661" rIns="91322" bIns="45661"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2"/>
            <a:ext cx="8229600" cy="4525963"/>
          </a:xfrm>
          <a:prstGeom prst="rect">
            <a:avLst/>
          </a:prstGeom>
          <a:noFill/>
          <a:ln w="9525">
            <a:noFill/>
            <a:miter lim="800000"/>
            <a:headEnd/>
            <a:tailEnd/>
          </a:ln>
        </p:spPr>
        <p:txBody>
          <a:bodyPr vert="horz" wrap="square" lIns="91322" tIns="45661" rIns="91322" bIns="4566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22" tIns="45661" rIns="91322" bIns="45661" numCol="1" anchor="t" anchorCtr="0" compatLnSpc="1">
            <a:prstTxWarp prst="textNoShape">
              <a:avLst/>
            </a:prstTxWarp>
          </a:bodyPr>
          <a:lstStyle>
            <a:lvl1pPr>
              <a:defRPr sz="1400">
                <a:latin typeface="Arial" charset="0"/>
              </a:defRPr>
            </a:lvl1pPr>
          </a:lstStyle>
          <a:p>
            <a:pPr>
              <a:defRPr/>
            </a:pPr>
            <a:endParaRPr lang="en-US">
              <a:ea typeface="+mn-ea"/>
              <a:cs typeface="+mn-cs"/>
            </a:endParaRPr>
          </a:p>
        </p:txBody>
      </p:sp>
      <p:sp>
        <p:nvSpPr>
          <p:cNvPr id="1029" name="Rectangle 5"/>
          <p:cNvSpPr>
            <a:spLocks noGrp="1" noChangeArrowheads="1"/>
          </p:cNvSpPr>
          <p:nvPr>
            <p:ph type="ftr" sz="quarter" idx="3"/>
          </p:nvPr>
        </p:nvSpPr>
        <p:spPr bwMode="auto">
          <a:xfrm>
            <a:off x="533401" y="6381750"/>
            <a:ext cx="8077200" cy="476250"/>
          </a:xfrm>
          <a:prstGeom prst="rect">
            <a:avLst/>
          </a:prstGeom>
          <a:noFill/>
          <a:ln w="9525">
            <a:noFill/>
            <a:miter lim="800000"/>
            <a:headEnd/>
            <a:tailEnd/>
          </a:ln>
          <a:effectLst/>
        </p:spPr>
        <p:txBody>
          <a:bodyPr vert="horz" wrap="square" lIns="91322" tIns="45661" rIns="91322" bIns="45661" numCol="1" anchor="t" anchorCtr="0" compatLnSpc="1">
            <a:prstTxWarp prst="textNoShape">
              <a:avLst/>
            </a:prstTxWarp>
          </a:bodyPr>
          <a:lstStyle>
            <a:lvl1pPr algn="ctr">
              <a:defRPr sz="1400">
                <a:latin typeface="Arial" charset="0"/>
              </a:defRPr>
            </a:lvl1pPr>
          </a:lstStyle>
          <a:p>
            <a:pPr>
              <a:defRPr/>
            </a:pPr>
            <a:r>
              <a:rPr lang="en-US" dirty="0">
                <a:ea typeface="+mn-ea"/>
                <a:cs typeface="+mn-cs"/>
              </a:rPr>
              <a:t>Josh Frieman: </a:t>
            </a:r>
            <a:r>
              <a:rPr lang="en-US" dirty="0" smtClean="0">
                <a:ea typeface="+mn-ea"/>
                <a:cs typeface="+mn-cs"/>
              </a:rPr>
              <a:t> </a:t>
            </a:r>
            <a:r>
              <a:rPr lang="en-US" dirty="0" err="1" smtClean="0">
                <a:ea typeface="+mn-ea"/>
                <a:cs typeface="+mn-cs"/>
              </a:rPr>
              <a:t>Fermilab</a:t>
            </a:r>
            <a:r>
              <a:rPr lang="en-US" dirty="0" smtClean="0">
                <a:ea typeface="+mn-ea"/>
                <a:cs typeface="+mn-cs"/>
              </a:rPr>
              <a:t> </a:t>
            </a:r>
            <a:r>
              <a:rPr lang="en-US" dirty="0">
                <a:ea typeface="+mn-ea"/>
                <a:cs typeface="+mn-cs"/>
              </a:rPr>
              <a:t>Collaboration Meeting,</a:t>
            </a:r>
            <a:r>
              <a:rPr lang="en-US" dirty="0" smtClean="0">
                <a:ea typeface="+mn-ea"/>
                <a:cs typeface="+mn-cs"/>
              </a:rPr>
              <a:t> October </a:t>
            </a:r>
            <a:r>
              <a:rPr lang="en-US" dirty="0">
                <a:ea typeface="+mn-ea"/>
                <a:cs typeface="+mn-cs"/>
              </a:rPr>
              <a:t>2010</a:t>
            </a: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22" tIns="45661" rIns="91322" bIns="45661" numCol="1" anchor="t" anchorCtr="0" compatLnSpc="1">
            <a:prstTxWarp prst="textNoShape">
              <a:avLst/>
            </a:prstTxWarp>
          </a:bodyPr>
          <a:lstStyle>
            <a:lvl1pPr algn="r">
              <a:defRPr sz="1400">
                <a:latin typeface="Arial" pitchFamily="-108" charset="0"/>
              </a:defRPr>
            </a:lvl1pPr>
          </a:lstStyle>
          <a:p>
            <a:pPr>
              <a:defRPr/>
            </a:pPr>
            <a:fld id="{15766306-11F7-2849-A283-12628D51C247}" type="slidenum">
              <a:rPr lang="en-US">
                <a:ea typeface="+mn-ea"/>
                <a:cs typeface="+mn-cs"/>
              </a:rPr>
              <a:pPr>
                <a:defRPr/>
              </a:pPr>
              <a:t>‹#›</a:t>
            </a:fld>
            <a:endParaRPr lang="en-US" dirty="0">
              <a:ea typeface="+mn-ea"/>
              <a:cs typeface="+mn-cs"/>
            </a:endParaRPr>
          </a:p>
        </p:txBody>
      </p:sp>
      <p:sp>
        <p:nvSpPr>
          <p:cNvPr id="1032" name="Line 8"/>
          <p:cNvSpPr>
            <a:spLocks noChangeShapeType="1"/>
          </p:cNvSpPr>
          <p:nvPr userDrawn="1"/>
        </p:nvSpPr>
        <p:spPr bwMode="auto">
          <a:xfrm>
            <a:off x="533401" y="1295400"/>
            <a:ext cx="8077200" cy="0"/>
          </a:xfrm>
          <a:prstGeom prst="line">
            <a:avLst/>
          </a:prstGeom>
          <a:noFill/>
          <a:ln w="28575">
            <a:solidFill>
              <a:schemeClr val="tx1"/>
            </a:solidFill>
            <a:round/>
            <a:headEnd/>
            <a:tailEnd/>
          </a:ln>
          <a:effectLst/>
        </p:spPr>
        <p:txBody>
          <a:bodyPr lIns="91430" tIns="45716" rIns="91430" bIns="45716"/>
          <a:lstStyle/>
          <a:p>
            <a:pPr>
              <a:defRPr/>
            </a:pPr>
            <a:endParaRPr lang="en-US" dirty="0">
              <a:latin typeface="Arial" charset="0"/>
              <a:ea typeface="+mn-ea"/>
              <a:cs typeface="+mn-cs"/>
            </a:endParaRPr>
          </a:p>
        </p:txBody>
      </p:sp>
      <p:sp>
        <p:nvSpPr>
          <p:cNvPr id="1033" name="Line 9"/>
          <p:cNvSpPr>
            <a:spLocks noChangeShapeType="1"/>
          </p:cNvSpPr>
          <p:nvPr userDrawn="1"/>
        </p:nvSpPr>
        <p:spPr bwMode="auto">
          <a:xfrm>
            <a:off x="533401" y="1371600"/>
            <a:ext cx="8077200" cy="0"/>
          </a:xfrm>
          <a:prstGeom prst="line">
            <a:avLst/>
          </a:prstGeom>
          <a:noFill/>
          <a:ln w="28575">
            <a:solidFill>
              <a:srgbClr val="FF0000"/>
            </a:solidFill>
            <a:round/>
            <a:headEnd/>
            <a:tailEnd/>
          </a:ln>
          <a:effectLst/>
        </p:spPr>
        <p:txBody>
          <a:bodyPr lIns="91430" tIns="45716" rIns="91430" bIns="45716"/>
          <a:lstStyle/>
          <a:p>
            <a:pPr>
              <a:defRPr/>
            </a:pPr>
            <a:endParaRPr lang="en-US" dirty="0">
              <a:latin typeface="Arial" charset="0"/>
              <a:ea typeface="+mn-ea"/>
              <a:cs typeface="+mn-cs"/>
            </a:endParaRPr>
          </a:p>
        </p:txBody>
      </p:sp>
      <p:sp>
        <p:nvSpPr>
          <p:cNvPr id="1034" name="Line 10"/>
          <p:cNvSpPr>
            <a:spLocks noChangeShapeType="1"/>
          </p:cNvSpPr>
          <p:nvPr userDrawn="1"/>
        </p:nvSpPr>
        <p:spPr bwMode="auto">
          <a:xfrm>
            <a:off x="533401" y="1219200"/>
            <a:ext cx="8077200" cy="0"/>
          </a:xfrm>
          <a:prstGeom prst="line">
            <a:avLst/>
          </a:prstGeom>
          <a:noFill/>
          <a:ln w="28575">
            <a:solidFill>
              <a:srgbClr val="FF0000"/>
            </a:solidFill>
            <a:round/>
            <a:headEnd/>
            <a:tailEnd/>
          </a:ln>
          <a:effectLst/>
        </p:spPr>
        <p:txBody>
          <a:bodyPr lIns="91430" tIns="45716" rIns="91430" bIns="45716"/>
          <a:lstStyle/>
          <a:p>
            <a:pPr>
              <a:defRPr/>
            </a:pPr>
            <a:endParaRPr lang="en-US" dirty="0">
              <a:latin typeface="Arial" charset="0"/>
              <a:ea typeface="+mn-ea"/>
              <a:cs typeface="+mn-cs"/>
            </a:endParaRPr>
          </a:p>
        </p:txBody>
      </p:sp>
      <p:pic>
        <p:nvPicPr>
          <p:cNvPr id="2" name="Picture 12" descr="DES-Logo-cropped"/>
          <p:cNvPicPr>
            <a:picLocks noChangeAspect="1" noChangeArrowheads="1"/>
          </p:cNvPicPr>
          <p:nvPr userDrawn="1"/>
        </p:nvPicPr>
        <p:blipFill>
          <a:blip r:embed="rId15"/>
          <a:srcRect/>
          <a:stretch>
            <a:fillRect/>
          </a:stretch>
        </p:blipFill>
        <p:spPr bwMode="auto">
          <a:xfrm>
            <a:off x="0" y="0"/>
            <a:ext cx="1200150" cy="1524000"/>
          </a:xfrm>
          <a:prstGeom prst="rect">
            <a:avLst/>
          </a:prstGeom>
          <a:noFill/>
          <a:ln w="9525">
            <a:noFill/>
            <a:miter lim="800000"/>
            <a:headEnd/>
            <a:tailEnd/>
          </a:ln>
        </p:spPr>
      </p:pic>
      <p:sp>
        <p:nvSpPr>
          <p:cNvPr id="11" name="Rectangle 6"/>
          <p:cNvSpPr txBox="1">
            <a:spLocks noChangeArrowheads="1"/>
          </p:cNvSpPr>
          <p:nvPr userDrawn="1"/>
        </p:nvSpPr>
        <p:spPr bwMode="auto">
          <a:xfrm>
            <a:off x="6705600" y="6397625"/>
            <a:ext cx="2133600" cy="476250"/>
          </a:xfrm>
          <a:prstGeom prst="rect">
            <a:avLst/>
          </a:prstGeom>
          <a:noFill/>
          <a:ln w="9525">
            <a:noFill/>
            <a:miter lim="800000"/>
            <a:headEnd/>
            <a:tailEnd/>
          </a:ln>
          <a:effectLst/>
        </p:spPr>
        <p:txBody>
          <a:bodyPr vert="horz" wrap="square" lIns="91322" tIns="45661" rIns="91322" bIns="45661" numCol="1" anchor="t" anchorCtr="0" compatLnSpc="1">
            <a:prstTxWarp prst="textNoShape">
              <a:avLst/>
            </a:prstTxWarp>
          </a:bodyPr>
          <a:lstStyle>
            <a:lvl1pPr>
              <a:defRPr/>
            </a:lvl1pPr>
          </a:lstStyle>
          <a:p>
            <a:pPr algn="r">
              <a:defRPr/>
            </a:pPr>
            <a:fld id="{EBB07E9A-7E8A-9948-9DF4-307B091CBC15}" type="slidenum">
              <a:rPr lang="en-US" sz="1400" smtClean="0">
                <a:latin typeface="Arial" pitchFamily="-108" charset="0"/>
                <a:ea typeface="+mn-ea"/>
                <a:cs typeface="+mn-cs"/>
              </a:rPr>
              <a:pPr algn="r">
                <a:defRPr/>
              </a:pPr>
              <a:t>‹#›</a:t>
            </a:fld>
            <a:endParaRPr lang="en-US" sz="1400">
              <a:latin typeface="Arial" pitchFamily="-108" charset="0"/>
              <a:ea typeface="+mn-ea"/>
              <a:cs typeface="+mn-cs"/>
            </a:endParaRPr>
          </a:p>
        </p:txBody>
      </p:sp>
    </p:spTree>
  </p:cSld>
  <p:clrMap bg1="lt1" tx1="dk1" bg2="lt2" tx2="dk2" accent1="accent1" accent2="accent2" accent3="accent3" accent4="accent4" accent5="accent5" accent6="accent6" hlink="hlink" folHlink="folHlink"/>
  <p:sldLayoutIdLst>
    <p:sldLayoutId id="2147487847" r:id="rId1"/>
    <p:sldLayoutId id="2147487848" r:id="rId2"/>
    <p:sldLayoutId id="2147487849" r:id="rId3"/>
    <p:sldLayoutId id="2147487850" r:id="rId4"/>
    <p:sldLayoutId id="2147487851" r:id="rId5"/>
    <p:sldLayoutId id="2147487852" r:id="rId6"/>
    <p:sldLayoutId id="2147487853" r:id="rId7"/>
    <p:sldLayoutId id="2147487854" r:id="rId8"/>
    <p:sldLayoutId id="2147487855" r:id="rId9"/>
    <p:sldLayoutId id="2147487856" r:id="rId10"/>
    <p:sldLayoutId id="2147487857" r:id="rId11"/>
    <p:sldLayoutId id="2147487858" r:id="rId12"/>
    <p:sldLayoutId id="2147487859" r:id="rId13"/>
  </p:sldLayoutIdLst>
  <p:hf hdr="0" dt="0"/>
  <p:txStyles>
    <p:titleStyle>
      <a:lvl1pPr algn="ctr" rtl="0" eaLnBrk="0" fontAlgn="base" hangingPunct="0">
        <a:spcBef>
          <a:spcPct val="0"/>
        </a:spcBef>
        <a:spcAft>
          <a:spcPct val="0"/>
        </a:spcAft>
        <a:defRPr sz="32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3200">
          <a:solidFill>
            <a:schemeClr val="tx2"/>
          </a:solidFill>
          <a:latin typeface="Arial" charset="0"/>
          <a:ea typeface="ＭＳ Ｐゴシック" pitchFamily="-110" charset="-128"/>
          <a:cs typeface="ＭＳ Ｐゴシック" pitchFamily="-110" charset="-128"/>
        </a:defRPr>
      </a:lvl2pPr>
      <a:lvl3pPr algn="ctr" rtl="0" eaLnBrk="0" fontAlgn="base" hangingPunct="0">
        <a:spcBef>
          <a:spcPct val="0"/>
        </a:spcBef>
        <a:spcAft>
          <a:spcPct val="0"/>
        </a:spcAft>
        <a:defRPr sz="3200">
          <a:solidFill>
            <a:schemeClr val="tx2"/>
          </a:solidFill>
          <a:latin typeface="Arial" charset="0"/>
          <a:ea typeface="ＭＳ Ｐゴシック" pitchFamily="-110" charset="-128"/>
          <a:cs typeface="ＭＳ Ｐゴシック" pitchFamily="-110" charset="-128"/>
        </a:defRPr>
      </a:lvl3pPr>
      <a:lvl4pPr algn="ctr" rtl="0" eaLnBrk="0" fontAlgn="base" hangingPunct="0">
        <a:spcBef>
          <a:spcPct val="0"/>
        </a:spcBef>
        <a:spcAft>
          <a:spcPct val="0"/>
        </a:spcAft>
        <a:defRPr sz="3200">
          <a:solidFill>
            <a:schemeClr val="tx2"/>
          </a:solidFill>
          <a:latin typeface="Arial" charset="0"/>
          <a:ea typeface="ＭＳ Ｐゴシック" pitchFamily="-110" charset="-128"/>
          <a:cs typeface="ＭＳ Ｐゴシック" pitchFamily="-110" charset="-128"/>
        </a:defRPr>
      </a:lvl4pPr>
      <a:lvl5pPr algn="ctr" rtl="0" eaLnBrk="0" fontAlgn="base" hangingPunct="0">
        <a:spcBef>
          <a:spcPct val="0"/>
        </a:spcBef>
        <a:spcAft>
          <a:spcPct val="0"/>
        </a:spcAft>
        <a:defRPr sz="3200">
          <a:solidFill>
            <a:schemeClr val="tx2"/>
          </a:solidFill>
          <a:latin typeface="Arial" charset="0"/>
          <a:ea typeface="ＭＳ Ｐゴシック" pitchFamily="-110" charset="-128"/>
          <a:cs typeface="ＭＳ Ｐゴシック" pitchFamily="-110" charset="-128"/>
        </a:defRPr>
      </a:lvl5pPr>
      <a:lvl6pPr marL="457154" algn="ctr" rtl="0" fontAlgn="base">
        <a:spcBef>
          <a:spcPct val="0"/>
        </a:spcBef>
        <a:spcAft>
          <a:spcPct val="0"/>
        </a:spcAft>
        <a:defRPr sz="3200">
          <a:solidFill>
            <a:schemeClr val="tx2"/>
          </a:solidFill>
          <a:latin typeface="Arial" charset="0"/>
        </a:defRPr>
      </a:lvl6pPr>
      <a:lvl7pPr marL="914306" algn="ctr" rtl="0" fontAlgn="base">
        <a:spcBef>
          <a:spcPct val="0"/>
        </a:spcBef>
        <a:spcAft>
          <a:spcPct val="0"/>
        </a:spcAft>
        <a:defRPr sz="3200">
          <a:solidFill>
            <a:schemeClr val="tx2"/>
          </a:solidFill>
          <a:latin typeface="Arial" charset="0"/>
        </a:defRPr>
      </a:lvl7pPr>
      <a:lvl8pPr marL="1371460" algn="ctr" rtl="0" fontAlgn="base">
        <a:spcBef>
          <a:spcPct val="0"/>
        </a:spcBef>
        <a:spcAft>
          <a:spcPct val="0"/>
        </a:spcAft>
        <a:defRPr sz="3200">
          <a:solidFill>
            <a:schemeClr val="tx2"/>
          </a:solidFill>
          <a:latin typeface="Arial" charset="0"/>
        </a:defRPr>
      </a:lvl8pPr>
      <a:lvl9pPr marL="1828613" algn="ctr" rtl="0" fontAlgn="base">
        <a:spcBef>
          <a:spcPct val="0"/>
        </a:spcBef>
        <a:spcAft>
          <a:spcPct val="0"/>
        </a:spcAft>
        <a:defRPr sz="3200">
          <a:solidFill>
            <a:schemeClr val="tx2"/>
          </a:solidFill>
          <a:latin typeface="Arial" charset="0"/>
        </a:defRPr>
      </a:lvl9pPr>
    </p:titleStyle>
    <p:bodyStyle>
      <a:lvl1pPr marL="342865" indent="-342865" algn="l" rtl="0" eaLnBrk="0" fontAlgn="base" hangingPunct="0">
        <a:spcBef>
          <a:spcPct val="20000"/>
        </a:spcBef>
        <a:spcAft>
          <a:spcPct val="0"/>
        </a:spcAft>
        <a:buChar char="•"/>
        <a:defRPr sz="2400">
          <a:solidFill>
            <a:schemeClr val="tx1"/>
          </a:solidFill>
          <a:latin typeface="+mn-lt"/>
          <a:ea typeface="ＭＳ Ｐゴシック" pitchFamily="-110" charset="-128"/>
          <a:cs typeface="ＭＳ Ｐゴシック" pitchFamily="-110" charset="-128"/>
        </a:defRPr>
      </a:lvl1pPr>
      <a:lvl2pPr marL="742874" indent="-285722" algn="l" rtl="0" eaLnBrk="0" fontAlgn="base" hangingPunct="0">
        <a:spcBef>
          <a:spcPct val="20000"/>
        </a:spcBef>
        <a:spcAft>
          <a:spcPct val="0"/>
        </a:spcAft>
        <a:buChar char="–"/>
        <a:defRPr sz="2000">
          <a:solidFill>
            <a:schemeClr val="tx1"/>
          </a:solidFill>
          <a:latin typeface="+mn-lt"/>
          <a:ea typeface="ＭＳ Ｐゴシック" pitchFamily="-108" charset="-128"/>
        </a:defRPr>
      </a:lvl2pPr>
      <a:lvl3pPr marL="1142883" indent="-228576" algn="l" rtl="0" eaLnBrk="0" fontAlgn="base" hangingPunct="0">
        <a:spcBef>
          <a:spcPct val="20000"/>
        </a:spcBef>
        <a:spcAft>
          <a:spcPct val="0"/>
        </a:spcAft>
        <a:buChar char="•"/>
        <a:defRPr>
          <a:solidFill>
            <a:schemeClr val="tx1"/>
          </a:solidFill>
          <a:latin typeface="+mn-lt"/>
          <a:ea typeface="ＭＳ Ｐゴシック" pitchFamily="-108" charset="-128"/>
        </a:defRPr>
      </a:lvl3pPr>
      <a:lvl4pPr marL="1600036" indent="-228576" algn="l" rtl="0" eaLnBrk="0" fontAlgn="base" hangingPunct="0">
        <a:spcBef>
          <a:spcPct val="20000"/>
        </a:spcBef>
        <a:spcAft>
          <a:spcPct val="0"/>
        </a:spcAft>
        <a:buChar char="–"/>
        <a:defRPr sz="1600">
          <a:solidFill>
            <a:schemeClr val="tx1"/>
          </a:solidFill>
          <a:latin typeface="+mn-lt"/>
          <a:ea typeface="ＭＳ Ｐゴシック" pitchFamily="-108" charset="-128"/>
        </a:defRPr>
      </a:lvl4pPr>
      <a:lvl5pPr marL="2057190" indent="-228576" algn="l" rtl="0" eaLnBrk="0" fontAlgn="base" hangingPunct="0">
        <a:spcBef>
          <a:spcPct val="20000"/>
        </a:spcBef>
        <a:spcAft>
          <a:spcPct val="0"/>
        </a:spcAft>
        <a:buChar char="»"/>
        <a:defRPr sz="1400">
          <a:solidFill>
            <a:schemeClr val="tx1"/>
          </a:solidFill>
          <a:latin typeface="+mn-lt"/>
          <a:ea typeface="ＭＳ Ｐゴシック" pitchFamily="-108" charset="-128"/>
        </a:defRPr>
      </a:lvl5pPr>
      <a:lvl6pPr marL="2514343" indent="-228576" algn="l" rtl="0" fontAlgn="base">
        <a:spcBef>
          <a:spcPct val="20000"/>
        </a:spcBef>
        <a:spcAft>
          <a:spcPct val="0"/>
        </a:spcAft>
        <a:buChar char="»"/>
        <a:defRPr sz="1400">
          <a:solidFill>
            <a:schemeClr val="tx1"/>
          </a:solidFill>
          <a:latin typeface="+mn-lt"/>
        </a:defRPr>
      </a:lvl6pPr>
      <a:lvl7pPr marL="2971496" indent="-228576" algn="l" rtl="0" fontAlgn="base">
        <a:spcBef>
          <a:spcPct val="20000"/>
        </a:spcBef>
        <a:spcAft>
          <a:spcPct val="0"/>
        </a:spcAft>
        <a:buChar char="»"/>
        <a:defRPr sz="1400">
          <a:solidFill>
            <a:schemeClr val="tx1"/>
          </a:solidFill>
          <a:latin typeface="+mn-lt"/>
        </a:defRPr>
      </a:lvl7pPr>
      <a:lvl8pPr marL="3428650" indent="-228576" algn="l" rtl="0" fontAlgn="base">
        <a:spcBef>
          <a:spcPct val="20000"/>
        </a:spcBef>
        <a:spcAft>
          <a:spcPct val="0"/>
        </a:spcAft>
        <a:buChar char="»"/>
        <a:defRPr sz="1400">
          <a:solidFill>
            <a:schemeClr val="tx1"/>
          </a:solidFill>
          <a:latin typeface="+mn-lt"/>
        </a:defRPr>
      </a:lvl8pPr>
      <a:lvl9pPr marL="3885802" indent="-228576" algn="l" rtl="0" fontAlgn="base">
        <a:spcBef>
          <a:spcPct val="20000"/>
        </a:spcBef>
        <a:spcAft>
          <a:spcPct val="0"/>
        </a:spcAft>
        <a:buChar char="»"/>
        <a:defRPr sz="1400">
          <a:solidFill>
            <a:schemeClr val="tx1"/>
          </a:solidFill>
          <a:latin typeface="+mn-lt"/>
        </a:defRPr>
      </a:lvl9pPr>
    </p:bodyStyle>
    <p:otherStyle>
      <a:defPPr>
        <a:defRPr lang="en-US"/>
      </a:defPPr>
      <a:lvl1pPr marL="0" algn="l" defTabSz="914306" rtl="0" eaLnBrk="1" latinLnBrk="0" hangingPunct="1">
        <a:defRPr sz="1800" kern="1200">
          <a:solidFill>
            <a:schemeClr val="tx1"/>
          </a:solidFill>
          <a:latin typeface="+mn-lt"/>
          <a:ea typeface="+mn-ea"/>
          <a:cs typeface="+mn-cs"/>
        </a:defRPr>
      </a:lvl1pPr>
      <a:lvl2pPr marL="457154" algn="l" defTabSz="914306" rtl="0" eaLnBrk="1" latinLnBrk="0" hangingPunct="1">
        <a:defRPr sz="1800" kern="1200">
          <a:solidFill>
            <a:schemeClr val="tx1"/>
          </a:solidFill>
          <a:latin typeface="+mn-lt"/>
          <a:ea typeface="+mn-ea"/>
          <a:cs typeface="+mn-cs"/>
        </a:defRPr>
      </a:lvl2pPr>
      <a:lvl3pPr marL="914306" algn="l" defTabSz="914306" rtl="0" eaLnBrk="1" latinLnBrk="0" hangingPunct="1">
        <a:defRPr sz="1800" kern="1200">
          <a:solidFill>
            <a:schemeClr val="tx1"/>
          </a:solidFill>
          <a:latin typeface="+mn-lt"/>
          <a:ea typeface="+mn-ea"/>
          <a:cs typeface="+mn-cs"/>
        </a:defRPr>
      </a:lvl3pPr>
      <a:lvl4pPr marL="1371460" algn="l" defTabSz="914306" rtl="0" eaLnBrk="1" latinLnBrk="0" hangingPunct="1">
        <a:defRPr sz="1800" kern="1200">
          <a:solidFill>
            <a:schemeClr val="tx1"/>
          </a:solidFill>
          <a:latin typeface="+mn-lt"/>
          <a:ea typeface="+mn-ea"/>
          <a:cs typeface="+mn-cs"/>
        </a:defRPr>
      </a:lvl4pPr>
      <a:lvl5pPr marL="1828613" algn="l" defTabSz="914306" rtl="0" eaLnBrk="1" latinLnBrk="0" hangingPunct="1">
        <a:defRPr sz="1800" kern="1200">
          <a:solidFill>
            <a:schemeClr val="tx1"/>
          </a:solidFill>
          <a:latin typeface="+mn-lt"/>
          <a:ea typeface="+mn-ea"/>
          <a:cs typeface="+mn-cs"/>
        </a:defRPr>
      </a:lvl5pPr>
      <a:lvl6pPr marL="2285766" algn="l" defTabSz="914306" rtl="0" eaLnBrk="1" latinLnBrk="0" hangingPunct="1">
        <a:defRPr sz="1800" kern="1200">
          <a:solidFill>
            <a:schemeClr val="tx1"/>
          </a:solidFill>
          <a:latin typeface="+mn-lt"/>
          <a:ea typeface="+mn-ea"/>
          <a:cs typeface="+mn-cs"/>
        </a:defRPr>
      </a:lvl6pPr>
      <a:lvl7pPr marL="2742920" algn="l" defTabSz="914306" rtl="0" eaLnBrk="1" latinLnBrk="0" hangingPunct="1">
        <a:defRPr sz="1800" kern="1200">
          <a:solidFill>
            <a:schemeClr val="tx1"/>
          </a:solidFill>
          <a:latin typeface="+mn-lt"/>
          <a:ea typeface="+mn-ea"/>
          <a:cs typeface="+mn-cs"/>
        </a:defRPr>
      </a:lvl7pPr>
      <a:lvl8pPr marL="3200072" algn="l" defTabSz="914306" rtl="0" eaLnBrk="1" latinLnBrk="0" hangingPunct="1">
        <a:defRPr sz="1800" kern="1200">
          <a:solidFill>
            <a:schemeClr val="tx1"/>
          </a:solidFill>
          <a:latin typeface="+mn-lt"/>
          <a:ea typeface="+mn-ea"/>
          <a:cs typeface="+mn-cs"/>
        </a:defRPr>
      </a:lvl8pPr>
      <a:lvl9pPr marL="3657226" algn="l" defTabSz="914306"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F3B3D"/>
            </a:gs>
            <a:gs pos="100000">
              <a:srgbClr val="383436"/>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388" tIns="45694" rIns="91388" bIns="4569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388" tIns="45694" rIns="91388" bIns="4569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2950" name="Rectangle 6"/>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388" tIns="45694" rIns="91388" bIns="45694" numCol="1" anchor="t" anchorCtr="0" compatLnSpc="1">
            <a:prstTxWarp prst="textNoShape">
              <a:avLst/>
            </a:prstTxWarp>
          </a:bodyPr>
          <a:lstStyle>
            <a:lvl1pPr algn="r" eaLnBrk="0" hangingPunct="0">
              <a:defRPr sz="1400">
                <a:solidFill>
                  <a:schemeClr val="tx1"/>
                </a:solidFill>
                <a:latin typeface="+mn-lt"/>
                <a:ea typeface="Arial" pitchFamily="30" charset="0"/>
                <a:cs typeface="Arial" pitchFamily="30" charset="0"/>
                <a:sym typeface="Arial" pitchFamily="30" charset="0"/>
              </a:defRPr>
            </a:lvl1pPr>
          </a:lstStyle>
          <a:p>
            <a:pPr>
              <a:defRPr/>
            </a:pPr>
            <a:endParaRPr lang="en-US">
              <a:solidFill>
                <a:srgbClr val="000000"/>
              </a:solidFill>
              <a:latin typeface="Times"/>
            </a:endParaRPr>
          </a:p>
          <a:p>
            <a:pPr>
              <a:defRPr/>
            </a:pPr>
            <a:fld id="{2FE08142-D342-6242-84FD-BF387ABC54B5}" type="slidenum">
              <a:rPr lang="en-US">
                <a:solidFill>
                  <a:srgbClr val="000000"/>
                </a:solidFill>
                <a:latin typeface="Times"/>
              </a:rPr>
              <a:pPr>
                <a:defRPr/>
              </a:pPr>
              <a:t>‹#›</a:t>
            </a:fld>
            <a:endParaRPr lang="en-US">
              <a:solidFill>
                <a:srgbClr val="000000"/>
              </a:solidFill>
              <a:latin typeface="Times"/>
            </a:endParaRPr>
          </a:p>
        </p:txBody>
      </p:sp>
      <p:sp>
        <p:nvSpPr>
          <p:cNvPr id="82959" name="Rectangle 15"/>
          <p:cNvSpPr>
            <a:spLocks/>
          </p:cNvSpPr>
          <p:nvPr userDrawn="1"/>
        </p:nvSpPr>
        <p:spPr bwMode="auto">
          <a:xfrm>
            <a:off x="3513144" y="6553200"/>
            <a:ext cx="184623" cy="308718"/>
          </a:xfrm>
          <a:prstGeom prst="rect">
            <a:avLst/>
          </a:prstGeom>
          <a:noFill/>
          <a:ln w="12700">
            <a:noFill/>
            <a:miter lim="800000"/>
            <a:headEnd/>
            <a:tailEnd/>
          </a:ln>
          <a:effectLst/>
        </p:spPr>
        <p:txBody>
          <a:bodyPr wrap="none" lIns="91388" tIns="45694" rIns="91388" bIns="45694">
            <a:prstTxWarp prst="textNoShape">
              <a:avLst/>
            </a:prstTxWarp>
            <a:spAutoFit/>
          </a:bodyPr>
          <a:lstStyle/>
          <a:p>
            <a:pPr>
              <a:defRPr/>
            </a:pPr>
            <a:endParaRPr lang="en-US" sz="1400" dirty="0">
              <a:solidFill>
                <a:srgbClr val="09E60A"/>
              </a:solidFill>
              <a:latin typeface="Times New Roman" pitchFamily="30" charset="0"/>
              <a:ea typeface="Arial" pitchFamily="30" charset="0"/>
              <a:cs typeface="Arial" pitchFamily="30" charset="0"/>
              <a:sym typeface="Arial" pitchFamily="30" charset="0"/>
            </a:endParaRPr>
          </a:p>
        </p:txBody>
      </p:sp>
    </p:spTree>
  </p:cSld>
  <p:clrMap bg1="lt1" tx1="dk1" bg2="lt2" tx2="dk2" accent1="accent1" accent2="accent2" accent3="accent3" accent4="accent4" accent5="accent5" accent6="accent6" hlink="hlink" folHlink="folHlink"/>
  <p:sldLayoutIdLst>
    <p:sldLayoutId id="2147487861" r:id="rId1"/>
    <p:sldLayoutId id="2147487862" r:id="rId2"/>
    <p:sldLayoutId id="2147487863" r:id="rId3"/>
    <p:sldLayoutId id="2147487864" r:id="rId4"/>
    <p:sldLayoutId id="2147487865" r:id="rId5"/>
    <p:sldLayoutId id="2147487866" r:id="rId6"/>
    <p:sldLayoutId id="2147487867" r:id="rId7"/>
    <p:sldLayoutId id="2147487868" r:id="rId8"/>
    <p:sldLayoutId id="2147487869" r:id="rId9"/>
    <p:sldLayoutId id="2147487870" r:id="rId10"/>
    <p:sldLayoutId id="2147487871" r:id="rId11"/>
    <p:sldLayoutId id="2147487872" r:id="rId12"/>
    <p:sldLayoutId id="2147487873" r:id="rId13"/>
    <p:sldLayoutId id="2147487874" r:id="rId14"/>
    <p:sldLayoutId id="2147487875" r:id="rId15"/>
  </p:sldLayoutIdLst>
  <p:timing>
    <p:tnLst>
      <p:par>
        <p:cTn xmlns:p14="http://schemas.microsoft.com/office/powerpoint/2010/main" id="1" dur="indefinite" restart="never" nodeType="tmRoot"/>
      </p:par>
    </p:tnLst>
  </p:timing>
  <p:hf hdr="0" ftr="0" dt="0"/>
  <p:txStyles>
    <p:titleStyle>
      <a:lvl1pPr algn="ctr" rtl="0" eaLnBrk="0" fontAlgn="base" hangingPunct="0">
        <a:spcBef>
          <a:spcPct val="0"/>
        </a:spcBef>
        <a:spcAft>
          <a:spcPct val="0"/>
        </a:spcAft>
        <a:defRPr sz="4400">
          <a:solidFill>
            <a:srgbClr val="FFFF00"/>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5pPr>
      <a:lvl6pPr marL="456940" algn="ctr" rtl="0" fontAlgn="base">
        <a:spcBef>
          <a:spcPct val="0"/>
        </a:spcBef>
        <a:spcAft>
          <a:spcPct val="0"/>
        </a:spcAft>
        <a:defRPr sz="4400">
          <a:solidFill>
            <a:srgbClr val="FFFF00"/>
          </a:solidFill>
          <a:latin typeface="Times" pitchFamily="30" charset="0"/>
        </a:defRPr>
      </a:lvl6pPr>
      <a:lvl7pPr marL="913881" algn="ctr" rtl="0" fontAlgn="base">
        <a:spcBef>
          <a:spcPct val="0"/>
        </a:spcBef>
        <a:spcAft>
          <a:spcPct val="0"/>
        </a:spcAft>
        <a:defRPr sz="4400">
          <a:solidFill>
            <a:srgbClr val="FFFF00"/>
          </a:solidFill>
          <a:latin typeface="Times" pitchFamily="30" charset="0"/>
        </a:defRPr>
      </a:lvl7pPr>
      <a:lvl8pPr marL="1370826" algn="ctr" rtl="0" fontAlgn="base">
        <a:spcBef>
          <a:spcPct val="0"/>
        </a:spcBef>
        <a:spcAft>
          <a:spcPct val="0"/>
        </a:spcAft>
        <a:defRPr sz="4400">
          <a:solidFill>
            <a:srgbClr val="FFFF00"/>
          </a:solidFill>
          <a:latin typeface="Times" pitchFamily="30" charset="0"/>
        </a:defRPr>
      </a:lvl8pPr>
      <a:lvl9pPr marL="1827766" algn="ctr" rtl="0" fontAlgn="base">
        <a:spcBef>
          <a:spcPct val="0"/>
        </a:spcBef>
        <a:spcAft>
          <a:spcPct val="0"/>
        </a:spcAft>
        <a:defRPr sz="4400">
          <a:solidFill>
            <a:srgbClr val="FFFF00"/>
          </a:solidFill>
          <a:latin typeface="Times" pitchFamily="30" charset="0"/>
        </a:defRPr>
      </a:lvl9pPr>
    </p:titleStyle>
    <p:bodyStyle>
      <a:lvl1pPr marL="341191" indent="-341191" algn="l" rtl="0" eaLnBrk="0" fontAlgn="base" hangingPunct="0">
        <a:spcBef>
          <a:spcPct val="20000"/>
        </a:spcBef>
        <a:spcAft>
          <a:spcPct val="0"/>
        </a:spcAft>
        <a:buChar char="•"/>
        <a:defRPr sz="3200">
          <a:solidFill>
            <a:schemeClr val="bg1"/>
          </a:solidFill>
          <a:latin typeface="+mn-lt"/>
          <a:ea typeface="ＭＳ Ｐゴシック" pitchFamily="-110" charset="-128"/>
          <a:cs typeface="ＭＳ Ｐゴシック" pitchFamily="-110" charset="-128"/>
        </a:defRPr>
      </a:lvl1pPr>
      <a:lvl2pPr marL="741097" indent="-284064" algn="l" rtl="0" eaLnBrk="0" fontAlgn="base" hangingPunct="0">
        <a:spcBef>
          <a:spcPct val="20000"/>
        </a:spcBef>
        <a:spcAft>
          <a:spcPct val="0"/>
        </a:spcAft>
        <a:buChar char="–"/>
        <a:defRPr sz="2800">
          <a:solidFill>
            <a:schemeClr val="bg1"/>
          </a:solidFill>
          <a:latin typeface="+mn-lt"/>
          <a:ea typeface="ＭＳ Ｐゴシック" pitchFamily="30" charset="-128"/>
        </a:defRPr>
      </a:lvl2pPr>
      <a:lvl3pPr marL="1141007" indent="-226930" algn="l" rtl="0" eaLnBrk="0" fontAlgn="base" hangingPunct="0">
        <a:spcBef>
          <a:spcPct val="20000"/>
        </a:spcBef>
        <a:spcAft>
          <a:spcPct val="0"/>
        </a:spcAft>
        <a:buChar char="•"/>
        <a:defRPr sz="2400">
          <a:solidFill>
            <a:schemeClr val="bg1"/>
          </a:solidFill>
          <a:latin typeface="+mn-lt"/>
          <a:ea typeface="ＭＳ Ｐゴシック" pitchFamily="30" charset="-128"/>
        </a:defRPr>
      </a:lvl3pPr>
      <a:lvl4pPr marL="1598040" indent="-226930" algn="l" rtl="0" eaLnBrk="0" fontAlgn="base" hangingPunct="0">
        <a:spcBef>
          <a:spcPct val="20000"/>
        </a:spcBef>
        <a:spcAft>
          <a:spcPct val="0"/>
        </a:spcAft>
        <a:buChar char="–"/>
        <a:defRPr sz="2000">
          <a:solidFill>
            <a:schemeClr val="bg1"/>
          </a:solidFill>
          <a:latin typeface="+mn-lt"/>
          <a:ea typeface="ＭＳ Ｐゴシック" pitchFamily="30" charset="-128"/>
        </a:defRPr>
      </a:lvl4pPr>
      <a:lvl5pPr marL="2055078" indent="-226930" algn="l" rtl="0" eaLnBrk="0" fontAlgn="base" hangingPunct="0">
        <a:spcBef>
          <a:spcPct val="20000"/>
        </a:spcBef>
        <a:spcAft>
          <a:spcPct val="0"/>
        </a:spcAft>
        <a:buChar char="»"/>
        <a:defRPr sz="2000">
          <a:solidFill>
            <a:schemeClr val="bg1"/>
          </a:solidFill>
          <a:latin typeface="+mn-lt"/>
          <a:ea typeface="ＭＳ Ｐゴシック" pitchFamily="30" charset="-128"/>
        </a:defRPr>
      </a:lvl5pPr>
      <a:lvl6pPr marL="2513181" indent="-228470" algn="l" rtl="0" fontAlgn="base">
        <a:spcBef>
          <a:spcPct val="20000"/>
        </a:spcBef>
        <a:spcAft>
          <a:spcPct val="0"/>
        </a:spcAft>
        <a:buChar char="»"/>
        <a:defRPr sz="2000">
          <a:solidFill>
            <a:schemeClr val="bg1"/>
          </a:solidFill>
          <a:latin typeface="+mn-lt"/>
          <a:ea typeface="ＭＳ Ｐゴシック" pitchFamily="30" charset="-128"/>
        </a:defRPr>
      </a:lvl6pPr>
      <a:lvl7pPr marL="2970120" indent="-228470" algn="l" rtl="0" fontAlgn="base">
        <a:spcBef>
          <a:spcPct val="20000"/>
        </a:spcBef>
        <a:spcAft>
          <a:spcPct val="0"/>
        </a:spcAft>
        <a:buChar char="»"/>
        <a:defRPr sz="2000">
          <a:solidFill>
            <a:schemeClr val="bg1"/>
          </a:solidFill>
          <a:latin typeface="+mn-lt"/>
          <a:ea typeface="ＭＳ Ｐゴシック" pitchFamily="30" charset="-128"/>
        </a:defRPr>
      </a:lvl7pPr>
      <a:lvl8pPr marL="3427063" indent="-228470" algn="l" rtl="0" fontAlgn="base">
        <a:spcBef>
          <a:spcPct val="20000"/>
        </a:spcBef>
        <a:spcAft>
          <a:spcPct val="0"/>
        </a:spcAft>
        <a:buChar char="»"/>
        <a:defRPr sz="2000">
          <a:solidFill>
            <a:schemeClr val="bg1"/>
          </a:solidFill>
          <a:latin typeface="+mn-lt"/>
          <a:ea typeface="ＭＳ Ｐゴシック" pitchFamily="30" charset="-128"/>
        </a:defRPr>
      </a:lvl8pPr>
      <a:lvl9pPr marL="3884001" indent="-228470" algn="l" rtl="0" fontAlgn="base">
        <a:spcBef>
          <a:spcPct val="20000"/>
        </a:spcBef>
        <a:spcAft>
          <a:spcPct val="0"/>
        </a:spcAft>
        <a:buChar char="»"/>
        <a:defRPr sz="2000">
          <a:solidFill>
            <a:schemeClr val="bg1"/>
          </a:solidFill>
          <a:latin typeface="+mn-lt"/>
          <a:ea typeface="ＭＳ Ｐゴシック" pitchFamily="30" charset="-128"/>
        </a:defRPr>
      </a:lvl9pPr>
    </p:bodyStyle>
    <p:otherStyle>
      <a:defPPr>
        <a:defRPr lang="en-US"/>
      </a:defPPr>
      <a:lvl1pPr marL="0" algn="l" defTabSz="456940" rtl="0" eaLnBrk="1" latinLnBrk="0" hangingPunct="1">
        <a:defRPr sz="1800" kern="1200">
          <a:solidFill>
            <a:schemeClr val="tx1"/>
          </a:solidFill>
          <a:latin typeface="+mn-lt"/>
          <a:ea typeface="+mn-ea"/>
          <a:cs typeface="+mn-cs"/>
        </a:defRPr>
      </a:lvl1pPr>
      <a:lvl2pPr marL="456940" algn="l" defTabSz="456940" rtl="0" eaLnBrk="1" latinLnBrk="0" hangingPunct="1">
        <a:defRPr sz="1800" kern="1200">
          <a:solidFill>
            <a:schemeClr val="tx1"/>
          </a:solidFill>
          <a:latin typeface="+mn-lt"/>
          <a:ea typeface="+mn-ea"/>
          <a:cs typeface="+mn-cs"/>
        </a:defRPr>
      </a:lvl2pPr>
      <a:lvl3pPr marL="913881" algn="l" defTabSz="456940" rtl="0" eaLnBrk="1" latinLnBrk="0" hangingPunct="1">
        <a:defRPr sz="1800" kern="1200">
          <a:solidFill>
            <a:schemeClr val="tx1"/>
          </a:solidFill>
          <a:latin typeface="+mn-lt"/>
          <a:ea typeface="+mn-ea"/>
          <a:cs typeface="+mn-cs"/>
        </a:defRPr>
      </a:lvl3pPr>
      <a:lvl4pPr marL="1370826" algn="l" defTabSz="456940" rtl="0" eaLnBrk="1" latinLnBrk="0" hangingPunct="1">
        <a:defRPr sz="1800" kern="1200">
          <a:solidFill>
            <a:schemeClr val="tx1"/>
          </a:solidFill>
          <a:latin typeface="+mn-lt"/>
          <a:ea typeface="+mn-ea"/>
          <a:cs typeface="+mn-cs"/>
        </a:defRPr>
      </a:lvl4pPr>
      <a:lvl5pPr marL="1827766" algn="l" defTabSz="456940" rtl="0" eaLnBrk="1" latinLnBrk="0" hangingPunct="1">
        <a:defRPr sz="1800" kern="1200">
          <a:solidFill>
            <a:schemeClr val="tx1"/>
          </a:solidFill>
          <a:latin typeface="+mn-lt"/>
          <a:ea typeface="+mn-ea"/>
          <a:cs typeface="+mn-cs"/>
        </a:defRPr>
      </a:lvl5pPr>
      <a:lvl6pPr marL="2284707" algn="l" defTabSz="456940" rtl="0" eaLnBrk="1" latinLnBrk="0" hangingPunct="1">
        <a:defRPr sz="1800" kern="1200">
          <a:solidFill>
            <a:schemeClr val="tx1"/>
          </a:solidFill>
          <a:latin typeface="+mn-lt"/>
          <a:ea typeface="+mn-ea"/>
          <a:cs typeface="+mn-cs"/>
        </a:defRPr>
      </a:lvl6pPr>
      <a:lvl7pPr marL="2741648" algn="l" defTabSz="456940" rtl="0" eaLnBrk="1" latinLnBrk="0" hangingPunct="1">
        <a:defRPr sz="1800" kern="1200">
          <a:solidFill>
            <a:schemeClr val="tx1"/>
          </a:solidFill>
          <a:latin typeface="+mn-lt"/>
          <a:ea typeface="+mn-ea"/>
          <a:cs typeface="+mn-cs"/>
        </a:defRPr>
      </a:lvl7pPr>
      <a:lvl8pPr marL="3198590" algn="l" defTabSz="456940" rtl="0" eaLnBrk="1" latinLnBrk="0" hangingPunct="1">
        <a:defRPr sz="1800" kern="1200">
          <a:solidFill>
            <a:schemeClr val="tx1"/>
          </a:solidFill>
          <a:latin typeface="+mn-lt"/>
          <a:ea typeface="+mn-ea"/>
          <a:cs typeface="+mn-cs"/>
        </a:defRPr>
      </a:lvl8pPr>
      <a:lvl9pPr marL="3655532" algn="l" defTabSz="45694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73778" name="Rectangle 18"/>
          <p:cNvSpPr>
            <a:spLocks noGrp="1" noChangeArrowheads="1"/>
          </p:cNvSpPr>
          <p:nvPr>
            <p:ph type="title"/>
          </p:nvPr>
        </p:nvSpPr>
        <p:spPr bwMode="auto">
          <a:xfrm>
            <a:off x="609601" y="457200"/>
            <a:ext cx="7924800" cy="762000"/>
          </a:xfrm>
          <a:prstGeom prst="rect">
            <a:avLst/>
          </a:prstGeom>
          <a:noFill/>
          <a:ln w="9525">
            <a:noFill/>
            <a:miter lim="800000"/>
            <a:headEnd/>
            <a:tailEnd/>
          </a:ln>
        </p:spPr>
        <p:txBody>
          <a:bodyPr vert="horz" wrap="square" lIns="91407" tIns="45704" rIns="91407" bIns="45704" numCol="1" anchor="t" anchorCtr="0" compatLnSpc="1">
            <a:prstTxWarp prst="textNoShape">
              <a:avLst/>
            </a:prstTxWarp>
          </a:bodyPr>
          <a:lstStyle/>
          <a:p>
            <a:pPr lvl="0"/>
            <a:r>
              <a:rPr lang="en-US" smtClean="0"/>
              <a:t>Outline</a:t>
            </a:r>
          </a:p>
        </p:txBody>
      </p:sp>
      <p:sp>
        <p:nvSpPr>
          <p:cNvPr id="373779" name="Rectangle 19"/>
          <p:cNvSpPr>
            <a:spLocks noGrp="1" noChangeArrowheads="1"/>
          </p:cNvSpPr>
          <p:nvPr>
            <p:ph type="body" idx="1"/>
          </p:nvPr>
        </p:nvSpPr>
        <p:spPr bwMode="auto">
          <a:xfrm>
            <a:off x="609601" y="1524001"/>
            <a:ext cx="7924800" cy="4267200"/>
          </a:xfrm>
          <a:prstGeom prst="rect">
            <a:avLst/>
          </a:prstGeom>
          <a:noFill/>
          <a:ln w="19050">
            <a:noFill/>
            <a:miter lim="800000"/>
            <a:headEnd/>
            <a:tailEnd/>
          </a:ln>
        </p:spPr>
        <p:txBody>
          <a:bodyPr vert="horz" wrap="square" lIns="91407" tIns="45704" rIns="91407" bIns="45704"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373780" name="Rectangle 20"/>
          <p:cNvSpPr>
            <a:spLocks noChangeArrowheads="1"/>
          </p:cNvSpPr>
          <p:nvPr userDrawn="1"/>
        </p:nvSpPr>
        <p:spPr bwMode="auto">
          <a:xfrm>
            <a:off x="609601" y="1295400"/>
            <a:ext cx="7924800" cy="76200"/>
          </a:xfrm>
          <a:prstGeom prst="rect">
            <a:avLst/>
          </a:prstGeom>
          <a:gradFill rotWithShape="0">
            <a:gsLst>
              <a:gs pos="0">
                <a:srgbClr val="CC0000"/>
              </a:gs>
              <a:gs pos="100000">
                <a:srgbClr val="CC0000">
                  <a:gamma/>
                  <a:tint val="24314"/>
                  <a:invGamma/>
                </a:srgbClr>
              </a:gs>
            </a:gsLst>
            <a:lin ang="0" scaled="1"/>
          </a:gradFill>
          <a:ln w="9525">
            <a:noFill/>
            <a:miter lim="800000"/>
            <a:headEnd/>
            <a:tailEnd/>
          </a:ln>
          <a:effectLst/>
        </p:spPr>
        <p:txBody>
          <a:bodyPr wrap="none" lIns="91407" tIns="45704" rIns="91407" bIns="45704" anchor="ctr"/>
          <a:lstStyle/>
          <a:p>
            <a:endParaRPr lang="en-US" sz="2800" i="1" dirty="0">
              <a:solidFill>
                <a:srgbClr val="000099"/>
              </a:solidFill>
              <a:latin typeface="Arial Unicode MS" pitchFamily="34" charset="-128"/>
            </a:endParaRPr>
          </a:p>
        </p:txBody>
      </p:sp>
      <p:sp>
        <p:nvSpPr>
          <p:cNvPr id="373783" name="Line 23"/>
          <p:cNvSpPr>
            <a:spLocks noChangeShapeType="1"/>
          </p:cNvSpPr>
          <p:nvPr userDrawn="1"/>
        </p:nvSpPr>
        <p:spPr bwMode="auto">
          <a:xfrm>
            <a:off x="609601" y="6096000"/>
            <a:ext cx="7924800" cy="0"/>
          </a:xfrm>
          <a:prstGeom prst="line">
            <a:avLst/>
          </a:prstGeom>
          <a:noFill/>
          <a:ln w="28575">
            <a:solidFill>
              <a:srgbClr val="000066"/>
            </a:solidFill>
            <a:round/>
            <a:headEnd/>
            <a:tailEnd/>
          </a:ln>
          <a:effectLst/>
        </p:spPr>
        <p:txBody>
          <a:bodyPr lIns="91407" tIns="45704" rIns="91407" bIns="45704"/>
          <a:lstStyle/>
          <a:p>
            <a:endParaRPr lang="en-US" sz="2800" i="1" dirty="0">
              <a:solidFill>
                <a:srgbClr val="000099"/>
              </a:solidFill>
              <a:latin typeface="Arial Unicode MS" pitchFamily="34" charset="-128"/>
            </a:endParaRPr>
          </a:p>
        </p:txBody>
      </p:sp>
      <p:pic>
        <p:nvPicPr>
          <p:cNvPr id="373784" name="Picture 24"/>
          <p:cNvPicPr>
            <a:picLocks noChangeAspect="1" noChangeArrowheads="1"/>
          </p:cNvPicPr>
          <p:nvPr userDrawn="1"/>
        </p:nvPicPr>
        <p:blipFill>
          <a:blip r:embed="rId15" cstate="print"/>
          <a:srcRect/>
          <a:stretch>
            <a:fillRect/>
          </a:stretch>
        </p:blipFill>
        <p:spPr bwMode="auto">
          <a:xfrm>
            <a:off x="7848600" y="457200"/>
            <a:ext cx="685800" cy="685800"/>
          </a:xfrm>
          <a:prstGeom prst="rect">
            <a:avLst/>
          </a:prstGeom>
          <a:noFill/>
          <a:ln w="9525">
            <a:noFill/>
            <a:miter lim="800000"/>
            <a:headEnd/>
            <a:tailEnd/>
          </a:ln>
          <a:effectLst/>
        </p:spPr>
      </p:pic>
      <p:sp>
        <p:nvSpPr>
          <p:cNvPr id="373786" name="Text Box 26"/>
          <p:cNvSpPr txBox="1">
            <a:spLocks noChangeArrowheads="1"/>
          </p:cNvSpPr>
          <p:nvPr userDrawn="1"/>
        </p:nvSpPr>
        <p:spPr bwMode="auto">
          <a:xfrm>
            <a:off x="533400" y="6172201"/>
            <a:ext cx="8001000" cy="525142"/>
          </a:xfrm>
          <a:prstGeom prst="rect">
            <a:avLst/>
          </a:prstGeom>
          <a:noFill/>
          <a:ln w="9525">
            <a:noFill/>
            <a:miter lim="800000"/>
            <a:headEnd/>
            <a:tailEnd/>
          </a:ln>
          <a:effectLst/>
        </p:spPr>
        <p:txBody>
          <a:bodyPr lIns="91407" tIns="45704" rIns="91407" bIns="45704">
            <a:spAutoFit/>
          </a:bodyPr>
          <a:lstStyle/>
          <a:p>
            <a:pPr>
              <a:spcBef>
                <a:spcPct val="50000"/>
              </a:spcBef>
            </a:pPr>
            <a:endParaRPr lang="en-US" sz="2800" i="1" dirty="0">
              <a:solidFill>
                <a:srgbClr val="000099"/>
              </a:solidFill>
              <a:latin typeface="Arial Unicode MS" pitchFamily="34" charset="-128"/>
            </a:endParaRPr>
          </a:p>
        </p:txBody>
      </p:sp>
      <p:sp>
        <p:nvSpPr>
          <p:cNvPr id="2" name="Footer Placeholder 1"/>
          <p:cNvSpPr>
            <a:spLocks noGrp="1"/>
          </p:cNvSpPr>
          <p:nvPr>
            <p:ph type="ftr" sz="quarter" idx="3"/>
          </p:nvPr>
        </p:nvSpPr>
        <p:spPr>
          <a:xfrm>
            <a:off x="3124201" y="6356357"/>
            <a:ext cx="2895600" cy="365125"/>
          </a:xfrm>
          <a:prstGeom prst="rect">
            <a:avLst/>
          </a:prstGeom>
        </p:spPr>
        <p:txBody>
          <a:bodyPr vert="horz" lIns="91407" tIns="45704" rIns="91407" bIns="45704" rtlCol="0" anchor="ctr"/>
          <a:lstStyle>
            <a:lvl1pPr algn="ctr">
              <a:defRPr sz="1200">
                <a:solidFill>
                  <a:schemeClr val="tx1">
                    <a:tint val="75000"/>
                  </a:schemeClr>
                </a:solidFill>
              </a:defRPr>
            </a:lvl1pPr>
          </a:lstStyle>
          <a:p>
            <a:r>
              <a:rPr lang="en-US" i="1" smtClean="0">
                <a:solidFill>
                  <a:srgbClr val="000000">
                    <a:tint val="75000"/>
                  </a:srgbClr>
                </a:solidFill>
                <a:latin typeface="Arial Unicode MS" pitchFamily="34" charset="-128"/>
              </a:rPr>
              <a:t>C. Hogan, Fermilab PAC, June 2013</a:t>
            </a:r>
            <a:endParaRPr lang="en-US" i="1" dirty="0">
              <a:solidFill>
                <a:srgbClr val="000000">
                  <a:tint val="75000"/>
                </a:srgbClr>
              </a:solidFill>
              <a:latin typeface="Arial Unicode MS" pitchFamily="34" charset="-128"/>
            </a:endParaRPr>
          </a:p>
        </p:txBody>
      </p:sp>
      <p:sp>
        <p:nvSpPr>
          <p:cNvPr id="3" name="Slide Number Placeholder 2"/>
          <p:cNvSpPr>
            <a:spLocks noGrp="1"/>
          </p:cNvSpPr>
          <p:nvPr>
            <p:ph type="sldNum" sz="quarter" idx="4"/>
          </p:nvPr>
        </p:nvSpPr>
        <p:spPr>
          <a:xfrm>
            <a:off x="612422" y="6328135"/>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i="1" smtClean="0">
                <a:solidFill>
                  <a:srgbClr val="000000">
                    <a:tint val="75000"/>
                  </a:srgbClr>
                </a:solidFill>
                <a:latin typeface="Arial Unicode MS" pitchFamily="34" charset="-128"/>
              </a:rPr>
              <a:pPr/>
              <a:t>‹#›</a:t>
            </a:fld>
            <a:endParaRPr lang="en-US" i="1" dirty="0">
              <a:solidFill>
                <a:srgbClr val="000000">
                  <a:tint val="75000"/>
                </a:srgbClr>
              </a:solidFill>
              <a:latin typeface="Arial Unicode MS" pitchFamily="34" charset="-128"/>
            </a:endParaRPr>
          </a:p>
        </p:txBody>
      </p:sp>
    </p:spTree>
  </p:cSld>
  <p:clrMap bg1="lt1" tx1="dk1" bg2="lt2" tx2="dk2" accent1="accent1" accent2="accent2" accent3="accent3" accent4="accent4" accent5="accent5" accent6="accent6" hlink="hlink" folHlink="folHlink"/>
  <p:sldLayoutIdLst>
    <p:sldLayoutId id="2147487890" r:id="rId1"/>
    <p:sldLayoutId id="2147487891" r:id="rId2"/>
    <p:sldLayoutId id="2147487892" r:id="rId3"/>
    <p:sldLayoutId id="2147487893" r:id="rId4"/>
    <p:sldLayoutId id="2147487894" r:id="rId5"/>
    <p:sldLayoutId id="2147487895" r:id="rId6"/>
    <p:sldLayoutId id="2147487896" r:id="rId7"/>
    <p:sldLayoutId id="2147487897" r:id="rId8"/>
    <p:sldLayoutId id="2147487898" r:id="rId9"/>
    <p:sldLayoutId id="2147487899" r:id="rId10"/>
    <p:sldLayoutId id="2147487900" r:id="rId11"/>
    <p:sldLayoutId id="2147487901" r:id="rId12"/>
    <p:sldLayoutId id="2147487902" r:id="rId13"/>
  </p:sldLayoutIdLst>
  <p:hf hdr="0" dt="0"/>
  <p:txStyles>
    <p:titleStyle>
      <a:lvl1pPr algn="ctr" rtl="0" fontAlgn="base">
        <a:spcBef>
          <a:spcPct val="0"/>
        </a:spcBef>
        <a:spcAft>
          <a:spcPct val="0"/>
        </a:spcAft>
        <a:defRPr sz="3600" b="1">
          <a:solidFill>
            <a:schemeClr val="accent2"/>
          </a:solidFill>
          <a:latin typeface="+mj-lt"/>
          <a:ea typeface="+mj-ea"/>
          <a:cs typeface="+mj-cs"/>
        </a:defRPr>
      </a:lvl1pPr>
      <a:lvl2pPr algn="ctr" rtl="0" fontAlgn="base">
        <a:spcBef>
          <a:spcPct val="0"/>
        </a:spcBef>
        <a:spcAft>
          <a:spcPct val="0"/>
        </a:spcAft>
        <a:defRPr sz="3600" b="1">
          <a:solidFill>
            <a:schemeClr val="accent2"/>
          </a:solidFill>
          <a:latin typeface="Arial" charset="0"/>
        </a:defRPr>
      </a:lvl2pPr>
      <a:lvl3pPr algn="ctr" rtl="0" fontAlgn="base">
        <a:spcBef>
          <a:spcPct val="0"/>
        </a:spcBef>
        <a:spcAft>
          <a:spcPct val="0"/>
        </a:spcAft>
        <a:defRPr sz="3600" b="1">
          <a:solidFill>
            <a:schemeClr val="accent2"/>
          </a:solidFill>
          <a:latin typeface="Arial" charset="0"/>
        </a:defRPr>
      </a:lvl3pPr>
      <a:lvl4pPr algn="ctr" rtl="0" fontAlgn="base">
        <a:spcBef>
          <a:spcPct val="0"/>
        </a:spcBef>
        <a:spcAft>
          <a:spcPct val="0"/>
        </a:spcAft>
        <a:defRPr sz="3600" b="1">
          <a:solidFill>
            <a:schemeClr val="accent2"/>
          </a:solidFill>
          <a:latin typeface="Arial" charset="0"/>
        </a:defRPr>
      </a:lvl4pPr>
      <a:lvl5pPr algn="ctr" rtl="0" fontAlgn="base">
        <a:spcBef>
          <a:spcPct val="0"/>
        </a:spcBef>
        <a:spcAft>
          <a:spcPct val="0"/>
        </a:spcAft>
        <a:defRPr sz="3600" b="1">
          <a:solidFill>
            <a:schemeClr val="accent2"/>
          </a:solidFill>
          <a:latin typeface="Arial" charset="0"/>
        </a:defRPr>
      </a:lvl5pPr>
      <a:lvl6pPr marL="457035" algn="ctr" rtl="0" fontAlgn="base">
        <a:spcBef>
          <a:spcPct val="0"/>
        </a:spcBef>
        <a:spcAft>
          <a:spcPct val="0"/>
        </a:spcAft>
        <a:defRPr sz="3600" b="1">
          <a:solidFill>
            <a:schemeClr val="accent2"/>
          </a:solidFill>
          <a:latin typeface="Arial" charset="0"/>
        </a:defRPr>
      </a:lvl6pPr>
      <a:lvl7pPr marL="914071" algn="ctr" rtl="0" fontAlgn="base">
        <a:spcBef>
          <a:spcPct val="0"/>
        </a:spcBef>
        <a:spcAft>
          <a:spcPct val="0"/>
        </a:spcAft>
        <a:defRPr sz="3600" b="1">
          <a:solidFill>
            <a:schemeClr val="accent2"/>
          </a:solidFill>
          <a:latin typeface="Arial" charset="0"/>
        </a:defRPr>
      </a:lvl7pPr>
      <a:lvl8pPr marL="1371110" algn="ctr" rtl="0" fontAlgn="base">
        <a:spcBef>
          <a:spcPct val="0"/>
        </a:spcBef>
        <a:spcAft>
          <a:spcPct val="0"/>
        </a:spcAft>
        <a:defRPr sz="3600" b="1">
          <a:solidFill>
            <a:schemeClr val="accent2"/>
          </a:solidFill>
          <a:latin typeface="Arial" charset="0"/>
        </a:defRPr>
      </a:lvl8pPr>
      <a:lvl9pPr marL="1828146" algn="ctr" rtl="0" fontAlgn="base">
        <a:spcBef>
          <a:spcPct val="0"/>
        </a:spcBef>
        <a:spcAft>
          <a:spcPct val="0"/>
        </a:spcAft>
        <a:defRPr sz="3600" b="1">
          <a:solidFill>
            <a:schemeClr val="accent2"/>
          </a:solidFill>
          <a:latin typeface="Arial" charset="0"/>
        </a:defRPr>
      </a:lvl9pPr>
    </p:titleStyle>
    <p:bodyStyle>
      <a:lvl1pPr marL="342778" indent="-342778" algn="l" rtl="0" fontAlgn="base">
        <a:spcBef>
          <a:spcPct val="20000"/>
        </a:spcBef>
        <a:spcAft>
          <a:spcPct val="0"/>
        </a:spcAft>
        <a:buChar char="•"/>
        <a:defRPr sz="2800">
          <a:solidFill>
            <a:schemeClr val="accent2"/>
          </a:solidFill>
          <a:latin typeface="+mn-lt"/>
          <a:ea typeface="+mn-ea"/>
          <a:cs typeface="+mn-cs"/>
        </a:defRPr>
      </a:lvl1pPr>
      <a:lvl2pPr marL="742684" indent="-285647" algn="l" rtl="0" fontAlgn="base">
        <a:spcBef>
          <a:spcPct val="20000"/>
        </a:spcBef>
        <a:spcAft>
          <a:spcPct val="0"/>
        </a:spcAft>
        <a:buFont typeface="Wingdings" pitchFamily="2" charset="2"/>
        <a:buChar char="§"/>
        <a:defRPr sz="2000">
          <a:solidFill>
            <a:schemeClr val="tx1"/>
          </a:solidFill>
          <a:latin typeface="+mn-lt"/>
        </a:defRPr>
      </a:lvl2pPr>
      <a:lvl3pPr marL="1142589" indent="-228517" algn="l" rtl="0" fontAlgn="base">
        <a:spcBef>
          <a:spcPct val="20000"/>
        </a:spcBef>
        <a:spcAft>
          <a:spcPct val="0"/>
        </a:spcAft>
        <a:buFont typeface="Wingdings" pitchFamily="2" charset="2"/>
        <a:buChar char="Ø"/>
        <a:defRPr sz="2000">
          <a:solidFill>
            <a:schemeClr val="tx1"/>
          </a:solidFill>
          <a:latin typeface="+mn-lt"/>
        </a:defRPr>
      </a:lvl3pPr>
      <a:lvl4pPr marL="1599626" indent="-228517" algn="l" rtl="0" fontAlgn="base">
        <a:spcBef>
          <a:spcPct val="20000"/>
        </a:spcBef>
        <a:spcAft>
          <a:spcPct val="0"/>
        </a:spcAft>
        <a:buChar char="o"/>
        <a:defRPr sz="2000">
          <a:solidFill>
            <a:schemeClr val="tx1"/>
          </a:solidFill>
          <a:latin typeface="Arial Unicode MS" pitchFamily="34" charset="-128"/>
        </a:defRPr>
      </a:lvl4pPr>
      <a:lvl5pPr marL="2056665" indent="-228517" algn="l" rtl="0" fontAlgn="base">
        <a:spcBef>
          <a:spcPct val="20000"/>
        </a:spcBef>
        <a:spcAft>
          <a:spcPct val="0"/>
        </a:spcAft>
        <a:buChar char="»"/>
        <a:defRPr sz="2000">
          <a:solidFill>
            <a:schemeClr val="tx1"/>
          </a:solidFill>
          <a:latin typeface="Arial Unicode MS" pitchFamily="34" charset="-128"/>
        </a:defRPr>
      </a:lvl5pPr>
      <a:lvl6pPr marL="2513701" indent="-228517" algn="l" rtl="0" fontAlgn="base">
        <a:spcBef>
          <a:spcPct val="20000"/>
        </a:spcBef>
        <a:spcAft>
          <a:spcPct val="0"/>
        </a:spcAft>
        <a:buChar char="»"/>
        <a:defRPr sz="2000">
          <a:solidFill>
            <a:schemeClr val="tx1"/>
          </a:solidFill>
          <a:latin typeface="Arial Unicode MS" pitchFamily="34" charset="-128"/>
        </a:defRPr>
      </a:lvl6pPr>
      <a:lvl7pPr marL="2970736" indent="-228517" algn="l" rtl="0" fontAlgn="base">
        <a:spcBef>
          <a:spcPct val="20000"/>
        </a:spcBef>
        <a:spcAft>
          <a:spcPct val="0"/>
        </a:spcAft>
        <a:buChar char="»"/>
        <a:defRPr sz="2000">
          <a:solidFill>
            <a:schemeClr val="tx1"/>
          </a:solidFill>
          <a:latin typeface="Arial Unicode MS" pitchFamily="34" charset="-128"/>
        </a:defRPr>
      </a:lvl7pPr>
      <a:lvl8pPr marL="3427774" indent="-228517" algn="l" rtl="0" fontAlgn="base">
        <a:spcBef>
          <a:spcPct val="20000"/>
        </a:spcBef>
        <a:spcAft>
          <a:spcPct val="0"/>
        </a:spcAft>
        <a:buChar char="»"/>
        <a:defRPr sz="2000">
          <a:solidFill>
            <a:schemeClr val="tx1"/>
          </a:solidFill>
          <a:latin typeface="Arial Unicode MS" pitchFamily="34" charset="-128"/>
        </a:defRPr>
      </a:lvl8pPr>
      <a:lvl9pPr marL="3884807" indent="-228517" algn="l" rtl="0" fontAlgn="base">
        <a:spcBef>
          <a:spcPct val="20000"/>
        </a:spcBef>
        <a:spcAft>
          <a:spcPct val="0"/>
        </a:spcAft>
        <a:buChar char="»"/>
        <a:defRPr sz="2000">
          <a:solidFill>
            <a:schemeClr val="tx1"/>
          </a:solidFill>
          <a:latin typeface="Arial Unicode MS" pitchFamily="34" charset="-128"/>
        </a:defRPr>
      </a:lvl9pPr>
    </p:bodyStyle>
    <p:otherStyle>
      <a:defPPr>
        <a:defRPr lang="en-US"/>
      </a:defPPr>
      <a:lvl1pPr marL="0" algn="l" defTabSz="914071" rtl="0" eaLnBrk="1" latinLnBrk="0" hangingPunct="1">
        <a:defRPr sz="1800" kern="1200">
          <a:solidFill>
            <a:schemeClr val="tx1"/>
          </a:solidFill>
          <a:latin typeface="+mn-lt"/>
          <a:ea typeface="+mn-ea"/>
          <a:cs typeface="+mn-cs"/>
        </a:defRPr>
      </a:lvl1pPr>
      <a:lvl2pPr marL="457035" algn="l" defTabSz="914071" rtl="0" eaLnBrk="1" latinLnBrk="0" hangingPunct="1">
        <a:defRPr sz="1800" kern="1200">
          <a:solidFill>
            <a:schemeClr val="tx1"/>
          </a:solidFill>
          <a:latin typeface="+mn-lt"/>
          <a:ea typeface="+mn-ea"/>
          <a:cs typeface="+mn-cs"/>
        </a:defRPr>
      </a:lvl2pPr>
      <a:lvl3pPr marL="914071" algn="l" defTabSz="914071" rtl="0" eaLnBrk="1" latinLnBrk="0" hangingPunct="1">
        <a:defRPr sz="1800" kern="1200">
          <a:solidFill>
            <a:schemeClr val="tx1"/>
          </a:solidFill>
          <a:latin typeface="+mn-lt"/>
          <a:ea typeface="+mn-ea"/>
          <a:cs typeface="+mn-cs"/>
        </a:defRPr>
      </a:lvl3pPr>
      <a:lvl4pPr marL="1371110" algn="l" defTabSz="914071" rtl="0" eaLnBrk="1" latinLnBrk="0" hangingPunct="1">
        <a:defRPr sz="1800" kern="1200">
          <a:solidFill>
            <a:schemeClr val="tx1"/>
          </a:solidFill>
          <a:latin typeface="+mn-lt"/>
          <a:ea typeface="+mn-ea"/>
          <a:cs typeface="+mn-cs"/>
        </a:defRPr>
      </a:lvl4pPr>
      <a:lvl5pPr marL="1828146" algn="l" defTabSz="914071" rtl="0" eaLnBrk="1" latinLnBrk="0" hangingPunct="1">
        <a:defRPr sz="1800" kern="1200">
          <a:solidFill>
            <a:schemeClr val="tx1"/>
          </a:solidFill>
          <a:latin typeface="+mn-lt"/>
          <a:ea typeface="+mn-ea"/>
          <a:cs typeface="+mn-cs"/>
        </a:defRPr>
      </a:lvl5pPr>
      <a:lvl6pPr marL="2285181" algn="l" defTabSz="914071" rtl="0" eaLnBrk="1" latinLnBrk="0" hangingPunct="1">
        <a:defRPr sz="1800" kern="1200">
          <a:solidFill>
            <a:schemeClr val="tx1"/>
          </a:solidFill>
          <a:latin typeface="+mn-lt"/>
          <a:ea typeface="+mn-ea"/>
          <a:cs typeface="+mn-cs"/>
        </a:defRPr>
      </a:lvl6pPr>
      <a:lvl7pPr marL="2742219" algn="l" defTabSz="914071" rtl="0" eaLnBrk="1" latinLnBrk="0" hangingPunct="1">
        <a:defRPr sz="1800" kern="1200">
          <a:solidFill>
            <a:schemeClr val="tx1"/>
          </a:solidFill>
          <a:latin typeface="+mn-lt"/>
          <a:ea typeface="+mn-ea"/>
          <a:cs typeface="+mn-cs"/>
        </a:defRPr>
      </a:lvl7pPr>
      <a:lvl8pPr marL="3199252" algn="l" defTabSz="914071" rtl="0" eaLnBrk="1" latinLnBrk="0" hangingPunct="1">
        <a:defRPr sz="1800" kern="1200">
          <a:solidFill>
            <a:schemeClr val="tx1"/>
          </a:solidFill>
          <a:latin typeface="+mn-lt"/>
          <a:ea typeface="+mn-ea"/>
          <a:cs typeface="+mn-cs"/>
        </a:defRPr>
      </a:lvl8pPr>
      <a:lvl9pPr marL="3656291" algn="l" defTabSz="914071"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73778" name="Rectangle 18"/>
          <p:cNvSpPr>
            <a:spLocks noGrp="1" noChangeArrowheads="1"/>
          </p:cNvSpPr>
          <p:nvPr>
            <p:ph type="title"/>
          </p:nvPr>
        </p:nvSpPr>
        <p:spPr bwMode="auto">
          <a:xfrm>
            <a:off x="609601" y="457200"/>
            <a:ext cx="7924800" cy="762000"/>
          </a:xfrm>
          <a:prstGeom prst="rect">
            <a:avLst/>
          </a:prstGeom>
          <a:noFill/>
          <a:ln w="9525">
            <a:noFill/>
            <a:miter lim="800000"/>
            <a:headEnd/>
            <a:tailEnd/>
          </a:ln>
        </p:spPr>
        <p:txBody>
          <a:bodyPr vert="horz" wrap="square" lIns="91407" tIns="45704" rIns="91407" bIns="45704" numCol="1" anchor="t" anchorCtr="0" compatLnSpc="1">
            <a:prstTxWarp prst="textNoShape">
              <a:avLst/>
            </a:prstTxWarp>
          </a:bodyPr>
          <a:lstStyle/>
          <a:p>
            <a:pPr lvl="0"/>
            <a:r>
              <a:rPr lang="en-US" smtClean="0"/>
              <a:t>Outline</a:t>
            </a:r>
          </a:p>
        </p:txBody>
      </p:sp>
      <p:sp>
        <p:nvSpPr>
          <p:cNvPr id="373779" name="Rectangle 19"/>
          <p:cNvSpPr>
            <a:spLocks noGrp="1" noChangeArrowheads="1"/>
          </p:cNvSpPr>
          <p:nvPr>
            <p:ph type="body" idx="1"/>
          </p:nvPr>
        </p:nvSpPr>
        <p:spPr bwMode="auto">
          <a:xfrm>
            <a:off x="609601" y="1524001"/>
            <a:ext cx="7924800" cy="4267200"/>
          </a:xfrm>
          <a:prstGeom prst="rect">
            <a:avLst/>
          </a:prstGeom>
          <a:noFill/>
          <a:ln w="19050">
            <a:noFill/>
            <a:miter lim="800000"/>
            <a:headEnd/>
            <a:tailEnd/>
          </a:ln>
        </p:spPr>
        <p:txBody>
          <a:bodyPr vert="horz" wrap="square" lIns="91407" tIns="45704" rIns="91407" bIns="45704"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373780" name="Rectangle 20"/>
          <p:cNvSpPr>
            <a:spLocks noChangeArrowheads="1"/>
          </p:cNvSpPr>
          <p:nvPr userDrawn="1"/>
        </p:nvSpPr>
        <p:spPr bwMode="auto">
          <a:xfrm>
            <a:off x="609601" y="1295400"/>
            <a:ext cx="7924800" cy="76200"/>
          </a:xfrm>
          <a:prstGeom prst="rect">
            <a:avLst/>
          </a:prstGeom>
          <a:gradFill rotWithShape="0">
            <a:gsLst>
              <a:gs pos="0">
                <a:srgbClr val="CC0000"/>
              </a:gs>
              <a:gs pos="100000">
                <a:srgbClr val="CC0000">
                  <a:gamma/>
                  <a:tint val="24314"/>
                  <a:invGamma/>
                </a:srgbClr>
              </a:gs>
            </a:gsLst>
            <a:lin ang="0" scaled="1"/>
          </a:gradFill>
          <a:ln w="9525">
            <a:noFill/>
            <a:miter lim="800000"/>
            <a:headEnd/>
            <a:tailEnd/>
          </a:ln>
          <a:effectLst/>
        </p:spPr>
        <p:txBody>
          <a:bodyPr wrap="none" lIns="91407" tIns="45704" rIns="91407" bIns="45704" anchor="ctr"/>
          <a:lstStyle/>
          <a:p>
            <a:endParaRPr lang="en-US" sz="2800" i="1" dirty="0">
              <a:solidFill>
                <a:srgbClr val="000099"/>
              </a:solidFill>
              <a:latin typeface="Arial Unicode MS" pitchFamily="34" charset="-128"/>
            </a:endParaRPr>
          </a:p>
        </p:txBody>
      </p:sp>
      <p:sp>
        <p:nvSpPr>
          <p:cNvPr id="373783" name="Line 23"/>
          <p:cNvSpPr>
            <a:spLocks noChangeShapeType="1"/>
          </p:cNvSpPr>
          <p:nvPr userDrawn="1"/>
        </p:nvSpPr>
        <p:spPr bwMode="auto">
          <a:xfrm>
            <a:off x="609601" y="6096000"/>
            <a:ext cx="7924800" cy="0"/>
          </a:xfrm>
          <a:prstGeom prst="line">
            <a:avLst/>
          </a:prstGeom>
          <a:noFill/>
          <a:ln w="28575">
            <a:solidFill>
              <a:srgbClr val="000066"/>
            </a:solidFill>
            <a:round/>
            <a:headEnd/>
            <a:tailEnd/>
          </a:ln>
          <a:effectLst/>
        </p:spPr>
        <p:txBody>
          <a:bodyPr lIns="91407" tIns="45704" rIns="91407" bIns="45704"/>
          <a:lstStyle/>
          <a:p>
            <a:endParaRPr lang="en-US" sz="2800" i="1" dirty="0">
              <a:solidFill>
                <a:srgbClr val="000099"/>
              </a:solidFill>
              <a:latin typeface="Arial Unicode MS" pitchFamily="34" charset="-128"/>
            </a:endParaRPr>
          </a:p>
        </p:txBody>
      </p:sp>
      <p:pic>
        <p:nvPicPr>
          <p:cNvPr id="373784" name="Picture 24"/>
          <p:cNvPicPr>
            <a:picLocks noChangeAspect="1" noChangeArrowheads="1"/>
          </p:cNvPicPr>
          <p:nvPr userDrawn="1"/>
        </p:nvPicPr>
        <p:blipFill>
          <a:blip r:embed="rId15" cstate="print"/>
          <a:srcRect/>
          <a:stretch>
            <a:fillRect/>
          </a:stretch>
        </p:blipFill>
        <p:spPr bwMode="auto">
          <a:xfrm>
            <a:off x="7848600" y="457200"/>
            <a:ext cx="685800" cy="685800"/>
          </a:xfrm>
          <a:prstGeom prst="rect">
            <a:avLst/>
          </a:prstGeom>
          <a:noFill/>
          <a:ln w="9525">
            <a:noFill/>
            <a:miter lim="800000"/>
            <a:headEnd/>
            <a:tailEnd/>
          </a:ln>
          <a:effectLst/>
        </p:spPr>
      </p:pic>
      <p:sp>
        <p:nvSpPr>
          <p:cNvPr id="373786" name="Text Box 26"/>
          <p:cNvSpPr txBox="1">
            <a:spLocks noChangeArrowheads="1"/>
          </p:cNvSpPr>
          <p:nvPr userDrawn="1"/>
        </p:nvSpPr>
        <p:spPr bwMode="auto">
          <a:xfrm>
            <a:off x="533400" y="6172201"/>
            <a:ext cx="8001000" cy="525142"/>
          </a:xfrm>
          <a:prstGeom prst="rect">
            <a:avLst/>
          </a:prstGeom>
          <a:noFill/>
          <a:ln w="9525">
            <a:noFill/>
            <a:miter lim="800000"/>
            <a:headEnd/>
            <a:tailEnd/>
          </a:ln>
          <a:effectLst/>
        </p:spPr>
        <p:txBody>
          <a:bodyPr lIns="91407" tIns="45704" rIns="91407" bIns="45704">
            <a:spAutoFit/>
          </a:bodyPr>
          <a:lstStyle/>
          <a:p>
            <a:pPr>
              <a:spcBef>
                <a:spcPct val="50000"/>
              </a:spcBef>
            </a:pPr>
            <a:endParaRPr lang="en-US" sz="2800" i="1" dirty="0">
              <a:solidFill>
                <a:srgbClr val="000099"/>
              </a:solidFill>
              <a:latin typeface="Arial Unicode MS" pitchFamily="34" charset="-128"/>
            </a:endParaRPr>
          </a:p>
        </p:txBody>
      </p:sp>
      <p:sp>
        <p:nvSpPr>
          <p:cNvPr id="2" name="Footer Placeholder 1"/>
          <p:cNvSpPr>
            <a:spLocks noGrp="1"/>
          </p:cNvSpPr>
          <p:nvPr>
            <p:ph type="ftr" sz="quarter" idx="3"/>
          </p:nvPr>
        </p:nvSpPr>
        <p:spPr>
          <a:xfrm>
            <a:off x="3124201" y="6356357"/>
            <a:ext cx="2895600" cy="365125"/>
          </a:xfrm>
          <a:prstGeom prst="rect">
            <a:avLst/>
          </a:prstGeom>
        </p:spPr>
        <p:txBody>
          <a:bodyPr vert="horz" lIns="91407" tIns="45704" rIns="91407" bIns="45704" rtlCol="0" anchor="ctr"/>
          <a:lstStyle>
            <a:lvl1pPr algn="ctr">
              <a:defRPr sz="1200">
                <a:solidFill>
                  <a:schemeClr val="tx1">
                    <a:tint val="75000"/>
                  </a:schemeClr>
                </a:solidFill>
              </a:defRPr>
            </a:lvl1pPr>
          </a:lstStyle>
          <a:p>
            <a:r>
              <a:rPr lang="en-US" i="1" smtClean="0">
                <a:solidFill>
                  <a:srgbClr val="000000">
                    <a:tint val="75000"/>
                  </a:srgbClr>
                </a:solidFill>
                <a:latin typeface="Arial Unicode MS" pitchFamily="34" charset="-128"/>
              </a:rPr>
              <a:t>C. Hogan, Fermilab PAC, June 2013</a:t>
            </a:r>
            <a:endParaRPr lang="en-US" i="1" dirty="0">
              <a:solidFill>
                <a:srgbClr val="000000">
                  <a:tint val="75000"/>
                </a:srgbClr>
              </a:solidFill>
              <a:latin typeface="Arial Unicode MS" pitchFamily="34" charset="-128"/>
            </a:endParaRPr>
          </a:p>
        </p:txBody>
      </p:sp>
      <p:sp>
        <p:nvSpPr>
          <p:cNvPr id="3" name="Slide Number Placeholder 2"/>
          <p:cNvSpPr>
            <a:spLocks noGrp="1"/>
          </p:cNvSpPr>
          <p:nvPr>
            <p:ph type="sldNum" sz="quarter" idx="4"/>
          </p:nvPr>
        </p:nvSpPr>
        <p:spPr>
          <a:xfrm>
            <a:off x="612422" y="6328135"/>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i="1" smtClean="0">
                <a:solidFill>
                  <a:srgbClr val="000000">
                    <a:tint val="75000"/>
                  </a:srgbClr>
                </a:solidFill>
                <a:latin typeface="Arial Unicode MS" pitchFamily="34" charset="-128"/>
              </a:rPr>
              <a:pPr/>
              <a:t>‹#›</a:t>
            </a:fld>
            <a:endParaRPr lang="en-US" i="1" dirty="0">
              <a:solidFill>
                <a:srgbClr val="000000">
                  <a:tint val="75000"/>
                </a:srgbClr>
              </a:solidFill>
              <a:latin typeface="Arial Unicode MS" pitchFamily="34" charset="-128"/>
            </a:endParaRPr>
          </a:p>
        </p:txBody>
      </p:sp>
    </p:spTree>
  </p:cSld>
  <p:clrMap bg1="lt1" tx1="dk1" bg2="lt2" tx2="dk2" accent1="accent1" accent2="accent2" accent3="accent3" accent4="accent4" accent5="accent5" accent6="accent6" hlink="hlink" folHlink="folHlink"/>
  <p:sldLayoutIdLst>
    <p:sldLayoutId id="2147487904" r:id="rId1"/>
    <p:sldLayoutId id="2147487905" r:id="rId2"/>
    <p:sldLayoutId id="2147487906" r:id="rId3"/>
    <p:sldLayoutId id="2147487907" r:id="rId4"/>
    <p:sldLayoutId id="2147487908" r:id="rId5"/>
    <p:sldLayoutId id="2147487909" r:id="rId6"/>
    <p:sldLayoutId id="2147487910" r:id="rId7"/>
    <p:sldLayoutId id="2147487911" r:id="rId8"/>
    <p:sldLayoutId id="2147487912" r:id="rId9"/>
    <p:sldLayoutId id="2147487913" r:id="rId10"/>
    <p:sldLayoutId id="2147487914" r:id="rId11"/>
    <p:sldLayoutId id="2147487915" r:id="rId12"/>
    <p:sldLayoutId id="2147487916" r:id="rId13"/>
  </p:sldLayoutIdLst>
  <p:hf hdr="0" dt="0"/>
  <p:txStyles>
    <p:titleStyle>
      <a:lvl1pPr algn="ctr" rtl="0" fontAlgn="base">
        <a:spcBef>
          <a:spcPct val="0"/>
        </a:spcBef>
        <a:spcAft>
          <a:spcPct val="0"/>
        </a:spcAft>
        <a:defRPr sz="3600" b="1">
          <a:solidFill>
            <a:schemeClr val="accent2"/>
          </a:solidFill>
          <a:latin typeface="+mj-lt"/>
          <a:ea typeface="+mj-ea"/>
          <a:cs typeface="+mj-cs"/>
        </a:defRPr>
      </a:lvl1pPr>
      <a:lvl2pPr algn="ctr" rtl="0" fontAlgn="base">
        <a:spcBef>
          <a:spcPct val="0"/>
        </a:spcBef>
        <a:spcAft>
          <a:spcPct val="0"/>
        </a:spcAft>
        <a:defRPr sz="3600" b="1">
          <a:solidFill>
            <a:schemeClr val="accent2"/>
          </a:solidFill>
          <a:latin typeface="Arial" charset="0"/>
        </a:defRPr>
      </a:lvl2pPr>
      <a:lvl3pPr algn="ctr" rtl="0" fontAlgn="base">
        <a:spcBef>
          <a:spcPct val="0"/>
        </a:spcBef>
        <a:spcAft>
          <a:spcPct val="0"/>
        </a:spcAft>
        <a:defRPr sz="3600" b="1">
          <a:solidFill>
            <a:schemeClr val="accent2"/>
          </a:solidFill>
          <a:latin typeface="Arial" charset="0"/>
        </a:defRPr>
      </a:lvl3pPr>
      <a:lvl4pPr algn="ctr" rtl="0" fontAlgn="base">
        <a:spcBef>
          <a:spcPct val="0"/>
        </a:spcBef>
        <a:spcAft>
          <a:spcPct val="0"/>
        </a:spcAft>
        <a:defRPr sz="3600" b="1">
          <a:solidFill>
            <a:schemeClr val="accent2"/>
          </a:solidFill>
          <a:latin typeface="Arial" charset="0"/>
        </a:defRPr>
      </a:lvl4pPr>
      <a:lvl5pPr algn="ctr" rtl="0" fontAlgn="base">
        <a:spcBef>
          <a:spcPct val="0"/>
        </a:spcBef>
        <a:spcAft>
          <a:spcPct val="0"/>
        </a:spcAft>
        <a:defRPr sz="3600" b="1">
          <a:solidFill>
            <a:schemeClr val="accent2"/>
          </a:solidFill>
          <a:latin typeface="Arial" charset="0"/>
        </a:defRPr>
      </a:lvl5pPr>
      <a:lvl6pPr marL="457035" algn="ctr" rtl="0" fontAlgn="base">
        <a:spcBef>
          <a:spcPct val="0"/>
        </a:spcBef>
        <a:spcAft>
          <a:spcPct val="0"/>
        </a:spcAft>
        <a:defRPr sz="3600" b="1">
          <a:solidFill>
            <a:schemeClr val="accent2"/>
          </a:solidFill>
          <a:latin typeface="Arial" charset="0"/>
        </a:defRPr>
      </a:lvl6pPr>
      <a:lvl7pPr marL="914071" algn="ctr" rtl="0" fontAlgn="base">
        <a:spcBef>
          <a:spcPct val="0"/>
        </a:spcBef>
        <a:spcAft>
          <a:spcPct val="0"/>
        </a:spcAft>
        <a:defRPr sz="3600" b="1">
          <a:solidFill>
            <a:schemeClr val="accent2"/>
          </a:solidFill>
          <a:latin typeface="Arial" charset="0"/>
        </a:defRPr>
      </a:lvl7pPr>
      <a:lvl8pPr marL="1371110" algn="ctr" rtl="0" fontAlgn="base">
        <a:spcBef>
          <a:spcPct val="0"/>
        </a:spcBef>
        <a:spcAft>
          <a:spcPct val="0"/>
        </a:spcAft>
        <a:defRPr sz="3600" b="1">
          <a:solidFill>
            <a:schemeClr val="accent2"/>
          </a:solidFill>
          <a:latin typeface="Arial" charset="0"/>
        </a:defRPr>
      </a:lvl8pPr>
      <a:lvl9pPr marL="1828146" algn="ctr" rtl="0" fontAlgn="base">
        <a:spcBef>
          <a:spcPct val="0"/>
        </a:spcBef>
        <a:spcAft>
          <a:spcPct val="0"/>
        </a:spcAft>
        <a:defRPr sz="3600" b="1">
          <a:solidFill>
            <a:schemeClr val="accent2"/>
          </a:solidFill>
          <a:latin typeface="Arial" charset="0"/>
        </a:defRPr>
      </a:lvl9pPr>
    </p:titleStyle>
    <p:bodyStyle>
      <a:lvl1pPr marL="342778" indent="-342778" algn="l" rtl="0" fontAlgn="base">
        <a:spcBef>
          <a:spcPct val="20000"/>
        </a:spcBef>
        <a:spcAft>
          <a:spcPct val="0"/>
        </a:spcAft>
        <a:buChar char="•"/>
        <a:defRPr sz="2800">
          <a:solidFill>
            <a:schemeClr val="accent2"/>
          </a:solidFill>
          <a:latin typeface="+mn-lt"/>
          <a:ea typeface="+mn-ea"/>
          <a:cs typeface="+mn-cs"/>
        </a:defRPr>
      </a:lvl1pPr>
      <a:lvl2pPr marL="742684" indent="-285647" algn="l" rtl="0" fontAlgn="base">
        <a:spcBef>
          <a:spcPct val="20000"/>
        </a:spcBef>
        <a:spcAft>
          <a:spcPct val="0"/>
        </a:spcAft>
        <a:buFont typeface="Wingdings" pitchFamily="2" charset="2"/>
        <a:buChar char="§"/>
        <a:defRPr sz="2000">
          <a:solidFill>
            <a:schemeClr val="tx1"/>
          </a:solidFill>
          <a:latin typeface="+mn-lt"/>
        </a:defRPr>
      </a:lvl2pPr>
      <a:lvl3pPr marL="1142589" indent="-228517" algn="l" rtl="0" fontAlgn="base">
        <a:spcBef>
          <a:spcPct val="20000"/>
        </a:spcBef>
        <a:spcAft>
          <a:spcPct val="0"/>
        </a:spcAft>
        <a:buFont typeface="Wingdings" pitchFamily="2" charset="2"/>
        <a:buChar char="Ø"/>
        <a:defRPr sz="2000">
          <a:solidFill>
            <a:schemeClr val="tx1"/>
          </a:solidFill>
          <a:latin typeface="+mn-lt"/>
        </a:defRPr>
      </a:lvl3pPr>
      <a:lvl4pPr marL="1599626" indent="-228517" algn="l" rtl="0" fontAlgn="base">
        <a:spcBef>
          <a:spcPct val="20000"/>
        </a:spcBef>
        <a:spcAft>
          <a:spcPct val="0"/>
        </a:spcAft>
        <a:buChar char="o"/>
        <a:defRPr sz="2000">
          <a:solidFill>
            <a:schemeClr val="tx1"/>
          </a:solidFill>
          <a:latin typeface="Arial Unicode MS" pitchFamily="34" charset="-128"/>
        </a:defRPr>
      </a:lvl4pPr>
      <a:lvl5pPr marL="2056665" indent="-228517" algn="l" rtl="0" fontAlgn="base">
        <a:spcBef>
          <a:spcPct val="20000"/>
        </a:spcBef>
        <a:spcAft>
          <a:spcPct val="0"/>
        </a:spcAft>
        <a:buChar char="»"/>
        <a:defRPr sz="2000">
          <a:solidFill>
            <a:schemeClr val="tx1"/>
          </a:solidFill>
          <a:latin typeface="Arial Unicode MS" pitchFamily="34" charset="-128"/>
        </a:defRPr>
      </a:lvl5pPr>
      <a:lvl6pPr marL="2513701" indent="-228517" algn="l" rtl="0" fontAlgn="base">
        <a:spcBef>
          <a:spcPct val="20000"/>
        </a:spcBef>
        <a:spcAft>
          <a:spcPct val="0"/>
        </a:spcAft>
        <a:buChar char="»"/>
        <a:defRPr sz="2000">
          <a:solidFill>
            <a:schemeClr val="tx1"/>
          </a:solidFill>
          <a:latin typeface="Arial Unicode MS" pitchFamily="34" charset="-128"/>
        </a:defRPr>
      </a:lvl6pPr>
      <a:lvl7pPr marL="2970736" indent="-228517" algn="l" rtl="0" fontAlgn="base">
        <a:spcBef>
          <a:spcPct val="20000"/>
        </a:spcBef>
        <a:spcAft>
          <a:spcPct val="0"/>
        </a:spcAft>
        <a:buChar char="»"/>
        <a:defRPr sz="2000">
          <a:solidFill>
            <a:schemeClr val="tx1"/>
          </a:solidFill>
          <a:latin typeface="Arial Unicode MS" pitchFamily="34" charset="-128"/>
        </a:defRPr>
      </a:lvl7pPr>
      <a:lvl8pPr marL="3427774" indent="-228517" algn="l" rtl="0" fontAlgn="base">
        <a:spcBef>
          <a:spcPct val="20000"/>
        </a:spcBef>
        <a:spcAft>
          <a:spcPct val="0"/>
        </a:spcAft>
        <a:buChar char="»"/>
        <a:defRPr sz="2000">
          <a:solidFill>
            <a:schemeClr val="tx1"/>
          </a:solidFill>
          <a:latin typeface="Arial Unicode MS" pitchFamily="34" charset="-128"/>
        </a:defRPr>
      </a:lvl8pPr>
      <a:lvl9pPr marL="3884807" indent="-228517" algn="l" rtl="0" fontAlgn="base">
        <a:spcBef>
          <a:spcPct val="20000"/>
        </a:spcBef>
        <a:spcAft>
          <a:spcPct val="0"/>
        </a:spcAft>
        <a:buChar char="»"/>
        <a:defRPr sz="2000">
          <a:solidFill>
            <a:schemeClr val="tx1"/>
          </a:solidFill>
          <a:latin typeface="Arial Unicode MS" pitchFamily="34" charset="-128"/>
        </a:defRPr>
      </a:lvl9pPr>
    </p:bodyStyle>
    <p:otherStyle>
      <a:defPPr>
        <a:defRPr lang="en-US"/>
      </a:defPPr>
      <a:lvl1pPr marL="0" algn="l" defTabSz="914071" rtl="0" eaLnBrk="1" latinLnBrk="0" hangingPunct="1">
        <a:defRPr sz="1800" kern="1200">
          <a:solidFill>
            <a:schemeClr val="tx1"/>
          </a:solidFill>
          <a:latin typeface="+mn-lt"/>
          <a:ea typeface="+mn-ea"/>
          <a:cs typeface="+mn-cs"/>
        </a:defRPr>
      </a:lvl1pPr>
      <a:lvl2pPr marL="457035" algn="l" defTabSz="914071" rtl="0" eaLnBrk="1" latinLnBrk="0" hangingPunct="1">
        <a:defRPr sz="1800" kern="1200">
          <a:solidFill>
            <a:schemeClr val="tx1"/>
          </a:solidFill>
          <a:latin typeface="+mn-lt"/>
          <a:ea typeface="+mn-ea"/>
          <a:cs typeface="+mn-cs"/>
        </a:defRPr>
      </a:lvl2pPr>
      <a:lvl3pPr marL="914071" algn="l" defTabSz="914071" rtl="0" eaLnBrk="1" latinLnBrk="0" hangingPunct="1">
        <a:defRPr sz="1800" kern="1200">
          <a:solidFill>
            <a:schemeClr val="tx1"/>
          </a:solidFill>
          <a:latin typeface="+mn-lt"/>
          <a:ea typeface="+mn-ea"/>
          <a:cs typeface="+mn-cs"/>
        </a:defRPr>
      </a:lvl3pPr>
      <a:lvl4pPr marL="1371110" algn="l" defTabSz="914071" rtl="0" eaLnBrk="1" latinLnBrk="0" hangingPunct="1">
        <a:defRPr sz="1800" kern="1200">
          <a:solidFill>
            <a:schemeClr val="tx1"/>
          </a:solidFill>
          <a:latin typeface="+mn-lt"/>
          <a:ea typeface="+mn-ea"/>
          <a:cs typeface="+mn-cs"/>
        </a:defRPr>
      </a:lvl4pPr>
      <a:lvl5pPr marL="1828146" algn="l" defTabSz="914071" rtl="0" eaLnBrk="1" latinLnBrk="0" hangingPunct="1">
        <a:defRPr sz="1800" kern="1200">
          <a:solidFill>
            <a:schemeClr val="tx1"/>
          </a:solidFill>
          <a:latin typeface="+mn-lt"/>
          <a:ea typeface="+mn-ea"/>
          <a:cs typeface="+mn-cs"/>
        </a:defRPr>
      </a:lvl5pPr>
      <a:lvl6pPr marL="2285181" algn="l" defTabSz="914071" rtl="0" eaLnBrk="1" latinLnBrk="0" hangingPunct="1">
        <a:defRPr sz="1800" kern="1200">
          <a:solidFill>
            <a:schemeClr val="tx1"/>
          </a:solidFill>
          <a:latin typeface="+mn-lt"/>
          <a:ea typeface="+mn-ea"/>
          <a:cs typeface="+mn-cs"/>
        </a:defRPr>
      </a:lvl6pPr>
      <a:lvl7pPr marL="2742219" algn="l" defTabSz="914071" rtl="0" eaLnBrk="1" latinLnBrk="0" hangingPunct="1">
        <a:defRPr sz="1800" kern="1200">
          <a:solidFill>
            <a:schemeClr val="tx1"/>
          </a:solidFill>
          <a:latin typeface="+mn-lt"/>
          <a:ea typeface="+mn-ea"/>
          <a:cs typeface="+mn-cs"/>
        </a:defRPr>
      </a:lvl7pPr>
      <a:lvl8pPr marL="3199252" algn="l" defTabSz="914071" rtl="0" eaLnBrk="1" latinLnBrk="0" hangingPunct="1">
        <a:defRPr sz="1800" kern="1200">
          <a:solidFill>
            <a:schemeClr val="tx1"/>
          </a:solidFill>
          <a:latin typeface="+mn-lt"/>
          <a:ea typeface="+mn-ea"/>
          <a:cs typeface="+mn-cs"/>
        </a:defRPr>
      </a:lvl8pPr>
      <a:lvl9pPr marL="3656291" algn="l" defTabSz="914071"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73778" name="Rectangle 18"/>
          <p:cNvSpPr>
            <a:spLocks noGrp="1" noChangeArrowheads="1"/>
          </p:cNvSpPr>
          <p:nvPr>
            <p:ph type="title"/>
          </p:nvPr>
        </p:nvSpPr>
        <p:spPr bwMode="auto">
          <a:xfrm>
            <a:off x="609601" y="457200"/>
            <a:ext cx="7924800" cy="762000"/>
          </a:xfrm>
          <a:prstGeom prst="rect">
            <a:avLst/>
          </a:prstGeom>
          <a:noFill/>
          <a:ln w="9525">
            <a:noFill/>
            <a:miter lim="800000"/>
            <a:headEnd/>
            <a:tailEnd/>
          </a:ln>
        </p:spPr>
        <p:txBody>
          <a:bodyPr vert="horz" wrap="square" lIns="91407" tIns="45704" rIns="91407" bIns="45704" numCol="1" anchor="t" anchorCtr="0" compatLnSpc="1">
            <a:prstTxWarp prst="textNoShape">
              <a:avLst/>
            </a:prstTxWarp>
          </a:bodyPr>
          <a:lstStyle/>
          <a:p>
            <a:pPr lvl="0"/>
            <a:r>
              <a:rPr lang="en-US" smtClean="0"/>
              <a:t>Outline</a:t>
            </a:r>
          </a:p>
        </p:txBody>
      </p:sp>
      <p:sp>
        <p:nvSpPr>
          <p:cNvPr id="373779" name="Rectangle 19"/>
          <p:cNvSpPr>
            <a:spLocks noGrp="1" noChangeArrowheads="1"/>
          </p:cNvSpPr>
          <p:nvPr>
            <p:ph type="body" idx="1"/>
          </p:nvPr>
        </p:nvSpPr>
        <p:spPr bwMode="auto">
          <a:xfrm>
            <a:off x="609601" y="1524001"/>
            <a:ext cx="7924800" cy="4267200"/>
          </a:xfrm>
          <a:prstGeom prst="rect">
            <a:avLst/>
          </a:prstGeom>
          <a:noFill/>
          <a:ln w="19050">
            <a:noFill/>
            <a:miter lim="800000"/>
            <a:headEnd/>
            <a:tailEnd/>
          </a:ln>
        </p:spPr>
        <p:txBody>
          <a:bodyPr vert="horz" wrap="square" lIns="91407" tIns="45704" rIns="91407" bIns="45704"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373780" name="Rectangle 20"/>
          <p:cNvSpPr>
            <a:spLocks noChangeArrowheads="1"/>
          </p:cNvSpPr>
          <p:nvPr userDrawn="1"/>
        </p:nvSpPr>
        <p:spPr bwMode="auto">
          <a:xfrm>
            <a:off x="609601" y="1295400"/>
            <a:ext cx="7924800" cy="76200"/>
          </a:xfrm>
          <a:prstGeom prst="rect">
            <a:avLst/>
          </a:prstGeom>
          <a:gradFill rotWithShape="0">
            <a:gsLst>
              <a:gs pos="0">
                <a:srgbClr val="CC0000"/>
              </a:gs>
              <a:gs pos="100000">
                <a:srgbClr val="CC0000">
                  <a:gamma/>
                  <a:tint val="24314"/>
                  <a:invGamma/>
                </a:srgbClr>
              </a:gs>
            </a:gsLst>
            <a:lin ang="0" scaled="1"/>
          </a:gradFill>
          <a:ln w="9525">
            <a:noFill/>
            <a:miter lim="800000"/>
            <a:headEnd/>
            <a:tailEnd/>
          </a:ln>
          <a:effectLst/>
        </p:spPr>
        <p:txBody>
          <a:bodyPr wrap="none" lIns="91407" tIns="45704" rIns="91407" bIns="45704" anchor="ctr"/>
          <a:lstStyle/>
          <a:p>
            <a:endParaRPr lang="en-US" sz="2800" i="1" dirty="0">
              <a:solidFill>
                <a:srgbClr val="000099"/>
              </a:solidFill>
              <a:latin typeface="Arial Unicode MS" pitchFamily="34" charset="-128"/>
            </a:endParaRPr>
          </a:p>
        </p:txBody>
      </p:sp>
      <p:sp>
        <p:nvSpPr>
          <p:cNvPr id="373783" name="Line 23"/>
          <p:cNvSpPr>
            <a:spLocks noChangeShapeType="1"/>
          </p:cNvSpPr>
          <p:nvPr userDrawn="1"/>
        </p:nvSpPr>
        <p:spPr bwMode="auto">
          <a:xfrm>
            <a:off x="609601" y="6096000"/>
            <a:ext cx="7924800" cy="0"/>
          </a:xfrm>
          <a:prstGeom prst="line">
            <a:avLst/>
          </a:prstGeom>
          <a:noFill/>
          <a:ln w="28575">
            <a:solidFill>
              <a:srgbClr val="000066"/>
            </a:solidFill>
            <a:round/>
            <a:headEnd/>
            <a:tailEnd/>
          </a:ln>
          <a:effectLst/>
        </p:spPr>
        <p:txBody>
          <a:bodyPr lIns="91407" tIns="45704" rIns="91407" bIns="45704"/>
          <a:lstStyle/>
          <a:p>
            <a:endParaRPr lang="en-US" sz="2800" i="1" dirty="0">
              <a:solidFill>
                <a:srgbClr val="000099"/>
              </a:solidFill>
              <a:latin typeface="Arial Unicode MS" pitchFamily="34" charset="-128"/>
            </a:endParaRPr>
          </a:p>
        </p:txBody>
      </p:sp>
      <p:pic>
        <p:nvPicPr>
          <p:cNvPr id="373784" name="Picture 24"/>
          <p:cNvPicPr>
            <a:picLocks noChangeAspect="1" noChangeArrowheads="1"/>
          </p:cNvPicPr>
          <p:nvPr userDrawn="1"/>
        </p:nvPicPr>
        <p:blipFill>
          <a:blip r:embed="rId15" cstate="print"/>
          <a:srcRect/>
          <a:stretch>
            <a:fillRect/>
          </a:stretch>
        </p:blipFill>
        <p:spPr bwMode="auto">
          <a:xfrm>
            <a:off x="7848600" y="457200"/>
            <a:ext cx="685800" cy="685800"/>
          </a:xfrm>
          <a:prstGeom prst="rect">
            <a:avLst/>
          </a:prstGeom>
          <a:noFill/>
          <a:ln w="9525">
            <a:noFill/>
            <a:miter lim="800000"/>
            <a:headEnd/>
            <a:tailEnd/>
          </a:ln>
          <a:effectLst/>
        </p:spPr>
      </p:pic>
      <p:sp>
        <p:nvSpPr>
          <p:cNvPr id="373786" name="Text Box 26"/>
          <p:cNvSpPr txBox="1">
            <a:spLocks noChangeArrowheads="1"/>
          </p:cNvSpPr>
          <p:nvPr userDrawn="1"/>
        </p:nvSpPr>
        <p:spPr bwMode="auto">
          <a:xfrm>
            <a:off x="533400" y="6172201"/>
            <a:ext cx="8001000" cy="525142"/>
          </a:xfrm>
          <a:prstGeom prst="rect">
            <a:avLst/>
          </a:prstGeom>
          <a:noFill/>
          <a:ln w="9525">
            <a:noFill/>
            <a:miter lim="800000"/>
            <a:headEnd/>
            <a:tailEnd/>
          </a:ln>
          <a:effectLst/>
        </p:spPr>
        <p:txBody>
          <a:bodyPr lIns="91407" tIns="45704" rIns="91407" bIns="45704">
            <a:spAutoFit/>
          </a:bodyPr>
          <a:lstStyle/>
          <a:p>
            <a:pPr>
              <a:spcBef>
                <a:spcPct val="50000"/>
              </a:spcBef>
            </a:pPr>
            <a:endParaRPr lang="en-US" sz="2800" i="1" dirty="0">
              <a:solidFill>
                <a:srgbClr val="000099"/>
              </a:solidFill>
              <a:latin typeface="Arial Unicode MS" pitchFamily="34" charset="-128"/>
            </a:endParaRPr>
          </a:p>
        </p:txBody>
      </p:sp>
      <p:sp>
        <p:nvSpPr>
          <p:cNvPr id="2" name="Footer Placeholder 1"/>
          <p:cNvSpPr>
            <a:spLocks noGrp="1"/>
          </p:cNvSpPr>
          <p:nvPr>
            <p:ph type="ftr" sz="quarter" idx="3"/>
          </p:nvPr>
        </p:nvSpPr>
        <p:spPr>
          <a:xfrm>
            <a:off x="3124201" y="6356357"/>
            <a:ext cx="2895600" cy="365125"/>
          </a:xfrm>
          <a:prstGeom prst="rect">
            <a:avLst/>
          </a:prstGeom>
        </p:spPr>
        <p:txBody>
          <a:bodyPr vert="horz" lIns="91407" tIns="45704" rIns="91407" bIns="45704" rtlCol="0" anchor="ctr"/>
          <a:lstStyle>
            <a:lvl1pPr algn="ctr">
              <a:defRPr sz="1200">
                <a:solidFill>
                  <a:schemeClr val="tx1">
                    <a:tint val="75000"/>
                  </a:schemeClr>
                </a:solidFill>
              </a:defRPr>
            </a:lvl1pPr>
          </a:lstStyle>
          <a:p>
            <a:r>
              <a:rPr lang="en-US" i="1" smtClean="0">
                <a:solidFill>
                  <a:srgbClr val="000000">
                    <a:tint val="75000"/>
                  </a:srgbClr>
                </a:solidFill>
                <a:latin typeface="Arial Unicode MS" pitchFamily="34" charset="-128"/>
              </a:rPr>
              <a:t>C. Hogan, Fermilab PAC, June 2013</a:t>
            </a:r>
            <a:endParaRPr lang="en-US" i="1" dirty="0">
              <a:solidFill>
                <a:srgbClr val="000000">
                  <a:tint val="75000"/>
                </a:srgbClr>
              </a:solidFill>
              <a:latin typeface="Arial Unicode MS" pitchFamily="34" charset="-128"/>
            </a:endParaRPr>
          </a:p>
        </p:txBody>
      </p:sp>
      <p:sp>
        <p:nvSpPr>
          <p:cNvPr id="3" name="Slide Number Placeholder 2"/>
          <p:cNvSpPr>
            <a:spLocks noGrp="1"/>
          </p:cNvSpPr>
          <p:nvPr>
            <p:ph type="sldNum" sz="quarter" idx="4"/>
          </p:nvPr>
        </p:nvSpPr>
        <p:spPr>
          <a:xfrm>
            <a:off x="612422" y="6328135"/>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i="1" smtClean="0">
                <a:solidFill>
                  <a:srgbClr val="000000">
                    <a:tint val="75000"/>
                  </a:srgbClr>
                </a:solidFill>
                <a:latin typeface="Arial Unicode MS" pitchFamily="34" charset="-128"/>
              </a:rPr>
              <a:pPr/>
              <a:t>‹#›</a:t>
            </a:fld>
            <a:endParaRPr lang="en-US" i="1" dirty="0">
              <a:solidFill>
                <a:srgbClr val="000000">
                  <a:tint val="75000"/>
                </a:srgbClr>
              </a:solidFill>
              <a:latin typeface="Arial Unicode MS" pitchFamily="34" charset="-128"/>
            </a:endParaRPr>
          </a:p>
        </p:txBody>
      </p:sp>
    </p:spTree>
  </p:cSld>
  <p:clrMap bg1="lt1" tx1="dk1" bg2="lt2" tx2="dk2" accent1="accent1" accent2="accent2" accent3="accent3" accent4="accent4" accent5="accent5" accent6="accent6" hlink="hlink" folHlink="folHlink"/>
  <p:sldLayoutIdLst>
    <p:sldLayoutId id="2147487918" r:id="rId1"/>
    <p:sldLayoutId id="2147487919" r:id="rId2"/>
    <p:sldLayoutId id="2147487920" r:id="rId3"/>
    <p:sldLayoutId id="2147487921" r:id="rId4"/>
    <p:sldLayoutId id="2147487922" r:id="rId5"/>
    <p:sldLayoutId id="2147487923" r:id="rId6"/>
    <p:sldLayoutId id="2147487924" r:id="rId7"/>
    <p:sldLayoutId id="2147487925" r:id="rId8"/>
    <p:sldLayoutId id="2147487926" r:id="rId9"/>
    <p:sldLayoutId id="2147487927" r:id="rId10"/>
    <p:sldLayoutId id="2147487928" r:id="rId11"/>
    <p:sldLayoutId id="2147487929" r:id="rId12"/>
    <p:sldLayoutId id="2147487930" r:id="rId13"/>
  </p:sldLayoutIdLst>
  <p:hf hdr="0" dt="0"/>
  <p:txStyles>
    <p:titleStyle>
      <a:lvl1pPr algn="ctr" rtl="0" fontAlgn="base">
        <a:spcBef>
          <a:spcPct val="0"/>
        </a:spcBef>
        <a:spcAft>
          <a:spcPct val="0"/>
        </a:spcAft>
        <a:defRPr sz="3600" b="1">
          <a:solidFill>
            <a:schemeClr val="accent2"/>
          </a:solidFill>
          <a:latin typeface="+mj-lt"/>
          <a:ea typeface="+mj-ea"/>
          <a:cs typeface="+mj-cs"/>
        </a:defRPr>
      </a:lvl1pPr>
      <a:lvl2pPr algn="ctr" rtl="0" fontAlgn="base">
        <a:spcBef>
          <a:spcPct val="0"/>
        </a:spcBef>
        <a:spcAft>
          <a:spcPct val="0"/>
        </a:spcAft>
        <a:defRPr sz="3600" b="1">
          <a:solidFill>
            <a:schemeClr val="accent2"/>
          </a:solidFill>
          <a:latin typeface="Arial" charset="0"/>
        </a:defRPr>
      </a:lvl2pPr>
      <a:lvl3pPr algn="ctr" rtl="0" fontAlgn="base">
        <a:spcBef>
          <a:spcPct val="0"/>
        </a:spcBef>
        <a:spcAft>
          <a:spcPct val="0"/>
        </a:spcAft>
        <a:defRPr sz="3600" b="1">
          <a:solidFill>
            <a:schemeClr val="accent2"/>
          </a:solidFill>
          <a:latin typeface="Arial" charset="0"/>
        </a:defRPr>
      </a:lvl3pPr>
      <a:lvl4pPr algn="ctr" rtl="0" fontAlgn="base">
        <a:spcBef>
          <a:spcPct val="0"/>
        </a:spcBef>
        <a:spcAft>
          <a:spcPct val="0"/>
        </a:spcAft>
        <a:defRPr sz="3600" b="1">
          <a:solidFill>
            <a:schemeClr val="accent2"/>
          </a:solidFill>
          <a:latin typeface="Arial" charset="0"/>
        </a:defRPr>
      </a:lvl4pPr>
      <a:lvl5pPr algn="ctr" rtl="0" fontAlgn="base">
        <a:spcBef>
          <a:spcPct val="0"/>
        </a:spcBef>
        <a:spcAft>
          <a:spcPct val="0"/>
        </a:spcAft>
        <a:defRPr sz="3600" b="1">
          <a:solidFill>
            <a:schemeClr val="accent2"/>
          </a:solidFill>
          <a:latin typeface="Arial" charset="0"/>
        </a:defRPr>
      </a:lvl5pPr>
      <a:lvl6pPr marL="457035" algn="ctr" rtl="0" fontAlgn="base">
        <a:spcBef>
          <a:spcPct val="0"/>
        </a:spcBef>
        <a:spcAft>
          <a:spcPct val="0"/>
        </a:spcAft>
        <a:defRPr sz="3600" b="1">
          <a:solidFill>
            <a:schemeClr val="accent2"/>
          </a:solidFill>
          <a:latin typeface="Arial" charset="0"/>
        </a:defRPr>
      </a:lvl6pPr>
      <a:lvl7pPr marL="914071" algn="ctr" rtl="0" fontAlgn="base">
        <a:spcBef>
          <a:spcPct val="0"/>
        </a:spcBef>
        <a:spcAft>
          <a:spcPct val="0"/>
        </a:spcAft>
        <a:defRPr sz="3600" b="1">
          <a:solidFill>
            <a:schemeClr val="accent2"/>
          </a:solidFill>
          <a:latin typeface="Arial" charset="0"/>
        </a:defRPr>
      </a:lvl7pPr>
      <a:lvl8pPr marL="1371110" algn="ctr" rtl="0" fontAlgn="base">
        <a:spcBef>
          <a:spcPct val="0"/>
        </a:spcBef>
        <a:spcAft>
          <a:spcPct val="0"/>
        </a:spcAft>
        <a:defRPr sz="3600" b="1">
          <a:solidFill>
            <a:schemeClr val="accent2"/>
          </a:solidFill>
          <a:latin typeface="Arial" charset="0"/>
        </a:defRPr>
      </a:lvl8pPr>
      <a:lvl9pPr marL="1828146" algn="ctr" rtl="0" fontAlgn="base">
        <a:spcBef>
          <a:spcPct val="0"/>
        </a:spcBef>
        <a:spcAft>
          <a:spcPct val="0"/>
        </a:spcAft>
        <a:defRPr sz="3600" b="1">
          <a:solidFill>
            <a:schemeClr val="accent2"/>
          </a:solidFill>
          <a:latin typeface="Arial" charset="0"/>
        </a:defRPr>
      </a:lvl9pPr>
    </p:titleStyle>
    <p:bodyStyle>
      <a:lvl1pPr marL="342778" indent="-342778" algn="l" rtl="0" fontAlgn="base">
        <a:spcBef>
          <a:spcPct val="20000"/>
        </a:spcBef>
        <a:spcAft>
          <a:spcPct val="0"/>
        </a:spcAft>
        <a:buChar char="•"/>
        <a:defRPr sz="2800">
          <a:solidFill>
            <a:schemeClr val="accent2"/>
          </a:solidFill>
          <a:latin typeface="+mn-lt"/>
          <a:ea typeface="+mn-ea"/>
          <a:cs typeface="+mn-cs"/>
        </a:defRPr>
      </a:lvl1pPr>
      <a:lvl2pPr marL="742684" indent="-285647" algn="l" rtl="0" fontAlgn="base">
        <a:spcBef>
          <a:spcPct val="20000"/>
        </a:spcBef>
        <a:spcAft>
          <a:spcPct val="0"/>
        </a:spcAft>
        <a:buFont typeface="Wingdings" pitchFamily="2" charset="2"/>
        <a:buChar char="§"/>
        <a:defRPr sz="2000">
          <a:solidFill>
            <a:schemeClr val="tx1"/>
          </a:solidFill>
          <a:latin typeface="+mn-lt"/>
        </a:defRPr>
      </a:lvl2pPr>
      <a:lvl3pPr marL="1142589" indent="-228517" algn="l" rtl="0" fontAlgn="base">
        <a:spcBef>
          <a:spcPct val="20000"/>
        </a:spcBef>
        <a:spcAft>
          <a:spcPct val="0"/>
        </a:spcAft>
        <a:buFont typeface="Wingdings" pitchFamily="2" charset="2"/>
        <a:buChar char="Ø"/>
        <a:defRPr sz="2000">
          <a:solidFill>
            <a:schemeClr val="tx1"/>
          </a:solidFill>
          <a:latin typeface="+mn-lt"/>
        </a:defRPr>
      </a:lvl3pPr>
      <a:lvl4pPr marL="1599626" indent="-228517" algn="l" rtl="0" fontAlgn="base">
        <a:spcBef>
          <a:spcPct val="20000"/>
        </a:spcBef>
        <a:spcAft>
          <a:spcPct val="0"/>
        </a:spcAft>
        <a:buChar char="o"/>
        <a:defRPr sz="2000">
          <a:solidFill>
            <a:schemeClr val="tx1"/>
          </a:solidFill>
          <a:latin typeface="Arial Unicode MS" pitchFamily="34" charset="-128"/>
        </a:defRPr>
      </a:lvl4pPr>
      <a:lvl5pPr marL="2056665" indent="-228517" algn="l" rtl="0" fontAlgn="base">
        <a:spcBef>
          <a:spcPct val="20000"/>
        </a:spcBef>
        <a:spcAft>
          <a:spcPct val="0"/>
        </a:spcAft>
        <a:buChar char="»"/>
        <a:defRPr sz="2000">
          <a:solidFill>
            <a:schemeClr val="tx1"/>
          </a:solidFill>
          <a:latin typeface="Arial Unicode MS" pitchFamily="34" charset="-128"/>
        </a:defRPr>
      </a:lvl5pPr>
      <a:lvl6pPr marL="2513701" indent="-228517" algn="l" rtl="0" fontAlgn="base">
        <a:spcBef>
          <a:spcPct val="20000"/>
        </a:spcBef>
        <a:spcAft>
          <a:spcPct val="0"/>
        </a:spcAft>
        <a:buChar char="»"/>
        <a:defRPr sz="2000">
          <a:solidFill>
            <a:schemeClr val="tx1"/>
          </a:solidFill>
          <a:latin typeface="Arial Unicode MS" pitchFamily="34" charset="-128"/>
        </a:defRPr>
      </a:lvl6pPr>
      <a:lvl7pPr marL="2970736" indent="-228517" algn="l" rtl="0" fontAlgn="base">
        <a:spcBef>
          <a:spcPct val="20000"/>
        </a:spcBef>
        <a:spcAft>
          <a:spcPct val="0"/>
        </a:spcAft>
        <a:buChar char="»"/>
        <a:defRPr sz="2000">
          <a:solidFill>
            <a:schemeClr val="tx1"/>
          </a:solidFill>
          <a:latin typeface="Arial Unicode MS" pitchFamily="34" charset="-128"/>
        </a:defRPr>
      </a:lvl7pPr>
      <a:lvl8pPr marL="3427774" indent="-228517" algn="l" rtl="0" fontAlgn="base">
        <a:spcBef>
          <a:spcPct val="20000"/>
        </a:spcBef>
        <a:spcAft>
          <a:spcPct val="0"/>
        </a:spcAft>
        <a:buChar char="»"/>
        <a:defRPr sz="2000">
          <a:solidFill>
            <a:schemeClr val="tx1"/>
          </a:solidFill>
          <a:latin typeface="Arial Unicode MS" pitchFamily="34" charset="-128"/>
        </a:defRPr>
      </a:lvl8pPr>
      <a:lvl9pPr marL="3884807" indent="-228517" algn="l" rtl="0" fontAlgn="base">
        <a:spcBef>
          <a:spcPct val="20000"/>
        </a:spcBef>
        <a:spcAft>
          <a:spcPct val="0"/>
        </a:spcAft>
        <a:buChar char="»"/>
        <a:defRPr sz="2000">
          <a:solidFill>
            <a:schemeClr val="tx1"/>
          </a:solidFill>
          <a:latin typeface="Arial Unicode MS" pitchFamily="34" charset="-128"/>
        </a:defRPr>
      </a:lvl9pPr>
    </p:bodyStyle>
    <p:otherStyle>
      <a:defPPr>
        <a:defRPr lang="en-US"/>
      </a:defPPr>
      <a:lvl1pPr marL="0" algn="l" defTabSz="914071" rtl="0" eaLnBrk="1" latinLnBrk="0" hangingPunct="1">
        <a:defRPr sz="1800" kern="1200">
          <a:solidFill>
            <a:schemeClr val="tx1"/>
          </a:solidFill>
          <a:latin typeface="+mn-lt"/>
          <a:ea typeface="+mn-ea"/>
          <a:cs typeface="+mn-cs"/>
        </a:defRPr>
      </a:lvl1pPr>
      <a:lvl2pPr marL="457035" algn="l" defTabSz="914071" rtl="0" eaLnBrk="1" latinLnBrk="0" hangingPunct="1">
        <a:defRPr sz="1800" kern="1200">
          <a:solidFill>
            <a:schemeClr val="tx1"/>
          </a:solidFill>
          <a:latin typeface="+mn-lt"/>
          <a:ea typeface="+mn-ea"/>
          <a:cs typeface="+mn-cs"/>
        </a:defRPr>
      </a:lvl2pPr>
      <a:lvl3pPr marL="914071" algn="l" defTabSz="914071" rtl="0" eaLnBrk="1" latinLnBrk="0" hangingPunct="1">
        <a:defRPr sz="1800" kern="1200">
          <a:solidFill>
            <a:schemeClr val="tx1"/>
          </a:solidFill>
          <a:latin typeface="+mn-lt"/>
          <a:ea typeface="+mn-ea"/>
          <a:cs typeface="+mn-cs"/>
        </a:defRPr>
      </a:lvl3pPr>
      <a:lvl4pPr marL="1371110" algn="l" defTabSz="914071" rtl="0" eaLnBrk="1" latinLnBrk="0" hangingPunct="1">
        <a:defRPr sz="1800" kern="1200">
          <a:solidFill>
            <a:schemeClr val="tx1"/>
          </a:solidFill>
          <a:latin typeface="+mn-lt"/>
          <a:ea typeface="+mn-ea"/>
          <a:cs typeface="+mn-cs"/>
        </a:defRPr>
      </a:lvl4pPr>
      <a:lvl5pPr marL="1828146" algn="l" defTabSz="914071" rtl="0" eaLnBrk="1" latinLnBrk="0" hangingPunct="1">
        <a:defRPr sz="1800" kern="1200">
          <a:solidFill>
            <a:schemeClr val="tx1"/>
          </a:solidFill>
          <a:latin typeface="+mn-lt"/>
          <a:ea typeface="+mn-ea"/>
          <a:cs typeface="+mn-cs"/>
        </a:defRPr>
      </a:lvl5pPr>
      <a:lvl6pPr marL="2285181" algn="l" defTabSz="914071" rtl="0" eaLnBrk="1" latinLnBrk="0" hangingPunct="1">
        <a:defRPr sz="1800" kern="1200">
          <a:solidFill>
            <a:schemeClr val="tx1"/>
          </a:solidFill>
          <a:latin typeface="+mn-lt"/>
          <a:ea typeface="+mn-ea"/>
          <a:cs typeface="+mn-cs"/>
        </a:defRPr>
      </a:lvl6pPr>
      <a:lvl7pPr marL="2742219" algn="l" defTabSz="914071" rtl="0" eaLnBrk="1" latinLnBrk="0" hangingPunct="1">
        <a:defRPr sz="1800" kern="1200">
          <a:solidFill>
            <a:schemeClr val="tx1"/>
          </a:solidFill>
          <a:latin typeface="+mn-lt"/>
          <a:ea typeface="+mn-ea"/>
          <a:cs typeface="+mn-cs"/>
        </a:defRPr>
      </a:lvl7pPr>
      <a:lvl8pPr marL="3199252" algn="l" defTabSz="914071" rtl="0" eaLnBrk="1" latinLnBrk="0" hangingPunct="1">
        <a:defRPr sz="1800" kern="1200">
          <a:solidFill>
            <a:schemeClr val="tx1"/>
          </a:solidFill>
          <a:latin typeface="+mn-lt"/>
          <a:ea typeface="+mn-ea"/>
          <a:cs typeface="+mn-cs"/>
        </a:defRPr>
      </a:lvl8pPr>
      <a:lvl9pPr marL="3656291" algn="l" defTabSz="914071"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73778" name="Rectangle 18"/>
          <p:cNvSpPr>
            <a:spLocks noGrp="1" noChangeArrowheads="1"/>
          </p:cNvSpPr>
          <p:nvPr>
            <p:ph type="title"/>
          </p:nvPr>
        </p:nvSpPr>
        <p:spPr bwMode="auto">
          <a:xfrm>
            <a:off x="609601" y="457200"/>
            <a:ext cx="7924800" cy="762000"/>
          </a:xfrm>
          <a:prstGeom prst="rect">
            <a:avLst/>
          </a:prstGeom>
          <a:noFill/>
          <a:ln w="9525">
            <a:noFill/>
            <a:miter lim="800000"/>
            <a:headEnd/>
            <a:tailEnd/>
          </a:ln>
        </p:spPr>
        <p:txBody>
          <a:bodyPr vert="horz" wrap="square" lIns="91407" tIns="45704" rIns="91407" bIns="45704" numCol="1" anchor="t" anchorCtr="0" compatLnSpc="1">
            <a:prstTxWarp prst="textNoShape">
              <a:avLst/>
            </a:prstTxWarp>
          </a:bodyPr>
          <a:lstStyle/>
          <a:p>
            <a:pPr lvl="0"/>
            <a:r>
              <a:rPr lang="en-US" smtClean="0"/>
              <a:t>Outline</a:t>
            </a:r>
          </a:p>
        </p:txBody>
      </p:sp>
      <p:sp>
        <p:nvSpPr>
          <p:cNvPr id="373779" name="Rectangle 19"/>
          <p:cNvSpPr>
            <a:spLocks noGrp="1" noChangeArrowheads="1"/>
          </p:cNvSpPr>
          <p:nvPr>
            <p:ph type="body" idx="1"/>
          </p:nvPr>
        </p:nvSpPr>
        <p:spPr bwMode="auto">
          <a:xfrm>
            <a:off x="609601" y="1524001"/>
            <a:ext cx="7924800" cy="4267200"/>
          </a:xfrm>
          <a:prstGeom prst="rect">
            <a:avLst/>
          </a:prstGeom>
          <a:noFill/>
          <a:ln w="19050">
            <a:noFill/>
            <a:miter lim="800000"/>
            <a:headEnd/>
            <a:tailEnd/>
          </a:ln>
        </p:spPr>
        <p:txBody>
          <a:bodyPr vert="horz" wrap="square" lIns="91407" tIns="45704" rIns="91407" bIns="45704"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373780" name="Rectangle 20"/>
          <p:cNvSpPr>
            <a:spLocks noChangeArrowheads="1"/>
          </p:cNvSpPr>
          <p:nvPr userDrawn="1"/>
        </p:nvSpPr>
        <p:spPr bwMode="auto">
          <a:xfrm>
            <a:off x="609601" y="1295400"/>
            <a:ext cx="7924800" cy="76200"/>
          </a:xfrm>
          <a:prstGeom prst="rect">
            <a:avLst/>
          </a:prstGeom>
          <a:gradFill rotWithShape="0">
            <a:gsLst>
              <a:gs pos="0">
                <a:srgbClr val="CC0000"/>
              </a:gs>
              <a:gs pos="100000">
                <a:srgbClr val="CC0000">
                  <a:gamma/>
                  <a:tint val="24314"/>
                  <a:invGamma/>
                </a:srgbClr>
              </a:gs>
            </a:gsLst>
            <a:lin ang="0" scaled="1"/>
          </a:gradFill>
          <a:ln w="9525">
            <a:noFill/>
            <a:miter lim="800000"/>
            <a:headEnd/>
            <a:tailEnd/>
          </a:ln>
          <a:effectLst/>
        </p:spPr>
        <p:txBody>
          <a:bodyPr wrap="none" lIns="91407" tIns="45704" rIns="91407" bIns="45704" anchor="ctr"/>
          <a:lstStyle/>
          <a:p>
            <a:endParaRPr lang="en-US" sz="2800" i="1" dirty="0">
              <a:solidFill>
                <a:srgbClr val="000099"/>
              </a:solidFill>
              <a:latin typeface="Arial Unicode MS" pitchFamily="34" charset="-128"/>
            </a:endParaRPr>
          </a:p>
        </p:txBody>
      </p:sp>
      <p:sp>
        <p:nvSpPr>
          <p:cNvPr id="373783" name="Line 23"/>
          <p:cNvSpPr>
            <a:spLocks noChangeShapeType="1"/>
          </p:cNvSpPr>
          <p:nvPr userDrawn="1"/>
        </p:nvSpPr>
        <p:spPr bwMode="auto">
          <a:xfrm>
            <a:off x="609601" y="6096000"/>
            <a:ext cx="7924800" cy="0"/>
          </a:xfrm>
          <a:prstGeom prst="line">
            <a:avLst/>
          </a:prstGeom>
          <a:noFill/>
          <a:ln w="28575">
            <a:solidFill>
              <a:srgbClr val="000066"/>
            </a:solidFill>
            <a:round/>
            <a:headEnd/>
            <a:tailEnd/>
          </a:ln>
          <a:effectLst/>
        </p:spPr>
        <p:txBody>
          <a:bodyPr lIns="91407" tIns="45704" rIns="91407" bIns="45704"/>
          <a:lstStyle/>
          <a:p>
            <a:endParaRPr lang="en-US" sz="2800" i="1" dirty="0">
              <a:solidFill>
                <a:srgbClr val="000099"/>
              </a:solidFill>
              <a:latin typeface="Arial Unicode MS" pitchFamily="34" charset="-128"/>
            </a:endParaRPr>
          </a:p>
        </p:txBody>
      </p:sp>
      <p:pic>
        <p:nvPicPr>
          <p:cNvPr id="373784" name="Picture 24"/>
          <p:cNvPicPr>
            <a:picLocks noChangeAspect="1" noChangeArrowheads="1"/>
          </p:cNvPicPr>
          <p:nvPr userDrawn="1"/>
        </p:nvPicPr>
        <p:blipFill>
          <a:blip r:embed="rId15" cstate="print"/>
          <a:srcRect/>
          <a:stretch>
            <a:fillRect/>
          </a:stretch>
        </p:blipFill>
        <p:spPr bwMode="auto">
          <a:xfrm>
            <a:off x="7848600" y="457200"/>
            <a:ext cx="685800" cy="685800"/>
          </a:xfrm>
          <a:prstGeom prst="rect">
            <a:avLst/>
          </a:prstGeom>
          <a:noFill/>
          <a:ln w="9525">
            <a:noFill/>
            <a:miter lim="800000"/>
            <a:headEnd/>
            <a:tailEnd/>
          </a:ln>
          <a:effectLst/>
        </p:spPr>
      </p:pic>
      <p:sp>
        <p:nvSpPr>
          <p:cNvPr id="373786" name="Text Box 26"/>
          <p:cNvSpPr txBox="1">
            <a:spLocks noChangeArrowheads="1"/>
          </p:cNvSpPr>
          <p:nvPr userDrawn="1"/>
        </p:nvSpPr>
        <p:spPr bwMode="auto">
          <a:xfrm>
            <a:off x="533400" y="6172201"/>
            <a:ext cx="8001000" cy="525142"/>
          </a:xfrm>
          <a:prstGeom prst="rect">
            <a:avLst/>
          </a:prstGeom>
          <a:noFill/>
          <a:ln w="9525">
            <a:noFill/>
            <a:miter lim="800000"/>
            <a:headEnd/>
            <a:tailEnd/>
          </a:ln>
          <a:effectLst/>
        </p:spPr>
        <p:txBody>
          <a:bodyPr lIns="91407" tIns="45704" rIns="91407" bIns="45704">
            <a:spAutoFit/>
          </a:bodyPr>
          <a:lstStyle/>
          <a:p>
            <a:pPr>
              <a:spcBef>
                <a:spcPct val="50000"/>
              </a:spcBef>
            </a:pPr>
            <a:endParaRPr lang="en-US" sz="2800" i="1" dirty="0">
              <a:solidFill>
                <a:srgbClr val="000099"/>
              </a:solidFill>
              <a:latin typeface="Arial Unicode MS" pitchFamily="34" charset="-128"/>
            </a:endParaRPr>
          </a:p>
        </p:txBody>
      </p:sp>
      <p:sp>
        <p:nvSpPr>
          <p:cNvPr id="2" name="Footer Placeholder 1"/>
          <p:cNvSpPr>
            <a:spLocks noGrp="1"/>
          </p:cNvSpPr>
          <p:nvPr>
            <p:ph type="ftr" sz="quarter" idx="3"/>
          </p:nvPr>
        </p:nvSpPr>
        <p:spPr>
          <a:xfrm>
            <a:off x="3124201" y="6356357"/>
            <a:ext cx="2895600" cy="365125"/>
          </a:xfrm>
          <a:prstGeom prst="rect">
            <a:avLst/>
          </a:prstGeom>
        </p:spPr>
        <p:txBody>
          <a:bodyPr vert="horz" lIns="91407" tIns="45704" rIns="91407" bIns="45704" rtlCol="0" anchor="ctr"/>
          <a:lstStyle>
            <a:lvl1pPr algn="ctr">
              <a:defRPr sz="1200">
                <a:solidFill>
                  <a:schemeClr val="tx1">
                    <a:tint val="75000"/>
                  </a:schemeClr>
                </a:solidFill>
              </a:defRPr>
            </a:lvl1pPr>
          </a:lstStyle>
          <a:p>
            <a:r>
              <a:rPr lang="en-US" i="1" smtClean="0">
                <a:solidFill>
                  <a:srgbClr val="000000">
                    <a:tint val="75000"/>
                  </a:srgbClr>
                </a:solidFill>
                <a:latin typeface="Arial Unicode MS" pitchFamily="34" charset="-128"/>
              </a:rPr>
              <a:t>C. Hogan, Fermilab PAC, June 2013</a:t>
            </a:r>
            <a:endParaRPr lang="en-US" i="1" dirty="0">
              <a:solidFill>
                <a:srgbClr val="000000">
                  <a:tint val="75000"/>
                </a:srgbClr>
              </a:solidFill>
              <a:latin typeface="Arial Unicode MS" pitchFamily="34" charset="-128"/>
            </a:endParaRPr>
          </a:p>
        </p:txBody>
      </p:sp>
      <p:sp>
        <p:nvSpPr>
          <p:cNvPr id="3" name="Slide Number Placeholder 2"/>
          <p:cNvSpPr>
            <a:spLocks noGrp="1"/>
          </p:cNvSpPr>
          <p:nvPr>
            <p:ph type="sldNum" sz="quarter" idx="4"/>
          </p:nvPr>
        </p:nvSpPr>
        <p:spPr>
          <a:xfrm>
            <a:off x="612422" y="6328135"/>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i="1" smtClean="0">
                <a:solidFill>
                  <a:srgbClr val="000000">
                    <a:tint val="75000"/>
                  </a:srgbClr>
                </a:solidFill>
                <a:latin typeface="Arial Unicode MS" pitchFamily="34" charset="-128"/>
              </a:rPr>
              <a:pPr/>
              <a:t>‹#›</a:t>
            </a:fld>
            <a:endParaRPr lang="en-US" i="1" dirty="0">
              <a:solidFill>
                <a:srgbClr val="000000">
                  <a:tint val="75000"/>
                </a:srgbClr>
              </a:solidFill>
              <a:latin typeface="Arial Unicode MS" pitchFamily="34" charset="-128"/>
            </a:endParaRPr>
          </a:p>
        </p:txBody>
      </p:sp>
    </p:spTree>
  </p:cSld>
  <p:clrMap bg1="lt1" tx1="dk1" bg2="lt2" tx2="dk2" accent1="accent1" accent2="accent2" accent3="accent3" accent4="accent4" accent5="accent5" accent6="accent6" hlink="hlink" folHlink="folHlink"/>
  <p:sldLayoutIdLst>
    <p:sldLayoutId id="2147487932" r:id="rId1"/>
    <p:sldLayoutId id="2147487933" r:id="rId2"/>
    <p:sldLayoutId id="2147487934" r:id="rId3"/>
    <p:sldLayoutId id="2147487935" r:id="rId4"/>
    <p:sldLayoutId id="2147487936" r:id="rId5"/>
    <p:sldLayoutId id="2147487937" r:id="rId6"/>
    <p:sldLayoutId id="2147487938" r:id="rId7"/>
    <p:sldLayoutId id="2147487939" r:id="rId8"/>
    <p:sldLayoutId id="2147487940" r:id="rId9"/>
    <p:sldLayoutId id="2147487941" r:id="rId10"/>
    <p:sldLayoutId id="2147487942" r:id="rId11"/>
    <p:sldLayoutId id="2147487943" r:id="rId12"/>
    <p:sldLayoutId id="2147487944" r:id="rId13"/>
  </p:sldLayoutIdLst>
  <p:hf hdr="0" dt="0"/>
  <p:txStyles>
    <p:titleStyle>
      <a:lvl1pPr algn="ctr" rtl="0" fontAlgn="base">
        <a:spcBef>
          <a:spcPct val="0"/>
        </a:spcBef>
        <a:spcAft>
          <a:spcPct val="0"/>
        </a:spcAft>
        <a:defRPr sz="3600" b="1">
          <a:solidFill>
            <a:schemeClr val="accent2"/>
          </a:solidFill>
          <a:latin typeface="+mj-lt"/>
          <a:ea typeface="+mj-ea"/>
          <a:cs typeface="+mj-cs"/>
        </a:defRPr>
      </a:lvl1pPr>
      <a:lvl2pPr algn="ctr" rtl="0" fontAlgn="base">
        <a:spcBef>
          <a:spcPct val="0"/>
        </a:spcBef>
        <a:spcAft>
          <a:spcPct val="0"/>
        </a:spcAft>
        <a:defRPr sz="3600" b="1">
          <a:solidFill>
            <a:schemeClr val="accent2"/>
          </a:solidFill>
          <a:latin typeface="Arial" charset="0"/>
        </a:defRPr>
      </a:lvl2pPr>
      <a:lvl3pPr algn="ctr" rtl="0" fontAlgn="base">
        <a:spcBef>
          <a:spcPct val="0"/>
        </a:spcBef>
        <a:spcAft>
          <a:spcPct val="0"/>
        </a:spcAft>
        <a:defRPr sz="3600" b="1">
          <a:solidFill>
            <a:schemeClr val="accent2"/>
          </a:solidFill>
          <a:latin typeface="Arial" charset="0"/>
        </a:defRPr>
      </a:lvl3pPr>
      <a:lvl4pPr algn="ctr" rtl="0" fontAlgn="base">
        <a:spcBef>
          <a:spcPct val="0"/>
        </a:spcBef>
        <a:spcAft>
          <a:spcPct val="0"/>
        </a:spcAft>
        <a:defRPr sz="3600" b="1">
          <a:solidFill>
            <a:schemeClr val="accent2"/>
          </a:solidFill>
          <a:latin typeface="Arial" charset="0"/>
        </a:defRPr>
      </a:lvl4pPr>
      <a:lvl5pPr algn="ctr" rtl="0" fontAlgn="base">
        <a:spcBef>
          <a:spcPct val="0"/>
        </a:spcBef>
        <a:spcAft>
          <a:spcPct val="0"/>
        </a:spcAft>
        <a:defRPr sz="3600" b="1">
          <a:solidFill>
            <a:schemeClr val="accent2"/>
          </a:solidFill>
          <a:latin typeface="Arial" charset="0"/>
        </a:defRPr>
      </a:lvl5pPr>
      <a:lvl6pPr marL="457035" algn="ctr" rtl="0" fontAlgn="base">
        <a:spcBef>
          <a:spcPct val="0"/>
        </a:spcBef>
        <a:spcAft>
          <a:spcPct val="0"/>
        </a:spcAft>
        <a:defRPr sz="3600" b="1">
          <a:solidFill>
            <a:schemeClr val="accent2"/>
          </a:solidFill>
          <a:latin typeface="Arial" charset="0"/>
        </a:defRPr>
      </a:lvl6pPr>
      <a:lvl7pPr marL="914071" algn="ctr" rtl="0" fontAlgn="base">
        <a:spcBef>
          <a:spcPct val="0"/>
        </a:spcBef>
        <a:spcAft>
          <a:spcPct val="0"/>
        </a:spcAft>
        <a:defRPr sz="3600" b="1">
          <a:solidFill>
            <a:schemeClr val="accent2"/>
          </a:solidFill>
          <a:latin typeface="Arial" charset="0"/>
        </a:defRPr>
      </a:lvl7pPr>
      <a:lvl8pPr marL="1371110" algn="ctr" rtl="0" fontAlgn="base">
        <a:spcBef>
          <a:spcPct val="0"/>
        </a:spcBef>
        <a:spcAft>
          <a:spcPct val="0"/>
        </a:spcAft>
        <a:defRPr sz="3600" b="1">
          <a:solidFill>
            <a:schemeClr val="accent2"/>
          </a:solidFill>
          <a:latin typeface="Arial" charset="0"/>
        </a:defRPr>
      </a:lvl8pPr>
      <a:lvl9pPr marL="1828146" algn="ctr" rtl="0" fontAlgn="base">
        <a:spcBef>
          <a:spcPct val="0"/>
        </a:spcBef>
        <a:spcAft>
          <a:spcPct val="0"/>
        </a:spcAft>
        <a:defRPr sz="3600" b="1">
          <a:solidFill>
            <a:schemeClr val="accent2"/>
          </a:solidFill>
          <a:latin typeface="Arial" charset="0"/>
        </a:defRPr>
      </a:lvl9pPr>
    </p:titleStyle>
    <p:bodyStyle>
      <a:lvl1pPr marL="342778" indent="-342778" algn="l" rtl="0" fontAlgn="base">
        <a:spcBef>
          <a:spcPct val="20000"/>
        </a:spcBef>
        <a:spcAft>
          <a:spcPct val="0"/>
        </a:spcAft>
        <a:buChar char="•"/>
        <a:defRPr sz="2800">
          <a:solidFill>
            <a:schemeClr val="accent2"/>
          </a:solidFill>
          <a:latin typeface="+mn-lt"/>
          <a:ea typeface="+mn-ea"/>
          <a:cs typeface="+mn-cs"/>
        </a:defRPr>
      </a:lvl1pPr>
      <a:lvl2pPr marL="742684" indent="-285647" algn="l" rtl="0" fontAlgn="base">
        <a:spcBef>
          <a:spcPct val="20000"/>
        </a:spcBef>
        <a:spcAft>
          <a:spcPct val="0"/>
        </a:spcAft>
        <a:buFont typeface="Wingdings" pitchFamily="2" charset="2"/>
        <a:buChar char="§"/>
        <a:defRPr sz="2000">
          <a:solidFill>
            <a:schemeClr val="tx1"/>
          </a:solidFill>
          <a:latin typeface="+mn-lt"/>
        </a:defRPr>
      </a:lvl2pPr>
      <a:lvl3pPr marL="1142589" indent="-228517" algn="l" rtl="0" fontAlgn="base">
        <a:spcBef>
          <a:spcPct val="20000"/>
        </a:spcBef>
        <a:spcAft>
          <a:spcPct val="0"/>
        </a:spcAft>
        <a:buFont typeface="Wingdings" pitchFamily="2" charset="2"/>
        <a:buChar char="Ø"/>
        <a:defRPr sz="2000">
          <a:solidFill>
            <a:schemeClr val="tx1"/>
          </a:solidFill>
          <a:latin typeface="+mn-lt"/>
        </a:defRPr>
      </a:lvl3pPr>
      <a:lvl4pPr marL="1599626" indent="-228517" algn="l" rtl="0" fontAlgn="base">
        <a:spcBef>
          <a:spcPct val="20000"/>
        </a:spcBef>
        <a:spcAft>
          <a:spcPct val="0"/>
        </a:spcAft>
        <a:buChar char="o"/>
        <a:defRPr sz="2000">
          <a:solidFill>
            <a:schemeClr val="tx1"/>
          </a:solidFill>
          <a:latin typeface="Arial Unicode MS" pitchFamily="34" charset="-128"/>
        </a:defRPr>
      </a:lvl4pPr>
      <a:lvl5pPr marL="2056665" indent="-228517" algn="l" rtl="0" fontAlgn="base">
        <a:spcBef>
          <a:spcPct val="20000"/>
        </a:spcBef>
        <a:spcAft>
          <a:spcPct val="0"/>
        </a:spcAft>
        <a:buChar char="»"/>
        <a:defRPr sz="2000">
          <a:solidFill>
            <a:schemeClr val="tx1"/>
          </a:solidFill>
          <a:latin typeface="Arial Unicode MS" pitchFamily="34" charset="-128"/>
        </a:defRPr>
      </a:lvl5pPr>
      <a:lvl6pPr marL="2513701" indent="-228517" algn="l" rtl="0" fontAlgn="base">
        <a:spcBef>
          <a:spcPct val="20000"/>
        </a:spcBef>
        <a:spcAft>
          <a:spcPct val="0"/>
        </a:spcAft>
        <a:buChar char="»"/>
        <a:defRPr sz="2000">
          <a:solidFill>
            <a:schemeClr val="tx1"/>
          </a:solidFill>
          <a:latin typeface="Arial Unicode MS" pitchFamily="34" charset="-128"/>
        </a:defRPr>
      </a:lvl6pPr>
      <a:lvl7pPr marL="2970736" indent="-228517" algn="l" rtl="0" fontAlgn="base">
        <a:spcBef>
          <a:spcPct val="20000"/>
        </a:spcBef>
        <a:spcAft>
          <a:spcPct val="0"/>
        </a:spcAft>
        <a:buChar char="»"/>
        <a:defRPr sz="2000">
          <a:solidFill>
            <a:schemeClr val="tx1"/>
          </a:solidFill>
          <a:latin typeface="Arial Unicode MS" pitchFamily="34" charset="-128"/>
        </a:defRPr>
      </a:lvl7pPr>
      <a:lvl8pPr marL="3427774" indent="-228517" algn="l" rtl="0" fontAlgn="base">
        <a:spcBef>
          <a:spcPct val="20000"/>
        </a:spcBef>
        <a:spcAft>
          <a:spcPct val="0"/>
        </a:spcAft>
        <a:buChar char="»"/>
        <a:defRPr sz="2000">
          <a:solidFill>
            <a:schemeClr val="tx1"/>
          </a:solidFill>
          <a:latin typeface="Arial Unicode MS" pitchFamily="34" charset="-128"/>
        </a:defRPr>
      </a:lvl8pPr>
      <a:lvl9pPr marL="3884807" indent="-228517" algn="l" rtl="0" fontAlgn="base">
        <a:spcBef>
          <a:spcPct val="20000"/>
        </a:spcBef>
        <a:spcAft>
          <a:spcPct val="0"/>
        </a:spcAft>
        <a:buChar char="»"/>
        <a:defRPr sz="2000">
          <a:solidFill>
            <a:schemeClr val="tx1"/>
          </a:solidFill>
          <a:latin typeface="Arial Unicode MS" pitchFamily="34" charset="-128"/>
        </a:defRPr>
      </a:lvl9pPr>
    </p:bodyStyle>
    <p:otherStyle>
      <a:defPPr>
        <a:defRPr lang="en-US"/>
      </a:defPPr>
      <a:lvl1pPr marL="0" algn="l" defTabSz="914071" rtl="0" eaLnBrk="1" latinLnBrk="0" hangingPunct="1">
        <a:defRPr sz="1800" kern="1200">
          <a:solidFill>
            <a:schemeClr val="tx1"/>
          </a:solidFill>
          <a:latin typeface="+mn-lt"/>
          <a:ea typeface="+mn-ea"/>
          <a:cs typeface="+mn-cs"/>
        </a:defRPr>
      </a:lvl1pPr>
      <a:lvl2pPr marL="457035" algn="l" defTabSz="914071" rtl="0" eaLnBrk="1" latinLnBrk="0" hangingPunct="1">
        <a:defRPr sz="1800" kern="1200">
          <a:solidFill>
            <a:schemeClr val="tx1"/>
          </a:solidFill>
          <a:latin typeface="+mn-lt"/>
          <a:ea typeface="+mn-ea"/>
          <a:cs typeface="+mn-cs"/>
        </a:defRPr>
      </a:lvl2pPr>
      <a:lvl3pPr marL="914071" algn="l" defTabSz="914071" rtl="0" eaLnBrk="1" latinLnBrk="0" hangingPunct="1">
        <a:defRPr sz="1800" kern="1200">
          <a:solidFill>
            <a:schemeClr val="tx1"/>
          </a:solidFill>
          <a:latin typeface="+mn-lt"/>
          <a:ea typeface="+mn-ea"/>
          <a:cs typeface="+mn-cs"/>
        </a:defRPr>
      </a:lvl3pPr>
      <a:lvl4pPr marL="1371110" algn="l" defTabSz="914071" rtl="0" eaLnBrk="1" latinLnBrk="0" hangingPunct="1">
        <a:defRPr sz="1800" kern="1200">
          <a:solidFill>
            <a:schemeClr val="tx1"/>
          </a:solidFill>
          <a:latin typeface="+mn-lt"/>
          <a:ea typeface="+mn-ea"/>
          <a:cs typeface="+mn-cs"/>
        </a:defRPr>
      </a:lvl4pPr>
      <a:lvl5pPr marL="1828146" algn="l" defTabSz="914071" rtl="0" eaLnBrk="1" latinLnBrk="0" hangingPunct="1">
        <a:defRPr sz="1800" kern="1200">
          <a:solidFill>
            <a:schemeClr val="tx1"/>
          </a:solidFill>
          <a:latin typeface="+mn-lt"/>
          <a:ea typeface="+mn-ea"/>
          <a:cs typeface="+mn-cs"/>
        </a:defRPr>
      </a:lvl5pPr>
      <a:lvl6pPr marL="2285181" algn="l" defTabSz="914071" rtl="0" eaLnBrk="1" latinLnBrk="0" hangingPunct="1">
        <a:defRPr sz="1800" kern="1200">
          <a:solidFill>
            <a:schemeClr val="tx1"/>
          </a:solidFill>
          <a:latin typeface="+mn-lt"/>
          <a:ea typeface="+mn-ea"/>
          <a:cs typeface="+mn-cs"/>
        </a:defRPr>
      </a:lvl6pPr>
      <a:lvl7pPr marL="2742219" algn="l" defTabSz="914071" rtl="0" eaLnBrk="1" latinLnBrk="0" hangingPunct="1">
        <a:defRPr sz="1800" kern="1200">
          <a:solidFill>
            <a:schemeClr val="tx1"/>
          </a:solidFill>
          <a:latin typeface="+mn-lt"/>
          <a:ea typeface="+mn-ea"/>
          <a:cs typeface="+mn-cs"/>
        </a:defRPr>
      </a:lvl7pPr>
      <a:lvl8pPr marL="3199252" algn="l" defTabSz="914071" rtl="0" eaLnBrk="1" latinLnBrk="0" hangingPunct="1">
        <a:defRPr sz="1800" kern="1200">
          <a:solidFill>
            <a:schemeClr val="tx1"/>
          </a:solidFill>
          <a:latin typeface="+mn-lt"/>
          <a:ea typeface="+mn-ea"/>
          <a:cs typeface="+mn-cs"/>
        </a:defRPr>
      </a:lvl8pPr>
      <a:lvl9pPr marL="3656291" algn="l" defTabSz="914071"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10BF9"/>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1092200" y="52388"/>
            <a:ext cx="7594600" cy="636587"/>
          </a:xfrm>
          <a:prstGeom prst="rect">
            <a:avLst/>
          </a:prstGeom>
          <a:noFill/>
          <a:ln w="12700">
            <a:noFill/>
            <a:miter lim="800000"/>
            <a:headEnd/>
            <a:tailEnd/>
          </a:ln>
        </p:spPr>
        <p:txBody>
          <a:bodyPr vert="horz" wrap="square" lIns="137082" tIns="0" rIns="164497" bIns="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1308100" y="1435100"/>
            <a:ext cx="7823200" cy="5257800"/>
          </a:xfrm>
          <a:prstGeom prst="rect">
            <a:avLst/>
          </a:prstGeom>
          <a:noFill/>
          <a:ln w="12700">
            <a:noFill/>
            <a:miter lim="800000"/>
            <a:headEnd/>
            <a:tailEnd/>
          </a:ln>
        </p:spPr>
        <p:txBody>
          <a:bodyPr vert="horz" wrap="square" lIns="45694" tIns="0" rIns="45694"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82692" name="Text Box 4"/>
          <p:cNvSpPr txBox="1">
            <a:spLocks noGrp="1" noChangeArrowheads="1"/>
          </p:cNvSpPr>
          <p:nvPr>
            <p:ph type="sldNum" sz="quarter" idx="4"/>
          </p:nvPr>
        </p:nvSpPr>
        <p:spPr bwMode="auto">
          <a:xfrm>
            <a:off x="8631239" y="6524625"/>
            <a:ext cx="312737" cy="304800"/>
          </a:xfrm>
          <a:prstGeom prst="rect">
            <a:avLst/>
          </a:prstGeom>
          <a:noFill/>
          <a:ln w="12700">
            <a:noFill/>
            <a:miter lim="800000"/>
            <a:headEnd/>
            <a:tailEnd/>
          </a:ln>
        </p:spPr>
        <p:txBody>
          <a:bodyPr vert="horz" wrap="none" lIns="91388" tIns="45694" rIns="91388" bIns="45694" numCol="1" anchor="t" anchorCtr="0" compatLnSpc="1">
            <a:prstTxWarp prst="textNoShape">
              <a:avLst/>
            </a:prstTxWarp>
          </a:bodyPr>
          <a:lstStyle>
            <a:lvl1pPr algn="ctr">
              <a:defRPr sz="1400">
                <a:solidFill>
                  <a:schemeClr val="tx1"/>
                </a:solidFill>
                <a:latin typeface="Arial" pitchFamily="30" charset="0"/>
                <a:ea typeface="Arial" pitchFamily="30" charset="0"/>
                <a:cs typeface="Arial" pitchFamily="30" charset="0"/>
                <a:sym typeface="Arial" pitchFamily="30" charset="0"/>
              </a:defRPr>
            </a:lvl1pPr>
          </a:lstStyle>
          <a:p>
            <a:pPr>
              <a:defRPr/>
            </a:pPr>
            <a:endParaRPr lang="en-US"/>
          </a:p>
        </p:txBody>
      </p:sp>
      <p:pic>
        <p:nvPicPr>
          <p:cNvPr id="14341" name="Picture 5"/>
          <p:cNvPicPr>
            <a:picLocks noChangeArrowheads="1"/>
          </p:cNvPicPr>
          <p:nvPr/>
        </p:nvPicPr>
        <p:blipFill>
          <a:blip r:embed="rId13"/>
          <a:srcRect/>
          <a:stretch>
            <a:fillRect/>
          </a:stretch>
        </p:blipFill>
        <p:spPr bwMode="auto">
          <a:xfrm>
            <a:off x="0" y="0"/>
            <a:ext cx="914400" cy="1219200"/>
          </a:xfrm>
          <a:prstGeom prst="rect">
            <a:avLst/>
          </a:prstGeom>
          <a:noFill/>
          <a:ln w="9525">
            <a:noFill/>
            <a:miter lim="800000"/>
            <a:headEnd/>
            <a:tailEnd/>
          </a:ln>
        </p:spPr>
      </p:pic>
      <p:sp>
        <p:nvSpPr>
          <p:cNvPr id="882694" name="Rectangle 6"/>
          <p:cNvSpPr>
            <a:spLocks noChangeArrowheads="1"/>
          </p:cNvSpPr>
          <p:nvPr/>
        </p:nvSpPr>
        <p:spPr bwMode="auto">
          <a:xfrm>
            <a:off x="825500" y="6565901"/>
            <a:ext cx="939800" cy="266700"/>
          </a:xfrm>
          <a:prstGeom prst="rect">
            <a:avLst/>
          </a:prstGeom>
          <a:noFill/>
          <a:ln w="9525">
            <a:noFill/>
            <a:miter lim="800000"/>
            <a:headEnd/>
            <a:tailEnd/>
          </a:ln>
        </p:spPr>
        <p:txBody>
          <a:bodyPr lIns="0" tIns="0" rIns="40616" bIns="0">
            <a:prstTxWarp prst="textNoShape">
              <a:avLst/>
            </a:prstTxWarp>
          </a:bodyPr>
          <a:lstStyle/>
          <a:p>
            <a:pPr marL="39666">
              <a:defRPr/>
            </a:pPr>
            <a:endParaRPr lang="en-US" sz="1000" dirty="0">
              <a:solidFill>
                <a:schemeClr val="tx1"/>
              </a:solidFill>
              <a:latin typeface="Palatino" pitchFamily="30" charset="0"/>
              <a:ea typeface="Palatino" pitchFamily="30" charset="0"/>
              <a:cs typeface="Palatino" pitchFamily="30" charset="0"/>
              <a:sym typeface="Palatino" pitchFamily="30" charset="0"/>
            </a:endParaRPr>
          </a:p>
        </p:txBody>
      </p:sp>
      <p:sp>
        <p:nvSpPr>
          <p:cNvPr id="882695" name="Rectangle 7"/>
          <p:cNvSpPr>
            <a:spLocks noGrp="1" noChangeArrowheads="1"/>
          </p:cNvSpPr>
          <p:nvPr>
            <p:ph type="dt" sz="half" idx="2"/>
          </p:nvPr>
        </p:nvSpPr>
        <p:spPr bwMode="auto">
          <a:xfrm>
            <a:off x="685800" y="6400800"/>
            <a:ext cx="1905000" cy="457200"/>
          </a:xfrm>
          <a:prstGeom prst="rect">
            <a:avLst/>
          </a:prstGeom>
          <a:noFill/>
          <a:ln w="9525">
            <a:noFill/>
            <a:miter lim="800000"/>
            <a:headEnd/>
            <a:tailEnd/>
          </a:ln>
          <a:effectLst/>
        </p:spPr>
        <p:txBody>
          <a:bodyPr vert="horz" wrap="square" lIns="91388" tIns="45694" rIns="91388" bIns="45694" numCol="1" anchor="t" anchorCtr="0" compatLnSpc="1">
            <a:prstTxWarp prst="textNoShape">
              <a:avLst/>
            </a:prstTxWarp>
          </a:bodyPr>
          <a:lstStyle>
            <a:lvl1pPr eaLnBrk="0" hangingPunct="0">
              <a:defRPr sz="1200">
                <a:solidFill>
                  <a:srgbClr val="00FF00"/>
                </a:solidFill>
                <a:latin typeface="Times" pitchFamily="30" charset="0"/>
                <a:ea typeface="Arial" pitchFamily="30" charset="0"/>
                <a:cs typeface="Arial" pitchFamily="30" charset="0"/>
                <a:sym typeface="Arial" pitchFamily="30" charset="0"/>
              </a:defRPr>
            </a:lvl1pPr>
          </a:lstStyle>
          <a:p>
            <a:pPr>
              <a:defRPr/>
            </a:pPr>
            <a:endParaRPr lang="en-US"/>
          </a:p>
          <a:p>
            <a:pPr>
              <a:defRPr/>
            </a:pPr>
            <a:r>
              <a:rPr lang="en-US"/>
              <a:t>Nov. 2, 2005</a:t>
            </a:r>
          </a:p>
        </p:txBody>
      </p:sp>
      <p:sp>
        <p:nvSpPr>
          <p:cNvPr id="882696" name="Rectangle 8"/>
          <p:cNvSpPr>
            <a:spLocks noGrp="1" noChangeArrowheads="1"/>
          </p:cNvSpPr>
          <p:nvPr>
            <p:ph type="ftr" sz="quarter" idx="3"/>
          </p:nvPr>
        </p:nvSpPr>
        <p:spPr bwMode="auto">
          <a:xfrm>
            <a:off x="3124200" y="6324600"/>
            <a:ext cx="3048000" cy="457200"/>
          </a:xfrm>
          <a:prstGeom prst="rect">
            <a:avLst/>
          </a:prstGeom>
          <a:noFill/>
          <a:ln w="9525">
            <a:noFill/>
            <a:miter lim="800000"/>
            <a:headEnd/>
            <a:tailEnd/>
          </a:ln>
          <a:effectLst/>
        </p:spPr>
        <p:txBody>
          <a:bodyPr vert="horz" wrap="square" lIns="91388" tIns="45694" rIns="91388" bIns="45694" numCol="1" anchor="t" anchorCtr="0" compatLnSpc="1">
            <a:prstTxWarp prst="textNoShape">
              <a:avLst/>
            </a:prstTxWarp>
          </a:bodyPr>
          <a:lstStyle>
            <a:lvl1pPr algn="ctr" eaLnBrk="0" hangingPunct="0">
              <a:defRPr sz="1400">
                <a:solidFill>
                  <a:schemeClr val="tx1"/>
                </a:solidFill>
                <a:latin typeface="Times" pitchFamily="30" charset="0"/>
                <a:ea typeface="Arial" pitchFamily="30" charset="0"/>
                <a:cs typeface="Arial" pitchFamily="30" charset="0"/>
                <a:sym typeface="Arial" pitchFamily="30" charset="0"/>
              </a:defRPr>
            </a:lvl1pPr>
          </a:lstStyle>
          <a:p>
            <a:pPr>
              <a:defRPr/>
            </a:pPr>
            <a:endParaRPr lang="en-US"/>
          </a:p>
          <a:p>
            <a:pPr>
              <a:defRPr/>
            </a:pPr>
            <a:r>
              <a:rPr lang="en-US"/>
              <a:t>University of Pennsylvania</a:t>
            </a:r>
          </a:p>
        </p:txBody>
      </p:sp>
      <p:sp>
        <p:nvSpPr>
          <p:cNvPr id="882697" name="Rectangle 9"/>
          <p:cNvSpPr>
            <a:spLocks noChangeArrowheads="1"/>
          </p:cNvSpPr>
          <p:nvPr/>
        </p:nvSpPr>
        <p:spPr bwMode="auto">
          <a:xfrm>
            <a:off x="6553200" y="6324600"/>
            <a:ext cx="1905000" cy="457200"/>
          </a:xfrm>
          <a:prstGeom prst="rect">
            <a:avLst/>
          </a:prstGeom>
          <a:noFill/>
          <a:ln w="9525">
            <a:noFill/>
            <a:miter lim="800000"/>
            <a:headEnd/>
            <a:tailEnd/>
          </a:ln>
          <a:effectLst/>
        </p:spPr>
        <p:txBody>
          <a:bodyPr lIns="91388" tIns="45694" rIns="91388" bIns="45694">
            <a:prstTxWarp prst="textNoShape">
              <a:avLst/>
            </a:prstTxWarp>
          </a:bodyPr>
          <a:lstStyle/>
          <a:p>
            <a:pPr algn="r" eaLnBrk="0" hangingPunct="0">
              <a:defRPr/>
            </a:pPr>
            <a:endParaRPr lang="en-US" sz="1400" dirty="0">
              <a:solidFill>
                <a:srgbClr val="00FF00"/>
              </a:solidFill>
              <a:latin typeface="Times" pitchFamily="30" charset="0"/>
              <a:ea typeface="Arial" pitchFamily="30" charset="0"/>
              <a:cs typeface="Arial" pitchFamily="30" charset="0"/>
              <a:sym typeface="Arial" pitchFamily="30" charset="0"/>
            </a:endParaRPr>
          </a:p>
          <a:p>
            <a:pPr algn="r" eaLnBrk="0" hangingPunct="0">
              <a:defRPr/>
            </a:pPr>
            <a:fld id="{64B83658-C05F-7940-BA55-C2F9828C8FE6}" type="slidenum">
              <a:rPr lang="en-US" sz="1400">
                <a:solidFill>
                  <a:srgbClr val="00FF00"/>
                </a:solidFill>
                <a:latin typeface="Times" pitchFamily="30" charset="0"/>
                <a:ea typeface="Arial" pitchFamily="30" charset="0"/>
                <a:cs typeface="Arial" pitchFamily="30" charset="0"/>
                <a:sym typeface="Arial" pitchFamily="30" charset="0"/>
              </a:rPr>
              <a:pPr algn="r" eaLnBrk="0" hangingPunct="0">
                <a:defRPr/>
              </a:pPr>
              <a:t>‹#›</a:t>
            </a:fld>
            <a:endParaRPr lang="en-US" sz="1400" dirty="0">
              <a:solidFill>
                <a:schemeClr val="tx1"/>
              </a:solidFill>
              <a:latin typeface="Times" pitchFamily="30" charset="0"/>
              <a:ea typeface="Arial" pitchFamily="30" charset="0"/>
              <a:cs typeface="Arial" pitchFamily="30" charset="0"/>
              <a:sym typeface="Arial" pitchFamily="30" charset="0"/>
            </a:endParaRPr>
          </a:p>
        </p:txBody>
      </p:sp>
    </p:spTree>
  </p:cSld>
  <p:clrMap bg1="lt1" tx1="dk1" bg2="lt2" tx2="dk2" accent1="accent1" accent2="accent2" accent3="accent3" accent4="accent4" accent5="accent5" accent6="accent6" hlink="hlink" folHlink="folHlink"/>
  <p:sldLayoutIdLst>
    <p:sldLayoutId id="2147486655" r:id="rId1"/>
    <p:sldLayoutId id="2147486656" r:id="rId2"/>
    <p:sldLayoutId id="2147486657" r:id="rId3"/>
    <p:sldLayoutId id="2147486658" r:id="rId4"/>
    <p:sldLayoutId id="2147486659" r:id="rId5"/>
    <p:sldLayoutId id="2147486660" r:id="rId6"/>
    <p:sldLayoutId id="2147486661" r:id="rId7"/>
    <p:sldLayoutId id="2147486662" r:id="rId8"/>
    <p:sldLayoutId id="2147486663" r:id="rId9"/>
    <p:sldLayoutId id="2147486664" r:id="rId10"/>
    <p:sldLayoutId id="2147486665" r:id="rId11"/>
  </p:sldLayoutIdLst>
  <p:transition xmlns:p14="http://schemas.microsoft.com/office/powerpoint/2010/main"/>
  <p:txStyles>
    <p:titleStyle>
      <a:lvl1pPr marL="63477" indent="-38086" algn="ctr" rtl="0" eaLnBrk="0" fontAlgn="base" hangingPunct="0">
        <a:spcBef>
          <a:spcPct val="0"/>
        </a:spcBef>
        <a:spcAft>
          <a:spcPct val="0"/>
        </a:spcAft>
        <a:defRPr sz="3600">
          <a:solidFill>
            <a:srgbClr val="F3FF1D"/>
          </a:solidFill>
          <a:latin typeface="+mj-lt"/>
          <a:ea typeface="+mj-ea"/>
          <a:cs typeface="+mj-cs"/>
        </a:defRPr>
      </a:lvl1pPr>
      <a:lvl2pPr marL="63477" indent="-38086" algn="ctr" rtl="0" eaLnBrk="0" fontAlgn="base" hangingPunct="0">
        <a:spcBef>
          <a:spcPct val="0"/>
        </a:spcBef>
        <a:spcAft>
          <a:spcPct val="0"/>
        </a:spcAft>
        <a:defRPr sz="3600">
          <a:solidFill>
            <a:srgbClr val="F3FF1D"/>
          </a:solidFill>
          <a:latin typeface="Times New Roman" pitchFamily="30" charset="0"/>
          <a:ea typeface="Gill Sans" pitchFamily="30" charset="0"/>
          <a:cs typeface="Gill Sans" pitchFamily="30" charset="0"/>
        </a:defRPr>
      </a:lvl2pPr>
      <a:lvl3pPr marL="63477" indent="-38086" algn="ctr" rtl="0" eaLnBrk="0" fontAlgn="base" hangingPunct="0">
        <a:spcBef>
          <a:spcPct val="0"/>
        </a:spcBef>
        <a:spcAft>
          <a:spcPct val="0"/>
        </a:spcAft>
        <a:defRPr sz="3600">
          <a:solidFill>
            <a:srgbClr val="F3FF1D"/>
          </a:solidFill>
          <a:latin typeface="Times New Roman" pitchFamily="30" charset="0"/>
          <a:ea typeface="Gill Sans" pitchFamily="30" charset="0"/>
          <a:cs typeface="Gill Sans" pitchFamily="30" charset="0"/>
        </a:defRPr>
      </a:lvl3pPr>
      <a:lvl4pPr marL="63477" indent="-38086" algn="ctr" rtl="0" eaLnBrk="0" fontAlgn="base" hangingPunct="0">
        <a:spcBef>
          <a:spcPct val="0"/>
        </a:spcBef>
        <a:spcAft>
          <a:spcPct val="0"/>
        </a:spcAft>
        <a:defRPr sz="3600">
          <a:solidFill>
            <a:srgbClr val="F3FF1D"/>
          </a:solidFill>
          <a:latin typeface="Times New Roman" pitchFamily="30" charset="0"/>
          <a:ea typeface="Gill Sans" pitchFamily="30" charset="0"/>
          <a:cs typeface="Gill Sans" pitchFamily="30" charset="0"/>
        </a:defRPr>
      </a:lvl4pPr>
      <a:lvl5pPr marL="63477" indent="-38086" algn="ctr" rtl="0" eaLnBrk="0" fontAlgn="base" hangingPunct="0">
        <a:spcBef>
          <a:spcPct val="0"/>
        </a:spcBef>
        <a:spcAft>
          <a:spcPct val="0"/>
        </a:spcAft>
        <a:defRPr sz="3600">
          <a:solidFill>
            <a:srgbClr val="F3FF1D"/>
          </a:solidFill>
          <a:latin typeface="Times New Roman" pitchFamily="30" charset="0"/>
          <a:ea typeface="Gill Sans" pitchFamily="30" charset="0"/>
          <a:cs typeface="Gill Sans" pitchFamily="30" charset="0"/>
        </a:defRPr>
      </a:lvl5pPr>
      <a:lvl6pPr marL="521996" indent="-39666" algn="ctr" rtl="0" fontAlgn="base">
        <a:spcBef>
          <a:spcPct val="0"/>
        </a:spcBef>
        <a:spcAft>
          <a:spcPct val="0"/>
        </a:spcAft>
        <a:defRPr sz="3600">
          <a:solidFill>
            <a:srgbClr val="F3FF1D"/>
          </a:solidFill>
          <a:latin typeface="Times New Roman" pitchFamily="30" charset="0"/>
          <a:ea typeface="Gill Sans" pitchFamily="30" charset="0"/>
          <a:cs typeface="Gill Sans" pitchFamily="30" charset="0"/>
        </a:defRPr>
      </a:lvl6pPr>
      <a:lvl7pPr marL="978935" indent="-39666" algn="ctr" rtl="0" fontAlgn="base">
        <a:spcBef>
          <a:spcPct val="0"/>
        </a:spcBef>
        <a:spcAft>
          <a:spcPct val="0"/>
        </a:spcAft>
        <a:defRPr sz="3600">
          <a:solidFill>
            <a:srgbClr val="F3FF1D"/>
          </a:solidFill>
          <a:latin typeface="Times New Roman" pitchFamily="30" charset="0"/>
          <a:ea typeface="Gill Sans" pitchFamily="30" charset="0"/>
          <a:cs typeface="Gill Sans" pitchFamily="30" charset="0"/>
        </a:defRPr>
      </a:lvl7pPr>
      <a:lvl8pPr marL="1435876" indent="-39666" algn="ctr" rtl="0" fontAlgn="base">
        <a:spcBef>
          <a:spcPct val="0"/>
        </a:spcBef>
        <a:spcAft>
          <a:spcPct val="0"/>
        </a:spcAft>
        <a:defRPr sz="3600">
          <a:solidFill>
            <a:srgbClr val="F3FF1D"/>
          </a:solidFill>
          <a:latin typeface="Times New Roman" pitchFamily="30" charset="0"/>
          <a:ea typeface="Gill Sans" pitchFamily="30" charset="0"/>
          <a:cs typeface="Gill Sans" pitchFamily="30" charset="0"/>
        </a:defRPr>
      </a:lvl8pPr>
      <a:lvl9pPr marL="1892817" indent="-39666" algn="ctr" rtl="0" fontAlgn="base">
        <a:spcBef>
          <a:spcPct val="0"/>
        </a:spcBef>
        <a:spcAft>
          <a:spcPct val="0"/>
        </a:spcAft>
        <a:defRPr sz="3600">
          <a:solidFill>
            <a:srgbClr val="F3FF1D"/>
          </a:solidFill>
          <a:latin typeface="Times New Roman" pitchFamily="30" charset="0"/>
          <a:ea typeface="Gill Sans" pitchFamily="30" charset="0"/>
          <a:cs typeface="Gill Sans" pitchFamily="30" charset="0"/>
        </a:defRPr>
      </a:lvl9pPr>
    </p:titleStyle>
    <p:bodyStyle>
      <a:lvl1pPr marL="380866" indent="-341191" algn="l" rtl="0" eaLnBrk="0" fontAlgn="base" hangingPunct="0">
        <a:spcBef>
          <a:spcPts val="600"/>
        </a:spcBef>
        <a:spcAft>
          <a:spcPct val="0"/>
        </a:spcAft>
        <a:buSzPct val="100000"/>
        <a:buFont typeface="Lucida Grande" pitchFamily="27" charset="0"/>
        <a:buChar char="•"/>
        <a:defRPr sz="2000">
          <a:solidFill>
            <a:schemeClr val="bg1"/>
          </a:solidFill>
          <a:latin typeface="+mn-lt"/>
          <a:ea typeface="+mn-ea"/>
          <a:cs typeface="+mn-cs"/>
        </a:defRPr>
      </a:lvl1pPr>
      <a:lvl2pPr marL="734747" indent="-284064" algn="l" rtl="0" eaLnBrk="0" fontAlgn="base" hangingPunct="0">
        <a:spcBef>
          <a:spcPts val="500"/>
        </a:spcBef>
        <a:spcAft>
          <a:spcPct val="0"/>
        </a:spcAft>
        <a:buSzPct val="100000"/>
        <a:buFont typeface="Lucida Grande" pitchFamily="27" charset="0"/>
        <a:buChar char="–"/>
        <a:defRPr sz="2000">
          <a:solidFill>
            <a:schemeClr val="bg1"/>
          </a:solidFill>
          <a:latin typeface="+mn-lt"/>
          <a:ea typeface="+mn-ea"/>
          <a:cs typeface="+mn-cs"/>
        </a:defRPr>
      </a:lvl2pPr>
      <a:lvl3pPr marL="1134657" indent="-226930" algn="l" rtl="0" eaLnBrk="0" fontAlgn="base" hangingPunct="0">
        <a:spcBef>
          <a:spcPts val="400"/>
        </a:spcBef>
        <a:spcAft>
          <a:spcPct val="0"/>
        </a:spcAft>
        <a:buSzPct val="100000"/>
        <a:buFont typeface="Lucida Grande" pitchFamily="27" charset="0"/>
        <a:buChar char="•"/>
        <a:defRPr sz="2000">
          <a:solidFill>
            <a:schemeClr val="bg1"/>
          </a:solidFill>
          <a:latin typeface="+mn-lt"/>
          <a:ea typeface="+mn-ea"/>
          <a:cs typeface="+mn-cs"/>
        </a:defRPr>
      </a:lvl3pPr>
      <a:lvl4pPr marL="1593280" indent="-228517" algn="l" rtl="0" eaLnBrk="0" fontAlgn="base" hangingPunct="0">
        <a:spcBef>
          <a:spcPts val="400"/>
        </a:spcBef>
        <a:spcAft>
          <a:spcPct val="0"/>
        </a:spcAft>
        <a:buSzPct val="100000"/>
        <a:buFont typeface="Lucida Grande" pitchFamily="27" charset="0"/>
        <a:buChar char="–"/>
        <a:defRPr sz="2000">
          <a:solidFill>
            <a:schemeClr val="bg1"/>
          </a:solidFill>
          <a:latin typeface="+mn-lt"/>
          <a:ea typeface="+mn-ea"/>
          <a:cs typeface="+mn-cs"/>
        </a:defRPr>
      </a:lvl4pPr>
      <a:lvl5pPr marL="2051903" indent="-230104" algn="l" rtl="0" eaLnBrk="0" fontAlgn="base" hangingPunct="0">
        <a:spcBef>
          <a:spcPts val="300"/>
        </a:spcBef>
        <a:spcAft>
          <a:spcPct val="0"/>
        </a:spcAft>
        <a:buSzPct val="100000"/>
        <a:buFont typeface="Lucida Grande" pitchFamily="27" charset="0"/>
        <a:buChar char="»"/>
        <a:defRPr sz="2000">
          <a:solidFill>
            <a:schemeClr val="bg1"/>
          </a:solidFill>
          <a:latin typeface="+mn-lt"/>
          <a:ea typeface="+mn-ea"/>
          <a:cs typeface="+mn-cs"/>
        </a:defRPr>
      </a:lvl5pPr>
      <a:lvl6pPr marL="2510007" indent="-231643" algn="l" rtl="0" fontAlgn="base">
        <a:spcBef>
          <a:spcPts val="300"/>
        </a:spcBef>
        <a:spcAft>
          <a:spcPct val="0"/>
        </a:spcAft>
        <a:buSzPct val="100000"/>
        <a:buFont typeface="Lucida Grande" pitchFamily="30" charset="0"/>
        <a:buChar char="»"/>
        <a:defRPr sz="2000">
          <a:solidFill>
            <a:schemeClr val="bg1"/>
          </a:solidFill>
          <a:latin typeface="+mn-lt"/>
          <a:ea typeface="+mn-ea"/>
          <a:cs typeface="+mn-cs"/>
        </a:defRPr>
      </a:lvl6pPr>
      <a:lvl7pPr marL="2966945" indent="-231643" algn="l" rtl="0" fontAlgn="base">
        <a:spcBef>
          <a:spcPts val="300"/>
        </a:spcBef>
        <a:spcAft>
          <a:spcPct val="0"/>
        </a:spcAft>
        <a:buSzPct val="100000"/>
        <a:buFont typeface="Lucida Grande" pitchFamily="30" charset="0"/>
        <a:buChar char="»"/>
        <a:defRPr sz="2000">
          <a:solidFill>
            <a:schemeClr val="bg1"/>
          </a:solidFill>
          <a:latin typeface="+mn-lt"/>
          <a:ea typeface="+mn-ea"/>
          <a:cs typeface="+mn-cs"/>
        </a:defRPr>
      </a:lvl7pPr>
      <a:lvl8pPr marL="3423890" indent="-231643" algn="l" rtl="0" fontAlgn="base">
        <a:spcBef>
          <a:spcPts val="300"/>
        </a:spcBef>
        <a:spcAft>
          <a:spcPct val="0"/>
        </a:spcAft>
        <a:buSzPct val="100000"/>
        <a:buFont typeface="Lucida Grande" pitchFamily="30" charset="0"/>
        <a:buChar char="»"/>
        <a:defRPr sz="2000">
          <a:solidFill>
            <a:schemeClr val="bg1"/>
          </a:solidFill>
          <a:latin typeface="+mn-lt"/>
          <a:ea typeface="+mn-ea"/>
          <a:cs typeface="+mn-cs"/>
        </a:defRPr>
      </a:lvl8pPr>
      <a:lvl9pPr marL="3880827" indent="-231643" algn="l" rtl="0" fontAlgn="base">
        <a:spcBef>
          <a:spcPts val="300"/>
        </a:spcBef>
        <a:spcAft>
          <a:spcPct val="0"/>
        </a:spcAft>
        <a:buSzPct val="100000"/>
        <a:buFont typeface="Lucida Grande" pitchFamily="30" charset="0"/>
        <a:buChar char="»"/>
        <a:defRPr sz="2000">
          <a:solidFill>
            <a:schemeClr val="bg1"/>
          </a:solidFill>
          <a:latin typeface="+mn-lt"/>
          <a:ea typeface="+mn-ea"/>
          <a:cs typeface="+mn-cs"/>
        </a:defRPr>
      </a:lvl9pPr>
    </p:bodyStyle>
    <p:otherStyle>
      <a:defPPr>
        <a:defRPr lang="en-US"/>
      </a:defPPr>
      <a:lvl1pPr marL="0" algn="l" defTabSz="456940" rtl="0" eaLnBrk="1" latinLnBrk="0" hangingPunct="1">
        <a:defRPr sz="1800" kern="1200">
          <a:solidFill>
            <a:schemeClr val="tx1"/>
          </a:solidFill>
          <a:latin typeface="+mn-lt"/>
          <a:ea typeface="+mn-ea"/>
          <a:cs typeface="+mn-cs"/>
        </a:defRPr>
      </a:lvl1pPr>
      <a:lvl2pPr marL="456940" algn="l" defTabSz="456940" rtl="0" eaLnBrk="1" latinLnBrk="0" hangingPunct="1">
        <a:defRPr sz="1800" kern="1200">
          <a:solidFill>
            <a:schemeClr val="tx1"/>
          </a:solidFill>
          <a:latin typeface="+mn-lt"/>
          <a:ea typeface="+mn-ea"/>
          <a:cs typeface="+mn-cs"/>
        </a:defRPr>
      </a:lvl2pPr>
      <a:lvl3pPr marL="913881" algn="l" defTabSz="456940" rtl="0" eaLnBrk="1" latinLnBrk="0" hangingPunct="1">
        <a:defRPr sz="1800" kern="1200">
          <a:solidFill>
            <a:schemeClr val="tx1"/>
          </a:solidFill>
          <a:latin typeface="+mn-lt"/>
          <a:ea typeface="+mn-ea"/>
          <a:cs typeface="+mn-cs"/>
        </a:defRPr>
      </a:lvl3pPr>
      <a:lvl4pPr marL="1370826" algn="l" defTabSz="456940" rtl="0" eaLnBrk="1" latinLnBrk="0" hangingPunct="1">
        <a:defRPr sz="1800" kern="1200">
          <a:solidFill>
            <a:schemeClr val="tx1"/>
          </a:solidFill>
          <a:latin typeface="+mn-lt"/>
          <a:ea typeface="+mn-ea"/>
          <a:cs typeface="+mn-cs"/>
        </a:defRPr>
      </a:lvl4pPr>
      <a:lvl5pPr marL="1827766" algn="l" defTabSz="456940" rtl="0" eaLnBrk="1" latinLnBrk="0" hangingPunct="1">
        <a:defRPr sz="1800" kern="1200">
          <a:solidFill>
            <a:schemeClr val="tx1"/>
          </a:solidFill>
          <a:latin typeface="+mn-lt"/>
          <a:ea typeface="+mn-ea"/>
          <a:cs typeface="+mn-cs"/>
        </a:defRPr>
      </a:lvl5pPr>
      <a:lvl6pPr marL="2284707" algn="l" defTabSz="456940" rtl="0" eaLnBrk="1" latinLnBrk="0" hangingPunct="1">
        <a:defRPr sz="1800" kern="1200">
          <a:solidFill>
            <a:schemeClr val="tx1"/>
          </a:solidFill>
          <a:latin typeface="+mn-lt"/>
          <a:ea typeface="+mn-ea"/>
          <a:cs typeface="+mn-cs"/>
        </a:defRPr>
      </a:lvl6pPr>
      <a:lvl7pPr marL="2741648" algn="l" defTabSz="456940" rtl="0" eaLnBrk="1" latinLnBrk="0" hangingPunct="1">
        <a:defRPr sz="1800" kern="1200">
          <a:solidFill>
            <a:schemeClr val="tx1"/>
          </a:solidFill>
          <a:latin typeface="+mn-lt"/>
          <a:ea typeface="+mn-ea"/>
          <a:cs typeface="+mn-cs"/>
        </a:defRPr>
      </a:lvl7pPr>
      <a:lvl8pPr marL="3198590" algn="l" defTabSz="456940" rtl="0" eaLnBrk="1" latinLnBrk="0" hangingPunct="1">
        <a:defRPr sz="1800" kern="1200">
          <a:solidFill>
            <a:schemeClr val="tx1"/>
          </a:solidFill>
          <a:latin typeface="+mn-lt"/>
          <a:ea typeface="+mn-ea"/>
          <a:cs typeface="+mn-cs"/>
        </a:defRPr>
      </a:lvl8pPr>
      <a:lvl9pPr marL="3655532" algn="l" defTabSz="45694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73778" name="Rectangle 18"/>
          <p:cNvSpPr>
            <a:spLocks noGrp="1" noChangeArrowheads="1"/>
          </p:cNvSpPr>
          <p:nvPr>
            <p:ph type="title"/>
          </p:nvPr>
        </p:nvSpPr>
        <p:spPr bwMode="auto">
          <a:xfrm>
            <a:off x="609601" y="457200"/>
            <a:ext cx="7924800" cy="762000"/>
          </a:xfrm>
          <a:prstGeom prst="rect">
            <a:avLst/>
          </a:prstGeom>
          <a:noFill/>
          <a:ln w="9525">
            <a:noFill/>
            <a:miter lim="800000"/>
            <a:headEnd/>
            <a:tailEnd/>
          </a:ln>
        </p:spPr>
        <p:txBody>
          <a:bodyPr vert="horz" wrap="square" lIns="91407" tIns="45704" rIns="91407" bIns="45704" numCol="1" anchor="t" anchorCtr="0" compatLnSpc="1">
            <a:prstTxWarp prst="textNoShape">
              <a:avLst/>
            </a:prstTxWarp>
          </a:bodyPr>
          <a:lstStyle/>
          <a:p>
            <a:pPr lvl="0"/>
            <a:r>
              <a:rPr lang="en-US" smtClean="0"/>
              <a:t>Outline</a:t>
            </a:r>
          </a:p>
        </p:txBody>
      </p:sp>
      <p:sp>
        <p:nvSpPr>
          <p:cNvPr id="373779" name="Rectangle 19"/>
          <p:cNvSpPr>
            <a:spLocks noGrp="1" noChangeArrowheads="1"/>
          </p:cNvSpPr>
          <p:nvPr>
            <p:ph type="body" idx="1"/>
          </p:nvPr>
        </p:nvSpPr>
        <p:spPr bwMode="auto">
          <a:xfrm>
            <a:off x="609601" y="1524001"/>
            <a:ext cx="7924800" cy="4267200"/>
          </a:xfrm>
          <a:prstGeom prst="rect">
            <a:avLst/>
          </a:prstGeom>
          <a:noFill/>
          <a:ln w="19050">
            <a:noFill/>
            <a:miter lim="800000"/>
            <a:headEnd/>
            <a:tailEnd/>
          </a:ln>
        </p:spPr>
        <p:txBody>
          <a:bodyPr vert="horz" wrap="square" lIns="91407" tIns="45704" rIns="91407" bIns="45704"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373780" name="Rectangle 20"/>
          <p:cNvSpPr>
            <a:spLocks noChangeArrowheads="1"/>
          </p:cNvSpPr>
          <p:nvPr userDrawn="1"/>
        </p:nvSpPr>
        <p:spPr bwMode="auto">
          <a:xfrm>
            <a:off x="609601" y="1295400"/>
            <a:ext cx="7924800" cy="76200"/>
          </a:xfrm>
          <a:prstGeom prst="rect">
            <a:avLst/>
          </a:prstGeom>
          <a:gradFill rotWithShape="0">
            <a:gsLst>
              <a:gs pos="0">
                <a:srgbClr val="CC0000"/>
              </a:gs>
              <a:gs pos="100000">
                <a:srgbClr val="CC0000">
                  <a:gamma/>
                  <a:tint val="24314"/>
                  <a:invGamma/>
                </a:srgbClr>
              </a:gs>
            </a:gsLst>
            <a:lin ang="0" scaled="1"/>
          </a:gradFill>
          <a:ln w="9525">
            <a:noFill/>
            <a:miter lim="800000"/>
            <a:headEnd/>
            <a:tailEnd/>
          </a:ln>
          <a:effectLst/>
        </p:spPr>
        <p:txBody>
          <a:bodyPr wrap="none" lIns="91407" tIns="45704" rIns="91407" bIns="45704" anchor="ctr"/>
          <a:lstStyle/>
          <a:p>
            <a:endParaRPr lang="en-US" sz="2800" i="1" dirty="0">
              <a:solidFill>
                <a:srgbClr val="000099"/>
              </a:solidFill>
              <a:latin typeface="Arial Unicode MS" pitchFamily="34" charset="-128"/>
            </a:endParaRPr>
          </a:p>
        </p:txBody>
      </p:sp>
      <p:sp>
        <p:nvSpPr>
          <p:cNvPr id="373783" name="Line 23"/>
          <p:cNvSpPr>
            <a:spLocks noChangeShapeType="1"/>
          </p:cNvSpPr>
          <p:nvPr userDrawn="1"/>
        </p:nvSpPr>
        <p:spPr bwMode="auto">
          <a:xfrm>
            <a:off x="609601" y="6096000"/>
            <a:ext cx="7924800" cy="0"/>
          </a:xfrm>
          <a:prstGeom prst="line">
            <a:avLst/>
          </a:prstGeom>
          <a:noFill/>
          <a:ln w="28575">
            <a:solidFill>
              <a:srgbClr val="000066"/>
            </a:solidFill>
            <a:round/>
            <a:headEnd/>
            <a:tailEnd/>
          </a:ln>
          <a:effectLst/>
        </p:spPr>
        <p:txBody>
          <a:bodyPr lIns="91407" tIns="45704" rIns="91407" bIns="45704"/>
          <a:lstStyle/>
          <a:p>
            <a:endParaRPr lang="en-US" sz="2800" i="1" dirty="0">
              <a:solidFill>
                <a:srgbClr val="000099"/>
              </a:solidFill>
              <a:latin typeface="Arial Unicode MS" pitchFamily="34" charset="-128"/>
            </a:endParaRPr>
          </a:p>
        </p:txBody>
      </p:sp>
      <p:pic>
        <p:nvPicPr>
          <p:cNvPr id="373784" name="Picture 24"/>
          <p:cNvPicPr>
            <a:picLocks noChangeAspect="1" noChangeArrowheads="1"/>
          </p:cNvPicPr>
          <p:nvPr userDrawn="1"/>
        </p:nvPicPr>
        <p:blipFill>
          <a:blip r:embed="rId15" cstate="print"/>
          <a:srcRect/>
          <a:stretch>
            <a:fillRect/>
          </a:stretch>
        </p:blipFill>
        <p:spPr bwMode="auto">
          <a:xfrm>
            <a:off x="7848600" y="457200"/>
            <a:ext cx="685800" cy="685800"/>
          </a:xfrm>
          <a:prstGeom prst="rect">
            <a:avLst/>
          </a:prstGeom>
          <a:noFill/>
          <a:ln w="9525">
            <a:noFill/>
            <a:miter lim="800000"/>
            <a:headEnd/>
            <a:tailEnd/>
          </a:ln>
          <a:effectLst/>
        </p:spPr>
      </p:pic>
      <p:sp>
        <p:nvSpPr>
          <p:cNvPr id="373786" name="Text Box 26"/>
          <p:cNvSpPr txBox="1">
            <a:spLocks noChangeArrowheads="1"/>
          </p:cNvSpPr>
          <p:nvPr userDrawn="1"/>
        </p:nvSpPr>
        <p:spPr bwMode="auto">
          <a:xfrm>
            <a:off x="533400" y="6172201"/>
            <a:ext cx="8001000" cy="525142"/>
          </a:xfrm>
          <a:prstGeom prst="rect">
            <a:avLst/>
          </a:prstGeom>
          <a:noFill/>
          <a:ln w="9525">
            <a:noFill/>
            <a:miter lim="800000"/>
            <a:headEnd/>
            <a:tailEnd/>
          </a:ln>
          <a:effectLst/>
        </p:spPr>
        <p:txBody>
          <a:bodyPr lIns="91407" tIns="45704" rIns="91407" bIns="45704">
            <a:spAutoFit/>
          </a:bodyPr>
          <a:lstStyle/>
          <a:p>
            <a:pPr>
              <a:spcBef>
                <a:spcPct val="50000"/>
              </a:spcBef>
            </a:pPr>
            <a:endParaRPr lang="en-US" sz="2800" i="1" dirty="0">
              <a:solidFill>
                <a:srgbClr val="000099"/>
              </a:solidFill>
              <a:latin typeface="Arial Unicode MS" pitchFamily="34" charset="-128"/>
            </a:endParaRPr>
          </a:p>
        </p:txBody>
      </p:sp>
      <p:sp>
        <p:nvSpPr>
          <p:cNvPr id="2" name="Footer Placeholder 1"/>
          <p:cNvSpPr>
            <a:spLocks noGrp="1"/>
          </p:cNvSpPr>
          <p:nvPr>
            <p:ph type="ftr" sz="quarter" idx="3"/>
          </p:nvPr>
        </p:nvSpPr>
        <p:spPr>
          <a:xfrm>
            <a:off x="3124201" y="6356357"/>
            <a:ext cx="2895600" cy="365125"/>
          </a:xfrm>
          <a:prstGeom prst="rect">
            <a:avLst/>
          </a:prstGeom>
        </p:spPr>
        <p:txBody>
          <a:bodyPr vert="horz" lIns="91407" tIns="45704" rIns="91407" bIns="45704" rtlCol="0" anchor="ctr"/>
          <a:lstStyle>
            <a:lvl1pPr algn="ctr">
              <a:defRPr sz="1200">
                <a:solidFill>
                  <a:schemeClr val="tx1">
                    <a:tint val="75000"/>
                  </a:schemeClr>
                </a:solidFill>
              </a:defRPr>
            </a:lvl1pPr>
          </a:lstStyle>
          <a:p>
            <a:r>
              <a:rPr lang="en-US" i="1" smtClean="0">
                <a:solidFill>
                  <a:srgbClr val="000000">
                    <a:tint val="75000"/>
                  </a:srgbClr>
                </a:solidFill>
                <a:latin typeface="Arial Unicode MS" pitchFamily="34" charset="-128"/>
              </a:rPr>
              <a:t>C. Hogan, Fermilab PAC, June 2013</a:t>
            </a:r>
            <a:endParaRPr lang="en-US" i="1" dirty="0">
              <a:solidFill>
                <a:srgbClr val="000000">
                  <a:tint val="75000"/>
                </a:srgbClr>
              </a:solidFill>
              <a:latin typeface="Arial Unicode MS" pitchFamily="34" charset="-128"/>
            </a:endParaRPr>
          </a:p>
        </p:txBody>
      </p:sp>
      <p:sp>
        <p:nvSpPr>
          <p:cNvPr id="3" name="Slide Number Placeholder 2"/>
          <p:cNvSpPr>
            <a:spLocks noGrp="1"/>
          </p:cNvSpPr>
          <p:nvPr>
            <p:ph type="sldNum" sz="quarter" idx="4"/>
          </p:nvPr>
        </p:nvSpPr>
        <p:spPr>
          <a:xfrm>
            <a:off x="612422" y="6328135"/>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i="1" smtClean="0">
                <a:solidFill>
                  <a:srgbClr val="000000">
                    <a:tint val="75000"/>
                  </a:srgbClr>
                </a:solidFill>
                <a:latin typeface="Arial Unicode MS" pitchFamily="34" charset="-128"/>
              </a:rPr>
              <a:pPr/>
              <a:t>‹#›</a:t>
            </a:fld>
            <a:endParaRPr lang="en-US" i="1" dirty="0">
              <a:solidFill>
                <a:srgbClr val="000000">
                  <a:tint val="75000"/>
                </a:srgbClr>
              </a:solidFill>
              <a:latin typeface="Arial Unicode MS" pitchFamily="34" charset="-128"/>
            </a:endParaRPr>
          </a:p>
        </p:txBody>
      </p:sp>
    </p:spTree>
  </p:cSld>
  <p:clrMap bg1="lt1" tx1="dk1" bg2="lt2" tx2="dk2" accent1="accent1" accent2="accent2" accent3="accent3" accent4="accent4" accent5="accent5" accent6="accent6" hlink="hlink" folHlink="folHlink"/>
  <p:sldLayoutIdLst>
    <p:sldLayoutId id="2147487946" r:id="rId1"/>
    <p:sldLayoutId id="2147487947" r:id="rId2"/>
    <p:sldLayoutId id="2147487948" r:id="rId3"/>
    <p:sldLayoutId id="2147487949" r:id="rId4"/>
    <p:sldLayoutId id="2147487950" r:id="rId5"/>
    <p:sldLayoutId id="2147487951" r:id="rId6"/>
    <p:sldLayoutId id="2147487952" r:id="rId7"/>
    <p:sldLayoutId id="2147487953" r:id="rId8"/>
    <p:sldLayoutId id="2147487954" r:id="rId9"/>
    <p:sldLayoutId id="2147487955" r:id="rId10"/>
    <p:sldLayoutId id="2147487956" r:id="rId11"/>
    <p:sldLayoutId id="2147487957" r:id="rId12"/>
    <p:sldLayoutId id="2147487958" r:id="rId13"/>
  </p:sldLayoutIdLst>
  <p:hf hdr="0" dt="0"/>
  <p:txStyles>
    <p:titleStyle>
      <a:lvl1pPr algn="ctr" rtl="0" fontAlgn="base">
        <a:spcBef>
          <a:spcPct val="0"/>
        </a:spcBef>
        <a:spcAft>
          <a:spcPct val="0"/>
        </a:spcAft>
        <a:defRPr sz="3600" b="1">
          <a:solidFill>
            <a:schemeClr val="accent2"/>
          </a:solidFill>
          <a:latin typeface="+mj-lt"/>
          <a:ea typeface="+mj-ea"/>
          <a:cs typeface="+mj-cs"/>
        </a:defRPr>
      </a:lvl1pPr>
      <a:lvl2pPr algn="ctr" rtl="0" fontAlgn="base">
        <a:spcBef>
          <a:spcPct val="0"/>
        </a:spcBef>
        <a:spcAft>
          <a:spcPct val="0"/>
        </a:spcAft>
        <a:defRPr sz="3600" b="1">
          <a:solidFill>
            <a:schemeClr val="accent2"/>
          </a:solidFill>
          <a:latin typeface="Arial" charset="0"/>
        </a:defRPr>
      </a:lvl2pPr>
      <a:lvl3pPr algn="ctr" rtl="0" fontAlgn="base">
        <a:spcBef>
          <a:spcPct val="0"/>
        </a:spcBef>
        <a:spcAft>
          <a:spcPct val="0"/>
        </a:spcAft>
        <a:defRPr sz="3600" b="1">
          <a:solidFill>
            <a:schemeClr val="accent2"/>
          </a:solidFill>
          <a:latin typeface="Arial" charset="0"/>
        </a:defRPr>
      </a:lvl3pPr>
      <a:lvl4pPr algn="ctr" rtl="0" fontAlgn="base">
        <a:spcBef>
          <a:spcPct val="0"/>
        </a:spcBef>
        <a:spcAft>
          <a:spcPct val="0"/>
        </a:spcAft>
        <a:defRPr sz="3600" b="1">
          <a:solidFill>
            <a:schemeClr val="accent2"/>
          </a:solidFill>
          <a:latin typeface="Arial" charset="0"/>
        </a:defRPr>
      </a:lvl4pPr>
      <a:lvl5pPr algn="ctr" rtl="0" fontAlgn="base">
        <a:spcBef>
          <a:spcPct val="0"/>
        </a:spcBef>
        <a:spcAft>
          <a:spcPct val="0"/>
        </a:spcAft>
        <a:defRPr sz="3600" b="1">
          <a:solidFill>
            <a:schemeClr val="accent2"/>
          </a:solidFill>
          <a:latin typeface="Arial" charset="0"/>
        </a:defRPr>
      </a:lvl5pPr>
      <a:lvl6pPr marL="457035" algn="ctr" rtl="0" fontAlgn="base">
        <a:spcBef>
          <a:spcPct val="0"/>
        </a:spcBef>
        <a:spcAft>
          <a:spcPct val="0"/>
        </a:spcAft>
        <a:defRPr sz="3600" b="1">
          <a:solidFill>
            <a:schemeClr val="accent2"/>
          </a:solidFill>
          <a:latin typeface="Arial" charset="0"/>
        </a:defRPr>
      </a:lvl6pPr>
      <a:lvl7pPr marL="914071" algn="ctr" rtl="0" fontAlgn="base">
        <a:spcBef>
          <a:spcPct val="0"/>
        </a:spcBef>
        <a:spcAft>
          <a:spcPct val="0"/>
        </a:spcAft>
        <a:defRPr sz="3600" b="1">
          <a:solidFill>
            <a:schemeClr val="accent2"/>
          </a:solidFill>
          <a:latin typeface="Arial" charset="0"/>
        </a:defRPr>
      </a:lvl7pPr>
      <a:lvl8pPr marL="1371110" algn="ctr" rtl="0" fontAlgn="base">
        <a:spcBef>
          <a:spcPct val="0"/>
        </a:spcBef>
        <a:spcAft>
          <a:spcPct val="0"/>
        </a:spcAft>
        <a:defRPr sz="3600" b="1">
          <a:solidFill>
            <a:schemeClr val="accent2"/>
          </a:solidFill>
          <a:latin typeface="Arial" charset="0"/>
        </a:defRPr>
      </a:lvl8pPr>
      <a:lvl9pPr marL="1828146" algn="ctr" rtl="0" fontAlgn="base">
        <a:spcBef>
          <a:spcPct val="0"/>
        </a:spcBef>
        <a:spcAft>
          <a:spcPct val="0"/>
        </a:spcAft>
        <a:defRPr sz="3600" b="1">
          <a:solidFill>
            <a:schemeClr val="accent2"/>
          </a:solidFill>
          <a:latin typeface="Arial" charset="0"/>
        </a:defRPr>
      </a:lvl9pPr>
    </p:titleStyle>
    <p:bodyStyle>
      <a:lvl1pPr marL="342778" indent="-342778" algn="l" rtl="0" fontAlgn="base">
        <a:spcBef>
          <a:spcPct val="20000"/>
        </a:spcBef>
        <a:spcAft>
          <a:spcPct val="0"/>
        </a:spcAft>
        <a:buChar char="•"/>
        <a:defRPr sz="2800">
          <a:solidFill>
            <a:schemeClr val="accent2"/>
          </a:solidFill>
          <a:latin typeface="+mn-lt"/>
          <a:ea typeface="+mn-ea"/>
          <a:cs typeface="+mn-cs"/>
        </a:defRPr>
      </a:lvl1pPr>
      <a:lvl2pPr marL="742684" indent="-285647" algn="l" rtl="0" fontAlgn="base">
        <a:spcBef>
          <a:spcPct val="20000"/>
        </a:spcBef>
        <a:spcAft>
          <a:spcPct val="0"/>
        </a:spcAft>
        <a:buFont typeface="Wingdings" pitchFamily="2" charset="2"/>
        <a:buChar char="§"/>
        <a:defRPr sz="2000">
          <a:solidFill>
            <a:schemeClr val="tx1"/>
          </a:solidFill>
          <a:latin typeface="+mn-lt"/>
        </a:defRPr>
      </a:lvl2pPr>
      <a:lvl3pPr marL="1142589" indent="-228517" algn="l" rtl="0" fontAlgn="base">
        <a:spcBef>
          <a:spcPct val="20000"/>
        </a:spcBef>
        <a:spcAft>
          <a:spcPct val="0"/>
        </a:spcAft>
        <a:buFont typeface="Wingdings" pitchFamily="2" charset="2"/>
        <a:buChar char="Ø"/>
        <a:defRPr sz="2000">
          <a:solidFill>
            <a:schemeClr val="tx1"/>
          </a:solidFill>
          <a:latin typeface="+mn-lt"/>
        </a:defRPr>
      </a:lvl3pPr>
      <a:lvl4pPr marL="1599626" indent="-228517" algn="l" rtl="0" fontAlgn="base">
        <a:spcBef>
          <a:spcPct val="20000"/>
        </a:spcBef>
        <a:spcAft>
          <a:spcPct val="0"/>
        </a:spcAft>
        <a:buChar char="o"/>
        <a:defRPr sz="2000">
          <a:solidFill>
            <a:schemeClr val="tx1"/>
          </a:solidFill>
          <a:latin typeface="Arial Unicode MS" pitchFamily="34" charset="-128"/>
        </a:defRPr>
      </a:lvl4pPr>
      <a:lvl5pPr marL="2056665" indent="-228517" algn="l" rtl="0" fontAlgn="base">
        <a:spcBef>
          <a:spcPct val="20000"/>
        </a:spcBef>
        <a:spcAft>
          <a:spcPct val="0"/>
        </a:spcAft>
        <a:buChar char="»"/>
        <a:defRPr sz="2000">
          <a:solidFill>
            <a:schemeClr val="tx1"/>
          </a:solidFill>
          <a:latin typeface="Arial Unicode MS" pitchFamily="34" charset="-128"/>
        </a:defRPr>
      </a:lvl5pPr>
      <a:lvl6pPr marL="2513701" indent="-228517" algn="l" rtl="0" fontAlgn="base">
        <a:spcBef>
          <a:spcPct val="20000"/>
        </a:spcBef>
        <a:spcAft>
          <a:spcPct val="0"/>
        </a:spcAft>
        <a:buChar char="»"/>
        <a:defRPr sz="2000">
          <a:solidFill>
            <a:schemeClr val="tx1"/>
          </a:solidFill>
          <a:latin typeface="Arial Unicode MS" pitchFamily="34" charset="-128"/>
        </a:defRPr>
      </a:lvl6pPr>
      <a:lvl7pPr marL="2970736" indent="-228517" algn="l" rtl="0" fontAlgn="base">
        <a:spcBef>
          <a:spcPct val="20000"/>
        </a:spcBef>
        <a:spcAft>
          <a:spcPct val="0"/>
        </a:spcAft>
        <a:buChar char="»"/>
        <a:defRPr sz="2000">
          <a:solidFill>
            <a:schemeClr val="tx1"/>
          </a:solidFill>
          <a:latin typeface="Arial Unicode MS" pitchFamily="34" charset="-128"/>
        </a:defRPr>
      </a:lvl7pPr>
      <a:lvl8pPr marL="3427774" indent="-228517" algn="l" rtl="0" fontAlgn="base">
        <a:spcBef>
          <a:spcPct val="20000"/>
        </a:spcBef>
        <a:spcAft>
          <a:spcPct val="0"/>
        </a:spcAft>
        <a:buChar char="»"/>
        <a:defRPr sz="2000">
          <a:solidFill>
            <a:schemeClr val="tx1"/>
          </a:solidFill>
          <a:latin typeface="Arial Unicode MS" pitchFamily="34" charset="-128"/>
        </a:defRPr>
      </a:lvl8pPr>
      <a:lvl9pPr marL="3884807" indent="-228517" algn="l" rtl="0" fontAlgn="base">
        <a:spcBef>
          <a:spcPct val="20000"/>
        </a:spcBef>
        <a:spcAft>
          <a:spcPct val="0"/>
        </a:spcAft>
        <a:buChar char="»"/>
        <a:defRPr sz="2000">
          <a:solidFill>
            <a:schemeClr val="tx1"/>
          </a:solidFill>
          <a:latin typeface="Arial Unicode MS" pitchFamily="34" charset="-128"/>
        </a:defRPr>
      </a:lvl9pPr>
    </p:bodyStyle>
    <p:otherStyle>
      <a:defPPr>
        <a:defRPr lang="en-US"/>
      </a:defPPr>
      <a:lvl1pPr marL="0" algn="l" defTabSz="914071" rtl="0" eaLnBrk="1" latinLnBrk="0" hangingPunct="1">
        <a:defRPr sz="1800" kern="1200">
          <a:solidFill>
            <a:schemeClr val="tx1"/>
          </a:solidFill>
          <a:latin typeface="+mn-lt"/>
          <a:ea typeface="+mn-ea"/>
          <a:cs typeface="+mn-cs"/>
        </a:defRPr>
      </a:lvl1pPr>
      <a:lvl2pPr marL="457035" algn="l" defTabSz="914071" rtl="0" eaLnBrk="1" latinLnBrk="0" hangingPunct="1">
        <a:defRPr sz="1800" kern="1200">
          <a:solidFill>
            <a:schemeClr val="tx1"/>
          </a:solidFill>
          <a:latin typeface="+mn-lt"/>
          <a:ea typeface="+mn-ea"/>
          <a:cs typeface="+mn-cs"/>
        </a:defRPr>
      </a:lvl2pPr>
      <a:lvl3pPr marL="914071" algn="l" defTabSz="914071" rtl="0" eaLnBrk="1" latinLnBrk="0" hangingPunct="1">
        <a:defRPr sz="1800" kern="1200">
          <a:solidFill>
            <a:schemeClr val="tx1"/>
          </a:solidFill>
          <a:latin typeface="+mn-lt"/>
          <a:ea typeface="+mn-ea"/>
          <a:cs typeface="+mn-cs"/>
        </a:defRPr>
      </a:lvl3pPr>
      <a:lvl4pPr marL="1371110" algn="l" defTabSz="914071" rtl="0" eaLnBrk="1" latinLnBrk="0" hangingPunct="1">
        <a:defRPr sz="1800" kern="1200">
          <a:solidFill>
            <a:schemeClr val="tx1"/>
          </a:solidFill>
          <a:latin typeface="+mn-lt"/>
          <a:ea typeface="+mn-ea"/>
          <a:cs typeface="+mn-cs"/>
        </a:defRPr>
      </a:lvl4pPr>
      <a:lvl5pPr marL="1828146" algn="l" defTabSz="914071" rtl="0" eaLnBrk="1" latinLnBrk="0" hangingPunct="1">
        <a:defRPr sz="1800" kern="1200">
          <a:solidFill>
            <a:schemeClr val="tx1"/>
          </a:solidFill>
          <a:latin typeface="+mn-lt"/>
          <a:ea typeface="+mn-ea"/>
          <a:cs typeface="+mn-cs"/>
        </a:defRPr>
      </a:lvl5pPr>
      <a:lvl6pPr marL="2285181" algn="l" defTabSz="914071" rtl="0" eaLnBrk="1" latinLnBrk="0" hangingPunct="1">
        <a:defRPr sz="1800" kern="1200">
          <a:solidFill>
            <a:schemeClr val="tx1"/>
          </a:solidFill>
          <a:latin typeface="+mn-lt"/>
          <a:ea typeface="+mn-ea"/>
          <a:cs typeface="+mn-cs"/>
        </a:defRPr>
      </a:lvl6pPr>
      <a:lvl7pPr marL="2742219" algn="l" defTabSz="914071" rtl="0" eaLnBrk="1" latinLnBrk="0" hangingPunct="1">
        <a:defRPr sz="1800" kern="1200">
          <a:solidFill>
            <a:schemeClr val="tx1"/>
          </a:solidFill>
          <a:latin typeface="+mn-lt"/>
          <a:ea typeface="+mn-ea"/>
          <a:cs typeface="+mn-cs"/>
        </a:defRPr>
      </a:lvl7pPr>
      <a:lvl8pPr marL="3199252" algn="l" defTabSz="914071" rtl="0" eaLnBrk="1" latinLnBrk="0" hangingPunct="1">
        <a:defRPr sz="1800" kern="1200">
          <a:solidFill>
            <a:schemeClr val="tx1"/>
          </a:solidFill>
          <a:latin typeface="+mn-lt"/>
          <a:ea typeface="+mn-ea"/>
          <a:cs typeface="+mn-cs"/>
        </a:defRPr>
      </a:lvl8pPr>
      <a:lvl9pPr marL="3656291" algn="l" defTabSz="914071"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73778" name="Rectangle 18"/>
          <p:cNvSpPr>
            <a:spLocks noGrp="1" noChangeArrowheads="1"/>
          </p:cNvSpPr>
          <p:nvPr>
            <p:ph type="title"/>
          </p:nvPr>
        </p:nvSpPr>
        <p:spPr bwMode="auto">
          <a:xfrm>
            <a:off x="609601" y="457200"/>
            <a:ext cx="7924800" cy="762000"/>
          </a:xfrm>
          <a:prstGeom prst="rect">
            <a:avLst/>
          </a:prstGeom>
          <a:noFill/>
          <a:ln w="9525">
            <a:noFill/>
            <a:miter lim="800000"/>
            <a:headEnd/>
            <a:tailEnd/>
          </a:ln>
        </p:spPr>
        <p:txBody>
          <a:bodyPr vert="horz" wrap="square" lIns="91407" tIns="45704" rIns="91407" bIns="45704" numCol="1" anchor="t" anchorCtr="0" compatLnSpc="1">
            <a:prstTxWarp prst="textNoShape">
              <a:avLst/>
            </a:prstTxWarp>
          </a:bodyPr>
          <a:lstStyle/>
          <a:p>
            <a:pPr lvl="0"/>
            <a:r>
              <a:rPr lang="en-US" smtClean="0"/>
              <a:t>Outline</a:t>
            </a:r>
          </a:p>
        </p:txBody>
      </p:sp>
      <p:sp>
        <p:nvSpPr>
          <p:cNvPr id="373779" name="Rectangle 19"/>
          <p:cNvSpPr>
            <a:spLocks noGrp="1" noChangeArrowheads="1"/>
          </p:cNvSpPr>
          <p:nvPr>
            <p:ph type="body" idx="1"/>
          </p:nvPr>
        </p:nvSpPr>
        <p:spPr bwMode="auto">
          <a:xfrm>
            <a:off x="609601" y="1524001"/>
            <a:ext cx="7924800" cy="4267200"/>
          </a:xfrm>
          <a:prstGeom prst="rect">
            <a:avLst/>
          </a:prstGeom>
          <a:noFill/>
          <a:ln w="19050">
            <a:noFill/>
            <a:miter lim="800000"/>
            <a:headEnd/>
            <a:tailEnd/>
          </a:ln>
        </p:spPr>
        <p:txBody>
          <a:bodyPr vert="horz" wrap="square" lIns="91407" tIns="45704" rIns="91407" bIns="45704"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373780" name="Rectangle 20"/>
          <p:cNvSpPr>
            <a:spLocks noChangeArrowheads="1"/>
          </p:cNvSpPr>
          <p:nvPr userDrawn="1"/>
        </p:nvSpPr>
        <p:spPr bwMode="auto">
          <a:xfrm>
            <a:off x="609601" y="1295400"/>
            <a:ext cx="7924800" cy="76200"/>
          </a:xfrm>
          <a:prstGeom prst="rect">
            <a:avLst/>
          </a:prstGeom>
          <a:gradFill rotWithShape="0">
            <a:gsLst>
              <a:gs pos="0">
                <a:srgbClr val="CC0000"/>
              </a:gs>
              <a:gs pos="100000">
                <a:srgbClr val="CC0000">
                  <a:gamma/>
                  <a:tint val="24314"/>
                  <a:invGamma/>
                </a:srgbClr>
              </a:gs>
            </a:gsLst>
            <a:lin ang="0" scaled="1"/>
          </a:gradFill>
          <a:ln w="9525">
            <a:noFill/>
            <a:miter lim="800000"/>
            <a:headEnd/>
            <a:tailEnd/>
          </a:ln>
          <a:effectLst/>
        </p:spPr>
        <p:txBody>
          <a:bodyPr wrap="none" lIns="91407" tIns="45704" rIns="91407" bIns="45704" anchor="ctr"/>
          <a:lstStyle/>
          <a:p>
            <a:endParaRPr lang="en-US" sz="2800" i="1" dirty="0">
              <a:solidFill>
                <a:srgbClr val="000099"/>
              </a:solidFill>
              <a:latin typeface="Arial Unicode MS" pitchFamily="34" charset="-128"/>
            </a:endParaRPr>
          </a:p>
        </p:txBody>
      </p:sp>
      <p:sp>
        <p:nvSpPr>
          <p:cNvPr id="373783" name="Line 23"/>
          <p:cNvSpPr>
            <a:spLocks noChangeShapeType="1"/>
          </p:cNvSpPr>
          <p:nvPr userDrawn="1"/>
        </p:nvSpPr>
        <p:spPr bwMode="auto">
          <a:xfrm>
            <a:off x="609601" y="6096000"/>
            <a:ext cx="7924800" cy="0"/>
          </a:xfrm>
          <a:prstGeom prst="line">
            <a:avLst/>
          </a:prstGeom>
          <a:noFill/>
          <a:ln w="28575">
            <a:solidFill>
              <a:srgbClr val="000066"/>
            </a:solidFill>
            <a:round/>
            <a:headEnd/>
            <a:tailEnd/>
          </a:ln>
          <a:effectLst/>
        </p:spPr>
        <p:txBody>
          <a:bodyPr lIns="91407" tIns="45704" rIns="91407" bIns="45704"/>
          <a:lstStyle/>
          <a:p>
            <a:endParaRPr lang="en-US" sz="2800" i="1" dirty="0">
              <a:solidFill>
                <a:srgbClr val="000099"/>
              </a:solidFill>
              <a:latin typeface="Arial Unicode MS" pitchFamily="34" charset="-128"/>
            </a:endParaRPr>
          </a:p>
        </p:txBody>
      </p:sp>
      <p:pic>
        <p:nvPicPr>
          <p:cNvPr id="373784" name="Picture 24"/>
          <p:cNvPicPr>
            <a:picLocks noChangeAspect="1" noChangeArrowheads="1"/>
          </p:cNvPicPr>
          <p:nvPr userDrawn="1"/>
        </p:nvPicPr>
        <p:blipFill>
          <a:blip r:embed="rId15" cstate="print"/>
          <a:srcRect/>
          <a:stretch>
            <a:fillRect/>
          </a:stretch>
        </p:blipFill>
        <p:spPr bwMode="auto">
          <a:xfrm>
            <a:off x="7848600" y="457200"/>
            <a:ext cx="685800" cy="685800"/>
          </a:xfrm>
          <a:prstGeom prst="rect">
            <a:avLst/>
          </a:prstGeom>
          <a:noFill/>
          <a:ln w="9525">
            <a:noFill/>
            <a:miter lim="800000"/>
            <a:headEnd/>
            <a:tailEnd/>
          </a:ln>
          <a:effectLst/>
        </p:spPr>
      </p:pic>
      <p:sp>
        <p:nvSpPr>
          <p:cNvPr id="373786" name="Text Box 26"/>
          <p:cNvSpPr txBox="1">
            <a:spLocks noChangeArrowheads="1"/>
          </p:cNvSpPr>
          <p:nvPr userDrawn="1"/>
        </p:nvSpPr>
        <p:spPr bwMode="auto">
          <a:xfrm>
            <a:off x="533400" y="6172201"/>
            <a:ext cx="8001000" cy="525142"/>
          </a:xfrm>
          <a:prstGeom prst="rect">
            <a:avLst/>
          </a:prstGeom>
          <a:noFill/>
          <a:ln w="9525">
            <a:noFill/>
            <a:miter lim="800000"/>
            <a:headEnd/>
            <a:tailEnd/>
          </a:ln>
          <a:effectLst/>
        </p:spPr>
        <p:txBody>
          <a:bodyPr lIns="91407" tIns="45704" rIns="91407" bIns="45704">
            <a:spAutoFit/>
          </a:bodyPr>
          <a:lstStyle/>
          <a:p>
            <a:pPr>
              <a:spcBef>
                <a:spcPct val="50000"/>
              </a:spcBef>
            </a:pPr>
            <a:endParaRPr lang="en-US" sz="2800" i="1" dirty="0">
              <a:solidFill>
                <a:srgbClr val="000099"/>
              </a:solidFill>
              <a:latin typeface="Arial Unicode MS" pitchFamily="34" charset="-128"/>
            </a:endParaRPr>
          </a:p>
        </p:txBody>
      </p:sp>
      <p:sp>
        <p:nvSpPr>
          <p:cNvPr id="2" name="Footer Placeholder 1"/>
          <p:cNvSpPr>
            <a:spLocks noGrp="1"/>
          </p:cNvSpPr>
          <p:nvPr>
            <p:ph type="ftr" sz="quarter" idx="3"/>
          </p:nvPr>
        </p:nvSpPr>
        <p:spPr>
          <a:xfrm>
            <a:off x="3124201" y="6356357"/>
            <a:ext cx="2895600" cy="365125"/>
          </a:xfrm>
          <a:prstGeom prst="rect">
            <a:avLst/>
          </a:prstGeom>
        </p:spPr>
        <p:txBody>
          <a:bodyPr vert="horz" lIns="91407" tIns="45704" rIns="91407" bIns="45704" rtlCol="0" anchor="ctr"/>
          <a:lstStyle>
            <a:lvl1pPr algn="ctr">
              <a:defRPr sz="1200">
                <a:solidFill>
                  <a:schemeClr val="tx1">
                    <a:tint val="75000"/>
                  </a:schemeClr>
                </a:solidFill>
              </a:defRPr>
            </a:lvl1pPr>
          </a:lstStyle>
          <a:p>
            <a:r>
              <a:rPr lang="en-US" i="1" smtClean="0">
                <a:solidFill>
                  <a:srgbClr val="000000">
                    <a:tint val="75000"/>
                  </a:srgbClr>
                </a:solidFill>
                <a:latin typeface="Arial Unicode MS" pitchFamily="34" charset="-128"/>
              </a:rPr>
              <a:t>C. Hogan, Fermilab PAC, June 2013</a:t>
            </a:r>
            <a:endParaRPr lang="en-US" i="1" dirty="0">
              <a:solidFill>
                <a:srgbClr val="000000">
                  <a:tint val="75000"/>
                </a:srgbClr>
              </a:solidFill>
              <a:latin typeface="Arial Unicode MS" pitchFamily="34" charset="-128"/>
            </a:endParaRPr>
          </a:p>
        </p:txBody>
      </p:sp>
      <p:sp>
        <p:nvSpPr>
          <p:cNvPr id="3" name="Slide Number Placeholder 2"/>
          <p:cNvSpPr>
            <a:spLocks noGrp="1"/>
          </p:cNvSpPr>
          <p:nvPr>
            <p:ph type="sldNum" sz="quarter" idx="4"/>
          </p:nvPr>
        </p:nvSpPr>
        <p:spPr>
          <a:xfrm>
            <a:off x="612422" y="6328135"/>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i="1" smtClean="0">
                <a:solidFill>
                  <a:srgbClr val="000000">
                    <a:tint val="75000"/>
                  </a:srgbClr>
                </a:solidFill>
                <a:latin typeface="Arial Unicode MS" pitchFamily="34" charset="-128"/>
              </a:rPr>
              <a:pPr/>
              <a:t>‹#›</a:t>
            </a:fld>
            <a:endParaRPr lang="en-US" i="1" dirty="0">
              <a:solidFill>
                <a:srgbClr val="000000">
                  <a:tint val="75000"/>
                </a:srgbClr>
              </a:solidFill>
              <a:latin typeface="Arial Unicode MS" pitchFamily="34" charset="-128"/>
            </a:endParaRPr>
          </a:p>
        </p:txBody>
      </p:sp>
    </p:spTree>
  </p:cSld>
  <p:clrMap bg1="lt1" tx1="dk1" bg2="lt2" tx2="dk2" accent1="accent1" accent2="accent2" accent3="accent3" accent4="accent4" accent5="accent5" accent6="accent6" hlink="hlink" folHlink="folHlink"/>
  <p:sldLayoutIdLst>
    <p:sldLayoutId id="2147487960" r:id="rId1"/>
    <p:sldLayoutId id="2147487961" r:id="rId2"/>
    <p:sldLayoutId id="2147487962" r:id="rId3"/>
    <p:sldLayoutId id="2147487963" r:id="rId4"/>
    <p:sldLayoutId id="2147487964" r:id="rId5"/>
    <p:sldLayoutId id="2147487965" r:id="rId6"/>
    <p:sldLayoutId id="2147487966" r:id="rId7"/>
    <p:sldLayoutId id="2147487967" r:id="rId8"/>
    <p:sldLayoutId id="2147487968" r:id="rId9"/>
    <p:sldLayoutId id="2147487969" r:id="rId10"/>
    <p:sldLayoutId id="2147487970" r:id="rId11"/>
    <p:sldLayoutId id="2147487971" r:id="rId12"/>
    <p:sldLayoutId id="2147487972" r:id="rId13"/>
  </p:sldLayoutIdLst>
  <p:hf hdr="0" dt="0"/>
  <p:txStyles>
    <p:titleStyle>
      <a:lvl1pPr algn="ctr" rtl="0" fontAlgn="base">
        <a:spcBef>
          <a:spcPct val="0"/>
        </a:spcBef>
        <a:spcAft>
          <a:spcPct val="0"/>
        </a:spcAft>
        <a:defRPr sz="3600" b="1">
          <a:solidFill>
            <a:schemeClr val="accent2"/>
          </a:solidFill>
          <a:latin typeface="+mj-lt"/>
          <a:ea typeface="+mj-ea"/>
          <a:cs typeface="+mj-cs"/>
        </a:defRPr>
      </a:lvl1pPr>
      <a:lvl2pPr algn="ctr" rtl="0" fontAlgn="base">
        <a:spcBef>
          <a:spcPct val="0"/>
        </a:spcBef>
        <a:spcAft>
          <a:spcPct val="0"/>
        </a:spcAft>
        <a:defRPr sz="3600" b="1">
          <a:solidFill>
            <a:schemeClr val="accent2"/>
          </a:solidFill>
          <a:latin typeface="Arial" charset="0"/>
        </a:defRPr>
      </a:lvl2pPr>
      <a:lvl3pPr algn="ctr" rtl="0" fontAlgn="base">
        <a:spcBef>
          <a:spcPct val="0"/>
        </a:spcBef>
        <a:spcAft>
          <a:spcPct val="0"/>
        </a:spcAft>
        <a:defRPr sz="3600" b="1">
          <a:solidFill>
            <a:schemeClr val="accent2"/>
          </a:solidFill>
          <a:latin typeface="Arial" charset="0"/>
        </a:defRPr>
      </a:lvl3pPr>
      <a:lvl4pPr algn="ctr" rtl="0" fontAlgn="base">
        <a:spcBef>
          <a:spcPct val="0"/>
        </a:spcBef>
        <a:spcAft>
          <a:spcPct val="0"/>
        </a:spcAft>
        <a:defRPr sz="3600" b="1">
          <a:solidFill>
            <a:schemeClr val="accent2"/>
          </a:solidFill>
          <a:latin typeface="Arial" charset="0"/>
        </a:defRPr>
      </a:lvl4pPr>
      <a:lvl5pPr algn="ctr" rtl="0" fontAlgn="base">
        <a:spcBef>
          <a:spcPct val="0"/>
        </a:spcBef>
        <a:spcAft>
          <a:spcPct val="0"/>
        </a:spcAft>
        <a:defRPr sz="3600" b="1">
          <a:solidFill>
            <a:schemeClr val="accent2"/>
          </a:solidFill>
          <a:latin typeface="Arial" charset="0"/>
        </a:defRPr>
      </a:lvl5pPr>
      <a:lvl6pPr marL="457035" algn="ctr" rtl="0" fontAlgn="base">
        <a:spcBef>
          <a:spcPct val="0"/>
        </a:spcBef>
        <a:spcAft>
          <a:spcPct val="0"/>
        </a:spcAft>
        <a:defRPr sz="3600" b="1">
          <a:solidFill>
            <a:schemeClr val="accent2"/>
          </a:solidFill>
          <a:latin typeface="Arial" charset="0"/>
        </a:defRPr>
      </a:lvl6pPr>
      <a:lvl7pPr marL="914071" algn="ctr" rtl="0" fontAlgn="base">
        <a:spcBef>
          <a:spcPct val="0"/>
        </a:spcBef>
        <a:spcAft>
          <a:spcPct val="0"/>
        </a:spcAft>
        <a:defRPr sz="3600" b="1">
          <a:solidFill>
            <a:schemeClr val="accent2"/>
          </a:solidFill>
          <a:latin typeface="Arial" charset="0"/>
        </a:defRPr>
      </a:lvl7pPr>
      <a:lvl8pPr marL="1371110" algn="ctr" rtl="0" fontAlgn="base">
        <a:spcBef>
          <a:spcPct val="0"/>
        </a:spcBef>
        <a:spcAft>
          <a:spcPct val="0"/>
        </a:spcAft>
        <a:defRPr sz="3600" b="1">
          <a:solidFill>
            <a:schemeClr val="accent2"/>
          </a:solidFill>
          <a:latin typeface="Arial" charset="0"/>
        </a:defRPr>
      </a:lvl8pPr>
      <a:lvl9pPr marL="1828146" algn="ctr" rtl="0" fontAlgn="base">
        <a:spcBef>
          <a:spcPct val="0"/>
        </a:spcBef>
        <a:spcAft>
          <a:spcPct val="0"/>
        </a:spcAft>
        <a:defRPr sz="3600" b="1">
          <a:solidFill>
            <a:schemeClr val="accent2"/>
          </a:solidFill>
          <a:latin typeface="Arial" charset="0"/>
        </a:defRPr>
      </a:lvl9pPr>
    </p:titleStyle>
    <p:bodyStyle>
      <a:lvl1pPr marL="342778" indent="-342778" algn="l" rtl="0" fontAlgn="base">
        <a:spcBef>
          <a:spcPct val="20000"/>
        </a:spcBef>
        <a:spcAft>
          <a:spcPct val="0"/>
        </a:spcAft>
        <a:buChar char="•"/>
        <a:defRPr sz="2800">
          <a:solidFill>
            <a:schemeClr val="accent2"/>
          </a:solidFill>
          <a:latin typeface="+mn-lt"/>
          <a:ea typeface="+mn-ea"/>
          <a:cs typeface="+mn-cs"/>
        </a:defRPr>
      </a:lvl1pPr>
      <a:lvl2pPr marL="742684" indent="-285647" algn="l" rtl="0" fontAlgn="base">
        <a:spcBef>
          <a:spcPct val="20000"/>
        </a:spcBef>
        <a:spcAft>
          <a:spcPct val="0"/>
        </a:spcAft>
        <a:buFont typeface="Wingdings" pitchFamily="2" charset="2"/>
        <a:buChar char="§"/>
        <a:defRPr sz="2000">
          <a:solidFill>
            <a:schemeClr val="tx1"/>
          </a:solidFill>
          <a:latin typeface="+mn-lt"/>
        </a:defRPr>
      </a:lvl2pPr>
      <a:lvl3pPr marL="1142589" indent="-228517" algn="l" rtl="0" fontAlgn="base">
        <a:spcBef>
          <a:spcPct val="20000"/>
        </a:spcBef>
        <a:spcAft>
          <a:spcPct val="0"/>
        </a:spcAft>
        <a:buFont typeface="Wingdings" pitchFamily="2" charset="2"/>
        <a:buChar char="Ø"/>
        <a:defRPr sz="2000">
          <a:solidFill>
            <a:schemeClr val="tx1"/>
          </a:solidFill>
          <a:latin typeface="+mn-lt"/>
        </a:defRPr>
      </a:lvl3pPr>
      <a:lvl4pPr marL="1599626" indent="-228517" algn="l" rtl="0" fontAlgn="base">
        <a:spcBef>
          <a:spcPct val="20000"/>
        </a:spcBef>
        <a:spcAft>
          <a:spcPct val="0"/>
        </a:spcAft>
        <a:buChar char="o"/>
        <a:defRPr sz="2000">
          <a:solidFill>
            <a:schemeClr val="tx1"/>
          </a:solidFill>
          <a:latin typeface="Arial Unicode MS" pitchFamily="34" charset="-128"/>
        </a:defRPr>
      </a:lvl4pPr>
      <a:lvl5pPr marL="2056665" indent="-228517" algn="l" rtl="0" fontAlgn="base">
        <a:spcBef>
          <a:spcPct val="20000"/>
        </a:spcBef>
        <a:spcAft>
          <a:spcPct val="0"/>
        </a:spcAft>
        <a:buChar char="»"/>
        <a:defRPr sz="2000">
          <a:solidFill>
            <a:schemeClr val="tx1"/>
          </a:solidFill>
          <a:latin typeface="Arial Unicode MS" pitchFamily="34" charset="-128"/>
        </a:defRPr>
      </a:lvl5pPr>
      <a:lvl6pPr marL="2513701" indent="-228517" algn="l" rtl="0" fontAlgn="base">
        <a:spcBef>
          <a:spcPct val="20000"/>
        </a:spcBef>
        <a:spcAft>
          <a:spcPct val="0"/>
        </a:spcAft>
        <a:buChar char="»"/>
        <a:defRPr sz="2000">
          <a:solidFill>
            <a:schemeClr val="tx1"/>
          </a:solidFill>
          <a:latin typeface="Arial Unicode MS" pitchFamily="34" charset="-128"/>
        </a:defRPr>
      </a:lvl6pPr>
      <a:lvl7pPr marL="2970736" indent="-228517" algn="l" rtl="0" fontAlgn="base">
        <a:spcBef>
          <a:spcPct val="20000"/>
        </a:spcBef>
        <a:spcAft>
          <a:spcPct val="0"/>
        </a:spcAft>
        <a:buChar char="»"/>
        <a:defRPr sz="2000">
          <a:solidFill>
            <a:schemeClr val="tx1"/>
          </a:solidFill>
          <a:latin typeface="Arial Unicode MS" pitchFamily="34" charset="-128"/>
        </a:defRPr>
      </a:lvl7pPr>
      <a:lvl8pPr marL="3427774" indent="-228517" algn="l" rtl="0" fontAlgn="base">
        <a:spcBef>
          <a:spcPct val="20000"/>
        </a:spcBef>
        <a:spcAft>
          <a:spcPct val="0"/>
        </a:spcAft>
        <a:buChar char="»"/>
        <a:defRPr sz="2000">
          <a:solidFill>
            <a:schemeClr val="tx1"/>
          </a:solidFill>
          <a:latin typeface="Arial Unicode MS" pitchFamily="34" charset="-128"/>
        </a:defRPr>
      </a:lvl8pPr>
      <a:lvl9pPr marL="3884807" indent="-228517" algn="l" rtl="0" fontAlgn="base">
        <a:spcBef>
          <a:spcPct val="20000"/>
        </a:spcBef>
        <a:spcAft>
          <a:spcPct val="0"/>
        </a:spcAft>
        <a:buChar char="»"/>
        <a:defRPr sz="2000">
          <a:solidFill>
            <a:schemeClr val="tx1"/>
          </a:solidFill>
          <a:latin typeface="Arial Unicode MS" pitchFamily="34" charset="-128"/>
        </a:defRPr>
      </a:lvl9pPr>
    </p:bodyStyle>
    <p:otherStyle>
      <a:defPPr>
        <a:defRPr lang="en-US"/>
      </a:defPPr>
      <a:lvl1pPr marL="0" algn="l" defTabSz="914071" rtl="0" eaLnBrk="1" latinLnBrk="0" hangingPunct="1">
        <a:defRPr sz="1800" kern="1200">
          <a:solidFill>
            <a:schemeClr val="tx1"/>
          </a:solidFill>
          <a:latin typeface="+mn-lt"/>
          <a:ea typeface="+mn-ea"/>
          <a:cs typeface="+mn-cs"/>
        </a:defRPr>
      </a:lvl1pPr>
      <a:lvl2pPr marL="457035" algn="l" defTabSz="914071" rtl="0" eaLnBrk="1" latinLnBrk="0" hangingPunct="1">
        <a:defRPr sz="1800" kern="1200">
          <a:solidFill>
            <a:schemeClr val="tx1"/>
          </a:solidFill>
          <a:latin typeface="+mn-lt"/>
          <a:ea typeface="+mn-ea"/>
          <a:cs typeface="+mn-cs"/>
        </a:defRPr>
      </a:lvl2pPr>
      <a:lvl3pPr marL="914071" algn="l" defTabSz="914071" rtl="0" eaLnBrk="1" latinLnBrk="0" hangingPunct="1">
        <a:defRPr sz="1800" kern="1200">
          <a:solidFill>
            <a:schemeClr val="tx1"/>
          </a:solidFill>
          <a:latin typeface="+mn-lt"/>
          <a:ea typeface="+mn-ea"/>
          <a:cs typeface="+mn-cs"/>
        </a:defRPr>
      </a:lvl3pPr>
      <a:lvl4pPr marL="1371110" algn="l" defTabSz="914071" rtl="0" eaLnBrk="1" latinLnBrk="0" hangingPunct="1">
        <a:defRPr sz="1800" kern="1200">
          <a:solidFill>
            <a:schemeClr val="tx1"/>
          </a:solidFill>
          <a:latin typeface="+mn-lt"/>
          <a:ea typeface="+mn-ea"/>
          <a:cs typeface="+mn-cs"/>
        </a:defRPr>
      </a:lvl4pPr>
      <a:lvl5pPr marL="1828146" algn="l" defTabSz="914071" rtl="0" eaLnBrk="1" latinLnBrk="0" hangingPunct="1">
        <a:defRPr sz="1800" kern="1200">
          <a:solidFill>
            <a:schemeClr val="tx1"/>
          </a:solidFill>
          <a:latin typeface="+mn-lt"/>
          <a:ea typeface="+mn-ea"/>
          <a:cs typeface="+mn-cs"/>
        </a:defRPr>
      </a:lvl5pPr>
      <a:lvl6pPr marL="2285181" algn="l" defTabSz="914071" rtl="0" eaLnBrk="1" latinLnBrk="0" hangingPunct="1">
        <a:defRPr sz="1800" kern="1200">
          <a:solidFill>
            <a:schemeClr val="tx1"/>
          </a:solidFill>
          <a:latin typeface="+mn-lt"/>
          <a:ea typeface="+mn-ea"/>
          <a:cs typeface="+mn-cs"/>
        </a:defRPr>
      </a:lvl6pPr>
      <a:lvl7pPr marL="2742219" algn="l" defTabSz="914071" rtl="0" eaLnBrk="1" latinLnBrk="0" hangingPunct="1">
        <a:defRPr sz="1800" kern="1200">
          <a:solidFill>
            <a:schemeClr val="tx1"/>
          </a:solidFill>
          <a:latin typeface="+mn-lt"/>
          <a:ea typeface="+mn-ea"/>
          <a:cs typeface="+mn-cs"/>
        </a:defRPr>
      </a:lvl7pPr>
      <a:lvl8pPr marL="3199252" algn="l" defTabSz="914071" rtl="0" eaLnBrk="1" latinLnBrk="0" hangingPunct="1">
        <a:defRPr sz="1800" kern="1200">
          <a:solidFill>
            <a:schemeClr val="tx1"/>
          </a:solidFill>
          <a:latin typeface="+mn-lt"/>
          <a:ea typeface="+mn-ea"/>
          <a:cs typeface="+mn-cs"/>
        </a:defRPr>
      </a:lvl8pPr>
      <a:lvl9pPr marL="3656291" algn="l" defTabSz="914071"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73778" name="Rectangle 18"/>
          <p:cNvSpPr>
            <a:spLocks noGrp="1" noChangeArrowheads="1"/>
          </p:cNvSpPr>
          <p:nvPr>
            <p:ph type="title"/>
          </p:nvPr>
        </p:nvSpPr>
        <p:spPr bwMode="auto">
          <a:xfrm>
            <a:off x="609601" y="457200"/>
            <a:ext cx="7924800" cy="762000"/>
          </a:xfrm>
          <a:prstGeom prst="rect">
            <a:avLst/>
          </a:prstGeom>
          <a:noFill/>
          <a:ln w="9525">
            <a:noFill/>
            <a:miter lim="800000"/>
            <a:headEnd/>
            <a:tailEnd/>
          </a:ln>
        </p:spPr>
        <p:txBody>
          <a:bodyPr vert="horz" wrap="square" lIns="91407" tIns="45704" rIns="91407" bIns="45704" numCol="1" anchor="t" anchorCtr="0" compatLnSpc="1">
            <a:prstTxWarp prst="textNoShape">
              <a:avLst/>
            </a:prstTxWarp>
          </a:bodyPr>
          <a:lstStyle/>
          <a:p>
            <a:pPr lvl="0"/>
            <a:r>
              <a:rPr lang="en-US" smtClean="0"/>
              <a:t>Outline</a:t>
            </a:r>
          </a:p>
        </p:txBody>
      </p:sp>
      <p:sp>
        <p:nvSpPr>
          <p:cNvPr id="373779" name="Rectangle 19"/>
          <p:cNvSpPr>
            <a:spLocks noGrp="1" noChangeArrowheads="1"/>
          </p:cNvSpPr>
          <p:nvPr>
            <p:ph type="body" idx="1"/>
          </p:nvPr>
        </p:nvSpPr>
        <p:spPr bwMode="auto">
          <a:xfrm>
            <a:off x="609601" y="1524001"/>
            <a:ext cx="7924800" cy="4267200"/>
          </a:xfrm>
          <a:prstGeom prst="rect">
            <a:avLst/>
          </a:prstGeom>
          <a:noFill/>
          <a:ln w="19050">
            <a:noFill/>
            <a:miter lim="800000"/>
            <a:headEnd/>
            <a:tailEnd/>
          </a:ln>
        </p:spPr>
        <p:txBody>
          <a:bodyPr vert="horz" wrap="square" lIns="91407" tIns="45704" rIns="91407" bIns="45704"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373780" name="Rectangle 20"/>
          <p:cNvSpPr>
            <a:spLocks noChangeArrowheads="1"/>
          </p:cNvSpPr>
          <p:nvPr userDrawn="1"/>
        </p:nvSpPr>
        <p:spPr bwMode="auto">
          <a:xfrm>
            <a:off x="609601" y="1295400"/>
            <a:ext cx="7924800" cy="76200"/>
          </a:xfrm>
          <a:prstGeom prst="rect">
            <a:avLst/>
          </a:prstGeom>
          <a:gradFill rotWithShape="0">
            <a:gsLst>
              <a:gs pos="0">
                <a:srgbClr val="CC0000"/>
              </a:gs>
              <a:gs pos="100000">
                <a:srgbClr val="CC0000">
                  <a:gamma/>
                  <a:tint val="24314"/>
                  <a:invGamma/>
                </a:srgbClr>
              </a:gs>
            </a:gsLst>
            <a:lin ang="0" scaled="1"/>
          </a:gradFill>
          <a:ln w="9525">
            <a:noFill/>
            <a:miter lim="800000"/>
            <a:headEnd/>
            <a:tailEnd/>
          </a:ln>
          <a:effectLst/>
        </p:spPr>
        <p:txBody>
          <a:bodyPr wrap="none" lIns="91407" tIns="45704" rIns="91407" bIns="45704" anchor="ctr"/>
          <a:lstStyle/>
          <a:p>
            <a:endParaRPr lang="en-US" sz="2800" i="1" dirty="0">
              <a:solidFill>
                <a:srgbClr val="000099"/>
              </a:solidFill>
              <a:latin typeface="Arial Unicode MS" pitchFamily="34" charset="-128"/>
            </a:endParaRPr>
          </a:p>
        </p:txBody>
      </p:sp>
      <p:sp>
        <p:nvSpPr>
          <p:cNvPr id="373783" name="Line 23"/>
          <p:cNvSpPr>
            <a:spLocks noChangeShapeType="1"/>
          </p:cNvSpPr>
          <p:nvPr userDrawn="1"/>
        </p:nvSpPr>
        <p:spPr bwMode="auto">
          <a:xfrm>
            <a:off x="609601" y="6096000"/>
            <a:ext cx="7924800" cy="0"/>
          </a:xfrm>
          <a:prstGeom prst="line">
            <a:avLst/>
          </a:prstGeom>
          <a:noFill/>
          <a:ln w="28575">
            <a:solidFill>
              <a:srgbClr val="000066"/>
            </a:solidFill>
            <a:round/>
            <a:headEnd/>
            <a:tailEnd/>
          </a:ln>
          <a:effectLst/>
        </p:spPr>
        <p:txBody>
          <a:bodyPr lIns="91407" tIns="45704" rIns="91407" bIns="45704"/>
          <a:lstStyle/>
          <a:p>
            <a:endParaRPr lang="en-US" sz="2800" i="1" dirty="0">
              <a:solidFill>
                <a:srgbClr val="000099"/>
              </a:solidFill>
              <a:latin typeface="Arial Unicode MS" pitchFamily="34" charset="-128"/>
            </a:endParaRPr>
          </a:p>
        </p:txBody>
      </p:sp>
      <p:pic>
        <p:nvPicPr>
          <p:cNvPr id="373784" name="Picture 24"/>
          <p:cNvPicPr>
            <a:picLocks noChangeAspect="1" noChangeArrowheads="1"/>
          </p:cNvPicPr>
          <p:nvPr userDrawn="1"/>
        </p:nvPicPr>
        <p:blipFill>
          <a:blip r:embed="rId15" cstate="print"/>
          <a:srcRect/>
          <a:stretch>
            <a:fillRect/>
          </a:stretch>
        </p:blipFill>
        <p:spPr bwMode="auto">
          <a:xfrm>
            <a:off x="7848600" y="457200"/>
            <a:ext cx="685800" cy="685800"/>
          </a:xfrm>
          <a:prstGeom prst="rect">
            <a:avLst/>
          </a:prstGeom>
          <a:noFill/>
          <a:ln w="9525">
            <a:noFill/>
            <a:miter lim="800000"/>
            <a:headEnd/>
            <a:tailEnd/>
          </a:ln>
          <a:effectLst/>
        </p:spPr>
      </p:pic>
      <p:sp>
        <p:nvSpPr>
          <p:cNvPr id="373786" name="Text Box 26"/>
          <p:cNvSpPr txBox="1">
            <a:spLocks noChangeArrowheads="1"/>
          </p:cNvSpPr>
          <p:nvPr userDrawn="1"/>
        </p:nvSpPr>
        <p:spPr bwMode="auto">
          <a:xfrm>
            <a:off x="533400" y="6172201"/>
            <a:ext cx="8001000" cy="525142"/>
          </a:xfrm>
          <a:prstGeom prst="rect">
            <a:avLst/>
          </a:prstGeom>
          <a:noFill/>
          <a:ln w="9525">
            <a:noFill/>
            <a:miter lim="800000"/>
            <a:headEnd/>
            <a:tailEnd/>
          </a:ln>
          <a:effectLst/>
        </p:spPr>
        <p:txBody>
          <a:bodyPr lIns="91407" tIns="45704" rIns="91407" bIns="45704">
            <a:spAutoFit/>
          </a:bodyPr>
          <a:lstStyle/>
          <a:p>
            <a:pPr>
              <a:spcBef>
                <a:spcPct val="50000"/>
              </a:spcBef>
            </a:pPr>
            <a:endParaRPr lang="en-US" sz="2800" i="1" dirty="0">
              <a:solidFill>
                <a:srgbClr val="000099"/>
              </a:solidFill>
              <a:latin typeface="Arial Unicode MS" pitchFamily="34" charset="-128"/>
            </a:endParaRPr>
          </a:p>
        </p:txBody>
      </p:sp>
      <p:sp>
        <p:nvSpPr>
          <p:cNvPr id="2" name="Footer Placeholder 1"/>
          <p:cNvSpPr>
            <a:spLocks noGrp="1"/>
          </p:cNvSpPr>
          <p:nvPr>
            <p:ph type="ftr" sz="quarter" idx="3"/>
          </p:nvPr>
        </p:nvSpPr>
        <p:spPr>
          <a:xfrm>
            <a:off x="3124201" y="6356357"/>
            <a:ext cx="2895600" cy="365125"/>
          </a:xfrm>
          <a:prstGeom prst="rect">
            <a:avLst/>
          </a:prstGeom>
        </p:spPr>
        <p:txBody>
          <a:bodyPr vert="horz" lIns="91407" tIns="45704" rIns="91407" bIns="45704" rtlCol="0" anchor="ctr"/>
          <a:lstStyle>
            <a:lvl1pPr algn="ctr">
              <a:defRPr sz="1200">
                <a:solidFill>
                  <a:schemeClr val="tx1">
                    <a:tint val="75000"/>
                  </a:schemeClr>
                </a:solidFill>
              </a:defRPr>
            </a:lvl1pPr>
          </a:lstStyle>
          <a:p>
            <a:r>
              <a:rPr lang="en-US" i="1" smtClean="0">
                <a:solidFill>
                  <a:srgbClr val="000000">
                    <a:tint val="75000"/>
                  </a:srgbClr>
                </a:solidFill>
                <a:latin typeface="Arial Unicode MS" pitchFamily="34" charset="-128"/>
              </a:rPr>
              <a:t>C. Hogan, Fermilab PAC, June 2013</a:t>
            </a:r>
            <a:endParaRPr lang="en-US" i="1" dirty="0">
              <a:solidFill>
                <a:srgbClr val="000000">
                  <a:tint val="75000"/>
                </a:srgbClr>
              </a:solidFill>
              <a:latin typeface="Arial Unicode MS" pitchFamily="34" charset="-128"/>
            </a:endParaRPr>
          </a:p>
        </p:txBody>
      </p:sp>
      <p:sp>
        <p:nvSpPr>
          <p:cNvPr id="3" name="Slide Number Placeholder 2"/>
          <p:cNvSpPr>
            <a:spLocks noGrp="1"/>
          </p:cNvSpPr>
          <p:nvPr>
            <p:ph type="sldNum" sz="quarter" idx="4"/>
          </p:nvPr>
        </p:nvSpPr>
        <p:spPr>
          <a:xfrm>
            <a:off x="612422" y="6328135"/>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i="1" smtClean="0">
                <a:solidFill>
                  <a:srgbClr val="000000">
                    <a:tint val="75000"/>
                  </a:srgbClr>
                </a:solidFill>
                <a:latin typeface="Arial Unicode MS" pitchFamily="34" charset="-128"/>
              </a:rPr>
              <a:pPr/>
              <a:t>‹#›</a:t>
            </a:fld>
            <a:endParaRPr lang="en-US" i="1" dirty="0">
              <a:solidFill>
                <a:srgbClr val="000000">
                  <a:tint val="75000"/>
                </a:srgbClr>
              </a:solidFill>
              <a:latin typeface="Arial Unicode MS" pitchFamily="34" charset="-128"/>
            </a:endParaRPr>
          </a:p>
        </p:txBody>
      </p:sp>
    </p:spTree>
  </p:cSld>
  <p:clrMap bg1="lt1" tx1="dk1" bg2="lt2" tx2="dk2" accent1="accent1" accent2="accent2" accent3="accent3" accent4="accent4" accent5="accent5" accent6="accent6" hlink="hlink" folHlink="folHlink"/>
  <p:sldLayoutIdLst>
    <p:sldLayoutId id="2147487974" r:id="rId1"/>
    <p:sldLayoutId id="2147487975" r:id="rId2"/>
    <p:sldLayoutId id="2147487976" r:id="rId3"/>
    <p:sldLayoutId id="2147487977" r:id="rId4"/>
    <p:sldLayoutId id="2147487978" r:id="rId5"/>
    <p:sldLayoutId id="2147487979" r:id="rId6"/>
    <p:sldLayoutId id="2147487980" r:id="rId7"/>
    <p:sldLayoutId id="2147487981" r:id="rId8"/>
    <p:sldLayoutId id="2147487982" r:id="rId9"/>
    <p:sldLayoutId id="2147487983" r:id="rId10"/>
    <p:sldLayoutId id="2147487984" r:id="rId11"/>
    <p:sldLayoutId id="2147487985" r:id="rId12"/>
    <p:sldLayoutId id="2147487986" r:id="rId13"/>
  </p:sldLayoutIdLst>
  <p:hf hdr="0" dt="0"/>
  <p:txStyles>
    <p:titleStyle>
      <a:lvl1pPr algn="ctr" rtl="0" fontAlgn="base">
        <a:spcBef>
          <a:spcPct val="0"/>
        </a:spcBef>
        <a:spcAft>
          <a:spcPct val="0"/>
        </a:spcAft>
        <a:defRPr sz="3600" b="1">
          <a:solidFill>
            <a:schemeClr val="accent2"/>
          </a:solidFill>
          <a:latin typeface="+mj-lt"/>
          <a:ea typeface="+mj-ea"/>
          <a:cs typeface="+mj-cs"/>
        </a:defRPr>
      </a:lvl1pPr>
      <a:lvl2pPr algn="ctr" rtl="0" fontAlgn="base">
        <a:spcBef>
          <a:spcPct val="0"/>
        </a:spcBef>
        <a:spcAft>
          <a:spcPct val="0"/>
        </a:spcAft>
        <a:defRPr sz="3600" b="1">
          <a:solidFill>
            <a:schemeClr val="accent2"/>
          </a:solidFill>
          <a:latin typeface="Arial" charset="0"/>
        </a:defRPr>
      </a:lvl2pPr>
      <a:lvl3pPr algn="ctr" rtl="0" fontAlgn="base">
        <a:spcBef>
          <a:spcPct val="0"/>
        </a:spcBef>
        <a:spcAft>
          <a:spcPct val="0"/>
        </a:spcAft>
        <a:defRPr sz="3600" b="1">
          <a:solidFill>
            <a:schemeClr val="accent2"/>
          </a:solidFill>
          <a:latin typeface="Arial" charset="0"/>
        </a:defRPr>
      </a:lvl3pPr>
      <a:lvl4pPr algn="ctr" rtl="0" fontAlgn="base">
        <a:spcBef>
          <a:spcPct val="0"/>
        </a:spcBef>
        <a:spcAft>
          <a:spcPct val="0"/>
        </a:spcAft>
        <a:defRPr sz="3600" b="1">
          <a:solidFill>
            <a:schemeClr val="accent2"/>
          </a:solidFill>
          <a:latin typeface="Arial" charset="0"/>
        </a:defRPr>
      </a:lvl4pPr>
      <a:lvl5pPr algn="ctr" rtl="0" fontAlgn="base">
        <a:spcBef>
          <a:spcPct val="0"/>
        </a:spcBef>
        <a:spcAft>
          <a:spcPct val="0"/>
        </a:spcAft>
        <a:defRPr sz="3600" b="1">
          <a:solidFill>
            <a:schemeClr val="accent2"/>
          </a:solidFill>
          <a:latin typeface="Arial" charset="0"/>
        </a:defRPr>
      </a:lvl5pPr>
      <a:lvl6pPr marL="457035" algn="ctr" rtl="0" fontAlgn="base">
        <a:spcBef>
          <a:spcPct val="0"/>
        </a:spcBef>
        <a:spcAft>
          <a:spcPct val="0"/>
        </a:spcAft>
        <a:defRPr sz="3600" b="1">
          <a:solidFill>
            <a:schemeClr val="accent2"/>
          </a:solidFill>
          <a:latin typeface="Arial" charset="0"/>
        </a:defRPr>
      </a:lvl6pPr>
      <a:lvl7pPr marL="914071" algn="ctr" rtl="0" fontAlgn="base">
        <a:spcBef>
          <a:spcPct val="0"/>
        </a:spcBef>
        <a:spcAft>
          <a:spcPct val="0"/>
        </a:spcAft>
        <a:defRPr sz="3600" b="1">
          <a:solidFill>
            <a:schemeClr val="accent2"/>
          </a:solidFill>
          <a:latin typeface="Arial" charset="0"/>
        </a:defRPr>
      </a:lvl7pPr>
      <a:lvl8pPr marL="1371110" algn="ctr" rtl="0" fontAlgn="base">
        <a:spcBef>
          <a:spcPct val="0"/>
        </a:spcBef>
        <a:spcAft>
          <a:spcPct val="0"/>
        </a:spcAft>
        <a:defRPr sz="3600" b="1">
          <a:solidFill>
            <a:schemeClr val="accent2"/>
          </a:solidFill>
          <a:latin typeface="Arial" charset="0"/>
        </a:defRPr>
      </a:lvl8pPr>
      <a:lvl9pPr marL="1828146" algn="ctr" rtl="0" fontAlgn="base">
        <a:spcBef>
          <a:spcPct val="0"/>
        </a:spcBef>
        <a:spcAft>
          <a:spcPct val="0"/>
        </a:spcAft>
        <a:defRPr sz="3600" b="1">
          <a:solidFill>
            <a:schemeClr val="accent2"/>
          </a:solidFill>
          <a:latin typeface="Arial" charset="0"/>
        </a:defRPr>
      </a:lvl9pPr>
    </p:titleStyle>
    <p:bodyStyle>
      <a:lvl1pPr marL="342778" indent="-342778" algn="l" rtl="0" fontAlgn="base">
        <a:spcBef>
          <a:spcPct val="20000"/>
        </a:spcBef>
        <a:spcAft>
          <a:spcPct val="0"/>
        </a:spcAft>
        <a:buChar char="•"/>
        <a:defRPr sz="2800">
          <a:solidFill>
            <a:schemeClr val="accent2"/>
          </a:solidFill>
          <a:latin typeface="+mn-lt"/>
          <a:ea typeface="+mn-ea"/>
          <a:cs typeface="+mn-cs"/>
        </a:defRPr>
      </a:lvl1pPr>
      <a:lvl2pPr marL="742684" indent="-285647" algn="l" rtl="0" fontAlgn="base">
        <a:spcBef>
          <a:spcPct val="20000"/>
        </a:spcBef>
        <a:spcAft>
          <a:spcPct val="0"/>
        </a:spcAft>
        <a:buFont typeface="Wingdings" pitchFamily="2" charset="2"/>
        <a:buChar char="§"/>
        <a:defRPr sz="2000">
          <a:solidFill>
            <a:schemeClr val="tx1"/>
          </a:solidFill>
          <a:latin typeface="+mn-lt"/>
        </a:defRPr>
      </a:lvl2pPr>
      <a:lvl3pPr marL="1142589" indent="-228517" algn="l" rtl="0" fontAlgn="base">
        <a:spcBef>
          <a:spcPct val="20000"/>
        </a:spcBef>
        <a:spcAft>
          <a:spcPct val="0"/>
        </a:spcAft>
        <a:buFont typeface="Wingdings" pitchFamily="2" charset="2"/>
        <a:buChar char="Ø"/>
        <a:defRPr sz="2000">
          <a:solidFill>
            <a:schemeClr val="tx1"/>
          </a:solidFill>
          <a:latin typeface="+mn-lt"/>
        </a:defRPr>
      </a:lvl3pPr>
      <a:lvl4pPr marL="1599626" indent="-228517" algn="l" rtl="0" fontAlgn="base">
        <a:spcBef>
          <a:spcPct val="20000"/>
        </a:spcBef>
        <a:spcAft>
          <a:spcPct val="0"/>
        </a:spcAft>
        <a:buChar char="o"/>
        <a:defRPr sz="2000">
          <a:solidFill>
            <a:schemeClr val="tx1"/>
          </a:solidFill>
          <a:latin typeface="Arial Unicode MS" pitchFamily="34" charset="-128"/>
        </a:defRPr>
      </a:lvl4pPr>
      <a:lvl5pPr marL="2056665" indent="-228517" algn="l" rtl="0" fontAlgn="base">
        <a:spcBef>
          <a:spcPct val="20000"/>
        </a:spcBef>
        <a:spcAft>
          <a:spcPct val="0"/>
        </a:spcAft>
        <a:buChar char="»"/>
        <a:defRPr sz="2000">
          <a:solidFill>
            <a:schemeClr val="tx1"/>
          </a:solidFill>
          <a:latin typeface="Arial Unicode MS" pitchFamily="34" charset="-128"/>
        </a:defRPr>
      </a:lvl5pPr>
      <a:lvl6pPr marL="2513701" indent="-228517" algn="l" rtl="0" fontAlgn="base">
        <a:spcBef>
          <a:spcPct val="20000"/>
        </a:spcBef>
        <a:spcAft>
          <a:spcPct val="0"/>
        </a:spcAft>
        <a:buChar char="»"/>
        <a:defRPr sz="2000">
          <a:solidFill>
            <a:schemeClr val="tx1"/>
          </a:solidFill>
          <a:latin typeface="Arial Unicode MS" pitchFamily="34" charset="-128"/>
        </a:defRPr>
      </a:lvl6pPr>
      <a:lvl7pPr marL="2970736" indent="-228517" algn="l" rtl="0" fontAlgn="base">
        <a:spcBef>
          <a:spcPct val="20000"/>
        </a:spcBef>
        <a:spcAft>
          <a:spcPct val="0"/>
        </a:spcAft>
        <a:buChar char="»"/>
        <a:defRPr sz="2000">
          <a:solidFill>
            <a:schemeClr val="tx1"/>
          </a:solidFill>
          <a:latin typeface="Arial Unicode MS" pitchFamily="34" charset="-128"/>
        </a:defRPr>
      </a:lvl7pPr>
      <a:lvl8pPr marL="3427774" indent="-228517" algn="l" rtl="0" fontAlgn="base">
        <a:spcBef>
          <a:spcPct val="20000"/>
        </a:spcBef>
        <a:spcAft>
          <a:spcPct val="0"/>
        </a:spcAft>
        <a:buChar char="»"/>
        <a:defRPr sz="2000">
          <a:solidFill>
            <a:schemeClr val="tx1"/>
          </a:solidFill>
          <a:latin typeface="Arial Unicode MS" pitchFamily="34" charset="-128"/>
        </a:defRPr>
      </a:lvl8pPr>
      <a:lvl9pPr marL="3884807" indent="-228517" algn="l" rtl="0" fontAlgn="base">
        <a:spcBef>
          <a:spcPct val="20000"/>
        </a:spcBef>
        <a:spcAft>
          <a:spcPct val="0"/>
        </a:spcAft>
        <a:buChar char="»"/>
        <a:defRPr sz="2000">
          <a:solidFill>
            <a:schemeClr val="tx1"/>
          </a:solidFill>
          <a:latin typeface="Arial Unicode MS" pitchFamily="34" charset="-128"/>
        </a:defRPr>
      </a:lvl9pPr>
    </p:bodyStyle>
    <p:otherStyle>
      <a:defPPr>
        <a:defRPr lang="en-US"/>
      </a:defPPr>
      <a:lvl1pPr marL="0" algn="l" defTabSz="914071" rtl="0" eaLnBrk="1" latinLnBrk="0" hangingPunct="1">
        <a:defRPr sz="1800" kern="1200">
          <a:solidFill>
            <a:schemeClr val="tx1"/>
          </a:solidFill>
          <a:latin typeface="+mn-lt"/>
          <a:ea typeface="+mn-ea"/>
          <a:cs typeface="+mn-cs"/>
        </a:defRPr>
      </a:lvl1pPr>
      <a:lvl2pPr marL="457035" algn="l" defTabSz="914071" rtl="0" eaLnBrk="1" latinLnBrk="0" hangingPunct="1">
        <a:defRPr sz="1800" kern="1200">
          <a:solidFill>
            <a:schemeClr val="tx1"/>
          </a:solidFill>
          <a:latin typeface="+mn-lt"/>
          <a:ea typeface="+mn-ea"/>
          <a:cs typeface="+mn-cs"/>
        </a:defRPr>
      </a:lvl2pPr>
      <a:lvl3pPr marL="914071" algn="l" defTabSz="914071" rtl="0" eaLnBrk="1" latinLnBrk="0" hangingPunct="1">
        <a:defRPr sz="1800" kern="1200">
          <a:solidFill>
            <a:schemeClr val="tx1"/>
          </a:solidFill>
          <a:latin typeface="+mn-lt"/>
          <a:ea typeface="+mn-ea"/>
          <a:cs typeface="+mn-cs"/>
        </a:defRPr>
      </a:lvl3pPr>
      <a:lvl4pPr marL="1371110" algn="l" defTabSz="914071" rtl="0" eaLnBrk="1" latinLnBrk="0" hangingPunct="1">
        <a:defRPr sz="1800" kern="1200">
          <a:solidFill>
            <a:schemeClr val="tx1"/>
          </a:solidFill>
          <a:latin typeface="+mn-lt"/>
          <a:ea typeface="+mn-ea"/>
          <a:cs typeface="+mn-cs"/>
        </a:defRPr>
      </a:lvl4pPr>
      <a:lvl5pPr marL="1828146" algn="l" defTabSz="914071" rtl="0" eaLnBrk="1" latinLnBrk="0" hangingPunct="1">
        <a:defRPr sz="1800" kern="1200">
          <a:solidFill>
            <a:schemeClr val="tx1"/>
          </a:solidFill>
          <a:latin typeface="+mn-lt"/>
          <a:ea typeface="+mn-ea"/>
          <a:cs typeface="+mn-cs"/>
        </a:defRPr>
      </a:lvl5pPr>
      <a:lvl6pPr marL="2285181" algn="l" defTabSz="914071" rtl="0" eaLnBrk="1" latinLnBrk="0" hangingPunct="1">
        <a:defRPr sz="1800" kern="1200">
          <a:solidFill>
            <a:schemeClr val="tx1"/>
          </a:solidFill>
          <a:latin typeface="+mn-lt"/>
          <a:ea typeface="+mn-ea"/>
          <a:cs typeface="+mn-cs"/>
        </a:defRPr>
      </a:lvl6pPr>
      <a:lvl7pPr marL="2742219" algn="l" defTabSz="914071" rtl="0" eaLnBrk="1" latinLnBrk="0" hangingPunct="1">
        <a:defRPr sz="1800" kern="1200">
          <a:solidFill>
            <a:schemeClr val="tx1"/>
          </a:solidFill>
          <a:latin typeface="+mn-lt"/>
          <a:ea typeface="+mn-ea"/>
          <a:cs typeface="+mn-cs"/>
        </a:defRPr>
      </a:lvl7pPr>
      <a:lvl8pPr marL="3199252" algn="l" defTabSz="914071" rtl="0" eaLnBrk="1" latinLnBrk="0" hangingPunct="1">
        <a:defRPr sz="1800" kern="1200">
          <a:solidFill>
            <a:schemeClr val="tx1"/>
          </a:solidFill>
          <a:latin typeface="+mn-lt"/>
          <a:ea typeface="+mn-ea"/>
          <a:cs typeface="+mn-cs"/>
        </a:defRPr>
      </a:lvl8pPr>
      <a:lvl9pPr marL="3656291" algn="l" defTabSz="914071"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73778" name="Rectangle 18"/>
          <p:cNvSpPr>
            <a:spLocks noGrp="1" noChangeArrowheads="1"/>
          </p:cNvSpPr>
          <p:nvPr>
            <p:ph type="title"/>
          </p:nvPr>
        </p:nvSpPr>
        <p:spPr bwMode="auto">
          <a:xfrm>
            <a:off x="609601" y="457200"/>
            <a:ext cx="7924800" cy="762000"/>
          </a:xfrm>
          <a:prstGeom prst="rect">
            <a:avLst/>
          </a:prstGeom>
          <a:noFill/>
          <a:ln w="9525">
            <a:noFill/>
            <a:miter lim="800000"/>
            <a:headEnd/>
            <a:tailEnd/>
          </a:ln>
        </p:spPr>
        <p:txBody>
          <a:bodyPr vert="horz" wrap="square" lIns="91407" tIns="45704" rIns="91407" bIns="45704" numCol="1" anchor="t" anchorCtr="0" compatLnSpc="1">
            <a:prstTxWarp prst="textNoShape">
              <a:avLst/>
            </a:prstTxWarp>
          </a:bodyPr>
          <a:lstStyle/>
          <a:p>
            <a:pPr lvl="0"/>
            <a:r>
              <a:rPr lang="en-US" smtClean="0"/>
              <a:t>Outline</a:t>
            </a:r>
          </a:p>
        </p:txBody>
      </p:sp>
      <p:sp>
        <p:nvSpPr>
          <p:cNvPr id="373779" name="Rectangle 19"/>
          <p:cNvSpPr>
            <a:spLocks noGrp="1" noChangeArrowheads="1"/>
          </p:cNvSpPr>
          <p:nvPr>
            <p:ph type="body" idx="1"/>
          </p:nvPr>
        </p:nvSpPr>
        <p:spPr bwMode="auto">
          <a:xfrm>
            <a:off x="609601" y="1524001"/>
            <a:ext cx="7924800" cy="4267200"/>
          </a:xfrm>
          <a:prstGeom prst="rect">
            <a:avLst/>
          </a:prstGeom>
          <a:noFill/>
          <a:ln w="19050">
            <a:noFill/>
            <a:miter lim="800000"/>
            <a:headEnd/>
            <a:tailEnd/>
          </a:ln>
        </p:spPr>
        <p:txBody>
          <a:bodyPr vert="horz" wrap="square" lIns="91407" tIns="45704" rIns="91407" bIns="45704"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373780" name="Rectangle 20"/>
          <p:cNvSpPr>
            <a:spLocks noChangeArrowheads="1"/>
          </p:cNvSpPr>
          <p:nvPr userDrawn="1"/>
        </p:nvSpPr>
        <p:spPr bwMode="auto">
          <a:xfrm>
            <a:off x="609601" y="1295400"/>
            <a:ext cx="7924800" cy="76200"/>
          </a:xfrm>
          <a:prstGeom prst="rect">
            <a:avLst/>
          </a:prstGeom>
          <a:gradFill rotWithShape="0">
            <a:gsLst>
              <a:gs pos="0">
                <a:srgbClr val="CC0000"/>
              </a:gs>
              <a:gs pos="100000">
                <a:srgbClr val="CC0000">
                  <a:gamma/>
                  <a:tint val="24314"/>
                  <a:invGamma/>
                </a:srgbClr>
              </a:gs>
            </a:gsLst>
            <a:lin ang="0" scaled="1"/>
          </a:gradFill>
          <a:ln w="9525">
            <a:noFill/>
            <a:miter lim="800000"/>
            <a:headEnd/>
            <a:tailEnd/>
          </a:ln>
          <a:effectLst/>
        </p:spPr>
        <p:txBody>
          <a:bodyPr wrap="none" lIns="91407" tIns="45704" rIns="91407" bIns="45704" anchor="ctr"/>
          <a:lstStyle/>
          <a:p>
            <a:endParaRPr lang="en-US" sz="2800" i="1" dirty="0">
              <a:solidFill>
                <a:srgbClr val="000099"/>
              </a:solidFill>
              <a:latin typeface="Arial Unicode MS" pitchFamily="34" charset="-128"/>
            </a:endParaRPr>
          </a:p>
        </p:txBody>
      </p:sp>
      <p:sp>
        <p:nvSpPr>
          <p:cNvPr id="373783" name="Line 23"/>
          <p:cNvSpPr>
            <a:spLocks noChangeShapeType="1"/>
          </p:cNvSpPr>
          <p:nvPr userDrawn="1"/>
        </p:nvSpPr>
        <p:spPr bwMode="auto">
          <a:xfrm>
            <a:off x="609601" y="6096000"/>
            <a:ext cx="7924800" cy="0"/>
          </a:xfrm>
          <a:prstGeom prst="line">
            <a:avLst/>
          </a:prstGeom>
          <a:noFill/>
          <a:ln w="28575">
            <a:solidFill>
              <a:srgbClr val="000066"/>
            </a:solidFill>
            <a:round/>
            <a:headEnd/>
            <a:tailEnd/>
          </a:ln>
          <a:effectLst/>
        </p:spPr>
        <p:txBody>
          <a:bodyPr lIns="91407" tIns="45704" rIns="91407" bIns="45704"/>
          <a:lstStyle/>
          <a:p>
            <a:endParaRPr lang="en-US" sz="2800" i="1" dirty="0">
              <a:solidFill>
                <a:srgbClr val="000099"/>
              </a:solidFill>
              <a:latin typeface="Arial Unicode MS" pitchFamily="34" charset="-128"/>
            </a:endParaRPr>
          </a:p>
        </p:txBody>
      </p:sp>
      <p:pic>
        <p:nvPicPr>
          <p:cNvPr id="373784" name="Picture 24"/>
          <p:cNvPicPr>
            <a:picLocks noChangeAspect="1" noChangeArrowheads="1"/>
          </p:cNvPicPr>
          <p:nvPr userDrawn="1"/>
        </p:nvPicPr>
        <p:blipFill>
          <a:blip r:embed="rId15" cstate="print"/>
          <a:srcRect/>
          <a:stretch>
            <a:fillRect/>
          </a:stretch>
        </p:blipFill>
        <p:spPr bwMode="auto">
          <a:xfrm>
            <a:off x="7848600" y="457200"/>
            <a:ext cx="685800" cy="685800"/>
          </a:xfrm>
          <a:prstGeom prst="rect">
            <a:avLst/>
          </a:prstGeom>
          <a:noFill/>
          <a:ln w="9525">
            <a:noFill/>
            <a:miter lim="800000"/>
            <a:headEnd/>
            <a:tailEnd/>
          </a:ln>
          <a:effectLst/>
        </p:spPr>
      </p:pic>
      <p:sp>
        <p:nvSpPr>
          <p:cNvPr id="373786" name="Text Box 26"/>
          <p:cNvSpPr txBox="1">
            <a:spLocks noChangeArrowheads="1"/>
          </p:cNvSpPr>
          <p:nvPr userDrawn="1"/>
        </p:nvSpPr>
        <p:spPr bwMode="auto">
          <a:xfrm>
            <a:off x="533400" y="6172201"/>
            <a:ext cx="8001000" cy="525142"/>
          </a:xfrm>
          <a:prstGeom prst="rect">
            <a:avLst/>
          </a:prstGeom>
          <a:noFill/>
          <a:ln w="9525">
            <a:noFill/>
            <a:miter lim="800000"/>
            <a:headEnd/>
            <a:tailEnd/>
          </a:ln>
          <a:effectLst/>
        </p:spPr>
        <p:txBody>
          <a:bodyPr lIns="91407" tIns="45704" rIns="91407" bIns="45704">
            <a:spAutoFit/>
          </a:bodyPr>
          <a:lstStyle/>
          <a:p>
            <a:pPr>
              <a:spcBef>
                <a:spcPct val="50000"/>
              </a:spcBef>
            </a:pPr>
            <a:endParaRPr lang="en-US" sz="2800" i="1" dirty="0">
              <a:solidFill>
                <a:srgbClr val="000099"/>
              </a:solidFill>
              <a:latin typeface="Arial Unicode MS" pitchFamily="34" charset="-128"/>
            </a:endParaRPr>
          </a:p>
        </p:txBody>
      </p:sp>
      <p:sp>
        <p:nvSpPr>
          <p:cNvPr id="2" name="Footer Placeholder 1"/>
          <p:cNvSpPr>
            <a:spLocks noGrp="1"/>
          </p:cNvSpPr>
          <p:nvPr>
            <p:ph type="ftr" sz="quarter" idx="3"/>
          </p:nvPr>
        </p:nvSpPr>
        <p:spPr>
          <a:xfrm>
            <a:off x="3124201" y="6356357"/>
            <a:ext cx="2895600" cy="365125"/>
          </a:xfrm>
          <a:prstGeom prst="rect">
            <a:avLst/>
          </a:prstGeom>
        </p:spPr>
        <p:txBody>
          <a:bodyPr vert="horz" lIns="91407" tIns="45704" rIns="91407" bIns="45704" rtlCol="0" anchor="ctr"/>
          <a:lstStyle>
            <a:lvl1pPr algn="ctr">
              <a:defRPr sz="1200">
                <a:solidFill>
                  <a:schemeClr val="tx1">
                    <a:tint val="75000"/>
                  </a:schemeClr>
                </a:solidFill>
              </a:defRPr>
            </a:lvl1pPr>
          </a:lstStyle>
          <a:p>
            <a:r>
              <a:rPr lang="en-US" i="1" smtClean="0">
                <a:solidFill>
                  <a:srgbClr val="000000">
                    <a:tint val="75000"/>
                  </a:srgbClr>
                </a:solidFill>
                <a:latin typeface="Arial Unicode MS" pitchFamily="34" charset="-128"/>
              </a:rPr>
              <a:t>C. Hogan, Fermilab PAC, June 2013</a:t>
            </a:r>
            <a:endParaRPr lang="en-US" i="1" dirty="0">
              <a:solidFill>
                <a:srgbClr val="000000">
                  <a:tint val="75000"/>
                </a:srgbClr>
              </a:solidFill>
              <a:latin typeface="Arial Unicode MS" pitchFamily="34" charset="-128"/>
            </a:endParaRPr>
          </a:p>
        </p:txBody>
      </p:sp>
      <p:sp>
        <p:nvSpPr>
          <p:cNvPr id="3" name="Slide Number Placeholder 2"/>
          <p:cNvSpPr>
            <a:spLocks noGrp="1"/>
          </p:cNvSpPr>
          <p:nvPr>
            <p:ph type="sldNum" sz="quarter" idx="4"/>
          </p:nvPr>
        </p:nvSpPr>
        <p:spPr>
          <a:xfrm>
            <a:off x="612422" y="6328135"/>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50D59F11-F73B-5846-AC0D-BB3B66F6B639}" type="slidenum">
              <a:rPr lang="en-US" i="1" smtClean="0">
                <a:solidFill>
                  <a:srgbClr val="000000">
                    <a:tint val="75000"/>
                  </a:srgbClr>
                </a:solidFill>
                <a:latin typeface="Arial Unicode MS" pitchFamily="34" charset="-128"/>
              </a:rPr>
              <a:pPr/>
              <a:t>‹#›</a:t>
            </a:fld>
            <a:endParaRPr lang="en-US" i="1" dirty="0">
              <a:solidFill>
                <a:srgbClr val="000000">
                  <a:tint val="75000"/>
                </a:srgbClr>
              </a:solidFill>
              <a:latin typeface="Arial Unicode MS" pitchFamily="34" charset="-128"/>
            </a:endParaRPr>
          </a:p>
        </p:txBody>
      </p:sp>
    </p:spTree>
  </p:cSld>
  <p:clrMap bg1="lt1" tx1="dk1" bg2="lt2" tx2="dk2" accent1="accent1" accent2="accent2" accent3="accent3" accent4="accent4" accent5="accent5" accent6="accent6" hlink="hlink" folHlink="folHlink"/>
  <p:sldLayoutIdLst>
    <p:sldLayoutId id="2147487988" r:id="rId1"/>
    <p:sldLayoutId id="2147487989" r:id="rId2"/>
    <p:sldLayoutId id="2147487990" r:id="rId3"/>
    <p:sldLayoutId id="2147487991" r:id="rId4"/>
    <p:sldLayoutId id="2147487992" r:id="rId5"/>
    <p:sldLayoutId id="2147487993" r:id="rId6"/>
    <p:sldLayoutId id="2147487994" r:id="rId7"/>
    <p:sldLayoutId id="2147487995" r:id="rId8"/>
    <p:sldLayoutId id="2147487996" r:id="rId9"/>
    <p:sldLayoutId id="2147487997" r:id="rId10"/>
    <p:sldLayoutId id="2147487998" r:id="rId11"/>
    <p:sldLayoutId id="2147487999" r:id="rId12"/>
    <p:sldLayoutId id="2147488000" r:id="rId13"/>
  </p:sldLayoutIdLst>
  <p:hf hdr="0" dt="0"/>
  <p:txStyles>
    <p:titleStyle>
      <a:lvl1pPr algn="ctr" rtl="0" fontAlgn="base">
        <a:spcBef>
          <a:spcPct val="0"/>
        </a:spcBef>
        <a:spcAft>
          <a:spcPct val="0"/>
        </a:spcAft>
        <a:defRPr sz="3600" b="1">
          <a:solidFill>
            <a:schemeClr val="accent2"/>
          </a:solidFill>
          <a:latin typeface="+mj-lt"/>
          <a:ea typeface="+mj-ea"/>
          <a:cs typeface="+mj-cs"/>
        </a:defRPr>
      </a:lvl1pPr>
      <a:lvl2pPr algn="ctr" rtl="0" fontAlgn="base">
        <a:spcBef>
          <a:spcPct val="0"/>
        </a:spcBef>
        <a:spcAft>
          <a:spcPct val="0"/>
        </a:spcAft>
        <a:defRPr sz="3600" b="1">
          <a:solidFill>
            <a:schemeClr val="accent2"/>
          </a:solidFill>
          <a:latin typeface="Arial" charset="0"/>
        </a:defRPr>
      </a:lvl2pPr>
      <a:lvl3pPr algn="ctr" rtl="0" fontAlgn="base">
        <a:spcBef>
          <a:spcPct val="0"/>
        </a:spcBef>
        <a:spcAft>
          <a:spcPct val="0"/>
        </a:spcAft>
        <a:defRPr sz="3600" b="1">
          <a:solidFill>
            <a:schemeClr val="accent2"/>
          </a:solidFill>
          <a:latin typeface="Arial" charset="0"/>
        </a:defRPr>
      </a:lvl3pPr>
      <a:lvl4pPr algn="ctr" rtl="0" fontAlgn="base">
        <a:spcBef>
          <a:spcPct val="0"/>
        </a:spcBef>
        <a:spcAft>
          <a:spcPct val="0"/>
        </a:spcAft>
        <a:defRPr sz="3600" b="1">
          <a:solidFill>
            <a:schemeClr val="accent2"/>
          </a:solidFill>
          <a:latin typeface="Arial" charset="0"/>
        </a:defRPr>
      </a:lvl4pPr>
      <a:lvl5pPr algn="ctr" rtl="0" fontAlgn="base">
        <a:spcBef>
          <a:spcPct val="0"/>
        </a:spcBef>
        <a:spcAft>
          <a:spcPct val="0"/>
        </a:spcAft>
        <a:defRPr sz="3600" b="1">
          <a:solidFill>
            <a:schemeClr val="accent2"/>
          </a:solidFill>
          <a:latin typeface="Arial" charset="0"/>
        </a:defRPr>
      </a:lvl5pPr>
      <a:lvl6pPr marL="457035" algn="ctr" rtl="0" fontAlgn="base">
        <a:spcBef>
          <a:spcPct val="0"/>
        </a:spcBef>
        <a:spcAft>
          <a:spcPct val="0"/>
        </a:spcAft>
        <a:defRPr sz="3600" b="1">
          <a:solidFill>
            <a:schemeClr val="accent2"/>
          </a:solidFill>
          <a:latin typeface="Arial" charset="0"/>
        </a:defRPr>
      </a:lvl6pPr>
      <a:lvl7pPr marL="914071" algn="ctr" rtl="0" fontAlgn="base">
        <a:spcBef>
          <a:spcPct val="0"/>
        </a:spcBef>
        <a:spcAft>
          <a:spcPct val="0"/>
        </a:spcAft>
        <a:defRPr sz="3600" b="1">
          <a:solidFill>
            <a:schemeClr val="accent2"/>
          </a:solidFill>
          <a:latin typeface="Arial" charset="0"/>
        </a:defRPr>
      </a:lvl7pPr>
      <a:lvl8pPr marL="1371110" algn="ctr" rtl="0" fontAlgn="base">
        <a:spcBef>
          <a:spcPct val="0"/>
        </a:spcBef>
        <a:spcAft>
          <a:spcPct val="0"/>
        </a:spcAft>
        <a:defRPr sz="3600" b="1">
          <a:solidFill>
            <a:schemeClr val="accent2"/>
          </a:solidFill>
          <a:latin typeface="Arial" charset="0"/>
        </a:defRPr>
      </a:lvl8pPr>
      <a:lvl9pPr marL="1828146" algn="ctr" rtl="0" fontAlgn="base">
        <a:spcBef>
          <a:spcPct val="0"/>
        </a:spcBef>
        <a:spcAft>
          <a:spcPct val="0"/>
        </a:spcAft>
        <a:defRPr sz="3600" b="1">
          <a:solidFill>
            <a:schemeClr val="accent2"/>
          </a:solidFill>
          <a:latin typeface="Arial" charset="0"/>
        </a:defRPr>
      </a:lvl9pPr>
    </p:titleStyle>
    <p:bodyStyle>
      <a:lvl1pPr marL="342778" indent="-342778" algn="l" rtl="0" fontAlgn="base">
        <a:spcBef>
          <a:spcPct val="20000"/>
        </a:spcBef>
        <a:spcAft>
          <a:spcPct val="0"/>
        </a:spcAft>
        <a:buChar char="•"/>
        <a:defRPr sz="2800">
          <a:solidFill>
            <a:schemeClr val="accent2"/>
          </a:solidFill>
          <a:latin typeface="+mn-lt"/>
          <a:ea typeface="+mn-ea"/>
          <a:cs typeface="+mn-cs"/>
        </a:defRPr>
      </a:lvl1pPr>
      <a:lvl2pPr marL="742684" indent="-285647" algn="l" rtl="0" fontAlgn="base">
        <a:spcBef>
          <a:spcPct val="20000"/>
        </a:spcBef>
        <a:spcAft>
          <a:spcPct val="0"/>
        </a:spcAft>
        <a:buFont typeface="Wingdings" pitchFamily="2" charset="2"/>
        <a:buChar char="§"/>
        <a:defRPr sz="2000">
          <a:solidFill>
            <a:schemeClr val="tx1"/>
          </a:solidFill>
          <a:latin typeface="+mn-lt"/>
        </a:defRPr>
      </a:lvl2pPr>
      <a:lvl3pPr marL="1142589" indent="-228517" algn="l" rtl="0" fontAlgn="base">
        <a:spcBef>
          <a:spcPct val="20000"/>
        </a:spcBef>
        <a:spcAft>
          <a:spcPct val="0"/>
        </a:spcAft>
        <a:buFont typeface="Wingdings" pitchFamily="2" charset="2"/>
        <a:buChar char="Ø"/>
        <a:defRPr sz="2000">
          <a:solidFill>
            <a:schemeClr val="tx1"/>
          </a:solidFill>
          <a:latin typeface="+mn-lt"/>
        </a:defRPr>
      </a:lvl3pPr>
      <a:lvl4pPr marL="1599626" indent="-228517" algn="l" rtl="0" fontAlgn="base">
        <a:spcBef>
          <a:spcPct val="20000"/>
        </a:spcBef>
        <a:spcAft>
          <a:spcPct val="0"/>
        </a:spcAft>
        <a:buChar char="o"/>
        <a:defRPr sz="2000">
          <a:solidFill>
            <a:schemeClr val="tx1"/>
          </a:solidFill>
          <a:latin typeface="Arial Unicode MS" pitchFamily="34" charset="-128"/>
        </a:defRPr>
      </a:lvl4pPr>
      <a:lvl5pPr marL="2056665" indent="-228517" algn="l" rtl="0" fontAlgn="base">
        <a:spcBef>
          <a:spcPct val="20000"/>
        </a:spcBef>
        <a:spcAft>
          <a:spcPct val="0"/>
        </a:spcAft>
        <a:buChar char="»"/>
        <a:defRPr sz="2000">
          <a:solidFill>
            <a:schemeClr val="tx1"/>
          </a:solidFill>
          <a:latin typeface="Arial Unicode MS" pitchFamily="34" charset="-128"/>
        </a:defRPr>
      </a:lvl5pPr>
      <a:lvl6pPr marL="2513701" indent="-228517" algn="l" rtl="0" fontAlgn="base">
        <a:spcBef>
          <a:spcPct val="20000"/>
        </a:spcBef>
        <a:spcAft>
          <a:spcPct val="0"/>
        </a:spcAft>
        <a:buChar char="»"/>
        <a:defRPr sz="2000">
          <a:solidFill>
            <a:schemeClr val="tx1"/>
          </a:solidFill>
          <a:latin typeface="Arial Unicode MS" pitchFamily="34" charset="-128"/>
        </a:defRPr>
      </a:lvl6pPr>
      <a:lvl7pPr marL="2970736" indent="-228517" algn="l" rtl="0" fontAlgn="base">
        <a:spcBef>
          <a:spcPct val="20000"/>
        </a:spcBef>
        <a:spcAft>
          <a:spcPct val="0"/>
        </a:spcAft>
        <a:buChar char="»"/>
        <a:defRPr sz="2000">
          <a:solidFill>
            <a:schemeClr val="tx1"/>
          </a:solidFill>
          <a:latin typeface="Arial Unicode MS" pitchFamily="34" charset="-128"/>
        </a:defRPr>
      </a:lvl7pPr>
      <a:lvl8pPr marL="3427774" indent="-228517" algn="l" rtl="0" fontAlgn="base">
        <a:spcBef>
          <a:spcPct val="20000"/>
        </a:spcBef>
        <a:spcAft>
          <a:spcPct val="0"/>
        </a:spcAft>
        <a:buChar char="»"/>
        <a:defRPr sz="2000">
          <a:solidFill>
            <a:schemeClr val="tx1"/>
          </a:solidFill>
          <a:latin typeface="Arial Unicode MS" pitchFamily="34" charset="-128"/>
        </a:defRPr>
      </a:lvl8pPr>
      <a:lvl9pPr marL="3884807" indent="-228517" algn="l" rtl="0" fontAlgn="base">
        <a:spcBef>
          <a:spcPct val="20000"/>
        </a:spcBef>
        <a:spcAft>
          <a:spcPct val="0"/>
        </a:spcAft>
        <a:buChar char="»"/>
        <a:defRPr sz="2000">
          <a:solidFill>
            <a:schemeClr val="tx1"/>
          </a:solidFill>
          <a:latin typeface="Arial Unicode MS" pitchFamily="34" charset="-128"/>
        </a:defRPr>
      </a:lvl9pPr>
    </p:bodyStyle>
    <p:otherStyle>
      <a:defPPr>
        <a:defRPr lang="en-US"/>
      </a:defPPr>
      <a:lvl1pPr marL="0" algn="l" defTabSz="914071" rtl="0" eaLnBrk="1" latinLnBrk="0" hangingPunct="1">
        <a:defRPr sz="1800" kern="1200">
          <a:solidFill>
            <a:schemeClr val="tx1"/>
          </a:solidFill>
          <a:latin typeface="+mn-lt"/>
          <a:ea typeface="+mn-ea"/>
          <a:cs typeface="+mn-cs"/>
        </a:defRPr>
      </a:lvl1pPr>
      <a:lvl2pPr marL="457035" algn="l" defTabSz="914071" rtl="0" eaLnBrk="1" latinLnBrk="0" hangingPunct="1">
        <a:defRPr sz="1800" kern="1200">
          <a:solidFill>
            <a:schemeClr val="tx1"/>
          </a:solidFill>
          <a:latin typeface="+mn-lt"/>
          <a:ea typeface="+mn-ea"/>
          <a:cs typeface="+mn-cs"/>
        </a:defRPr>
      </a:lvl2pPr>
      <a:lvl3pPr marL="914071" algn="l" defTabSz="914071" rtl="0" eaLnBrk="1" latinLnBrk="0" hangingPunct="1">
        <a:defRPr sz="1800" kern="1200">
          <a:solidFill>
            <a:schemeClr val="tx1"/>
          </a:solidFill>
          <a:latin typeface="+mn-lt"/>
          <a:ea typeface="+mn-ea"/>
          <a:cs typeface="+mn-cs"/>
        </a:defRPr>
      </a:lvl3pPr>
      <a:lvl4pPr marL="1371110" algn="l" defTabSz="914071" rtl="0" eaLnBrk="1" latinLnBrk="0" hangingPunct="1">
        <a:defRPr sz="1800" kern="1200">
          <a:solidFill>
            <a:schemeClr val="tx1"/>
          </a:solidFill>
          <a:latin typeface="+mn-lt"/>
          <a:ea typeface="+mn-ea"/>
          <a:cs typeface="+mn-cs"/>
        </a:defRPr>
      </a:lvl4pPr>
      <a:lvl5pPr marL="1828146" algn="l" defTabSz="914071" rtl="0" eaLnBrk="1" latinLnBrk="0" hangingPunct="1">
        <a:defRPr sz="1800" kern="1200">
          <a:solidFill>
            <a:schemeClr val="tx1"/>
          </a:solidFill>
          <a:latin typeface="+mn-lt"/>
          <a:ea typeface="+mn-ea"/>
          <a:cs typeface="+mn-cs"/>
        </a:defRPr>
      </a:lvl5pPr>
      <a:lvl6pPr marL="2285181" algn="l" defTabSz="914071" rtl="0" eaLnBrk="1" latinLnBrk="0" hangingPunct="1">
        <a:defRPr sz="1800" kern="1200">
          <a:solidFill>
            <a:schemeClr val="tx1"/>
          </a:solidFill>
          <a:latin typeface="+mn-lt"/>
          <a:ea typeface="+mn-ea"/>
          <a:cs typeface="+mn-cs"/>
        </a:defRPr>
      </a:lvl6pPr>
      <a:lvl7pPr marL="2742219" algn="l" defTabSz="914071" rtl="0" eaLnBrk="1" latinLnBrk="0" hangingPunct="1">
        <a:defRPr sz="1800" kern="1200">
          <a:solidFill>
            <a:schemeClr val="tx1"/>
          </a:solidFill>
          <a:latin typeface="+mn-lt"/>
          <a:ea typeface="+mn-ea"/>
          <a:cs typeface="+mn-cs"/>
        </a:defRPr>
      </a:lvl7pPr>
      <a:lvl8pPr marL="3199252" algn="l" defTabSz="914071" rtl="0" eaLnBrk="1" latinLnBrk="0" hangingPunct="1">
        <a:defRPr sz="1800" kern="1200">
          <a:solidFill>
            <a:schemeClr val="tx1"/>
          </a:solidFill>
          <a:latin typeface="+mn-lt"/>
          <a:ea typeface="+mn-ea"/>
          <a:cs typeface="+mn-cs"/>
        </a:defRPr>
      </a:lvl8pPr>
      <a:lvl9pPr marL="3656291" algn="l" defTabSz="914071"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F3B3D"/>
            </a:gs>
            <a:gs pos="100000">
              <a:srgbClr val="383436"/>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388" tIns="45694" rIns="91388" bIns="4569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388" tIns="45694" rIns="91388" bIns="4569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2950" name="Rectangle 6"/>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388" tIns="45694" rIns="91388" bIns="45694" numCol="1" anchor="t" anchorCtr="0" compatLnSpc="1">
            <a:prstTxWarp prst="textNoShape">
              <a:avLst/>
            </a:prstTxWarp>
          </a:bodyPr>
          <a:lstStyle>
            <a:lvl1pPr algn="r" eaLnBrk="0" hangingPunct="0">
              <a:defRPr sz="1400">
                <a:solidFill>
                  <a:schemeClr val="tx1"/>
                </a:solidFill>
                <a:latin typeface="+mn-lt"/>
                <a:ea typeface="Arial" pitchFamily="30" charset="0"/>
                <a:cs typeface="Arial" pitchFamily="30" charset="0"/>
                <a:sym typeface="Arial" pitchFamily="30" charset="0"/>
              </a:defRPr>
            </a:lvl1pPr>
          </a:lstStyle>
          <a:p>
            <a:pPr>
              <a:defRPr/>
            </a:pPr>
            <a:endParaRPr lang="en-US">
              <a:solidFill>
                <a:srgbClr val="000000"/>
              </a:solidFill>
              <a:latin typeface="Times"/>
            </a:endParaRPr>
          </a:p>
          <a:p>
            <a:pPr>
              <a:defRPr/>
            </a:pPr>
            <a:fld id="{2FE08142-D342-6242-84FD-BF387ABC54B5}" type="slidenum">
              <a:rPr lang="en-US">
                <a:solidFill>
                  <a:srgbClr val="000000"/>
                </a:solidFill>
                <a:latin typeface="Times"/>
              </a:rPr>
              <a:pPr>
                <a:defRPr/>
              </a:pPr>
              <a:t>‹#›</a:t>
            </a:fld>
            <a:endParaRPr lang="en-US">
              <a:solidFill>
                <a:srgbClr val="000000"/>
              </a:solidFill>
              <a:latin typeface="Times"/>
            </a:endParaRPr>
          </a:p>
        </p:txBody>
      </p:sp>
      <p:sp>
        <p:nvSpPr>
          <p:cNvPr id="82959" name="Rectangle 15"/>
          <p:cNvSpPr>
            <a:spLocks/>
          </p:cNvSpPr>
          <p:nvPr userDrawn="1"/>
        </p:nvSpPr>
        <p:spPr bwMode="auto">
          <a:xfrm>
            <a:off x="3513144" y="6553200"/>
            <a:ext cx="184623" cy="308718"/>
          </a:xfrm>
          <a:prstGeom prst="rect">
            <a:avLst/>
          </a:prstGeom>
          <a:noFill/>
          <a:ln w="12700">
            <a:noFill/>
            <a:miter lim="800000"/>
            <a:headEnd/>
            <a:tailEnd/>
          </a:ln>
          <a:effectLst/>
        </p:spPr>
        <p:txBody>
          <a:bodyPr wrap="none" lIns="91388" tIns="45694" rIns="91388" bIns="45694">
            <a:prstTxWarp prst="textNoShape">
              <a:avLst/>
            </a:prstTxWarp>
            <a:spAutoFit/>
          </a:bodyPr>
          <a:lstStyle/>
          <a:p>
            <a:pPr>
              <a:defRPr/>
            </a:pPr>
            <a:endParaRPr lang="en-US" sz="1400" dirty="0">
              <a:solidFill>
                <a:srgbClr val="09E60A"/>
              </a:solidFill>
              <a:latin typeface="Times New Roman" pitchFamily="30" charset="0"/>
              <a:ea typeface="Arial" pitchFamily="30" charset="0"/>
              <a:cs typeface="Arial" pitchFamily="30" charset="0"/>
              <a:sym typeface="Arial" pitchFamily="30" charset="0"/>
            </a:endParaRPr>
          </a:p>
        </p:txBody>
      </p:sp>
    </p:spTree>
  </p:cSld>
  <p:clrMap bg1="lt1" tx1="dk1" bg2="lt2" tx2="dk2" accent1="accent1" accent2="accent2" accent3="accent3" accent4="accent4" accent5="accent5" accent6="accent6" hlink="hlink" folHlink="folHlink"/>
  <p:sldLayoutIdLst>
    <p:sldLayoutId id="2147488002" r:id="rId1"/>
    <p:sldLayoutId id="2147488003" r:id="rId2"/>
    <p:sldLayoutId id="2147488004" r:id="rId3"/>
    <p:sldLayoutId id="2147488005" r:id="rId4"/>
    <p:sldLayoutId id="2147488006" r:id="rId5"/>
    <p:sldLayoutId id="2147488007" r:id="rId6"/>
    <p:sldLayoutId id="2147488008" r:id="rId7"/>
    <p:sldLayoutId id="2147488009" r:id="rId8"/>
    <p:sldLayoutId id="2147488010" r:id="rId9"/>
    <p:sldLayoutId id="2147488011" r:id="rId10"/>
    <p:sldLayoutId id="2147488012" r:id="rId11"/>
    <p:sldLayoutId id="2147488013" r:id="rId12"/>
    <p:sldLayoutId id="2147488014" r:id="rId13"/>
    <p:sldLayoutId id="2147488015" r:id="rId14"/>
    <p:sldLayoutId id="2147488016" r:id="rId15"/>
  </p:sldLayoutIdLst>
  <p:timing>
    <p:tnLst>
      <p:par>
        <p:cTn xmlns:p14="http://schemas.microsoft.com/office/powerpoint/2010/main" id="1" dur="indefinite" restart="never" nodeType="tmRoot"/>
      </p:par>
    </p:tnLst>
  </p:timing>
  <p:hf hdr="0" ftr="0" dt="0"/>
  <p:txStyles>
    <p:titleStyle>
      <a:lvl1pPr algn="ctr" rtl="0" eaLnBrk="0" fontAlgn="base" hangingPunct="0">
        <a:spcBef>
          <a:spcPct val="0"/>
        </a:spcBef>
        <a:spcAft>
          <a:spcPct val="0"/>
        </a:spcAft>
        <a:defRPr sz="4400">
          <a:solidFill>
            <a:srgbClr val="FFFF00"/>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5pPr>
      <a:lvl6pPr marL="456940" algn="ctr" rtl="0" fontAlgn="base">
        <a:spcBef>
          <a:spcPct val="0"/>
        </a:spcBef>
        <a:spcAft>
          <a:spcPct val="0"/>
        </a:spcAft>
        <a:defRPr sz="4400">
          <a:solidFill>
            <a:srgbClr val="FFFF00"/>
          </a:solidFill>
          <a:latin typeface="Times" pitchFamily="30" charset="0"/>
        </a:defRPr>
      </a:lvl6pPr>
      <a:lvl7pPr marL="913881" algn="ctr" rtl="0" fontAlgn="base">
        <a:spcBef>
          <a:spcPct val="0"/>
        </a:spcBef>
        <a:spcAft>
          <a:spcPct val="0"/>
        </a:spcAft>
        <a:defRPr sz="4400">
          <a:solidFill>
            <a:srgbClr val="FFFF00"/>
          </a:solidFill>
          <a:latin typeface="Times" pitchFamily="30" charset="0"/>
        </a:defRPr>
      </a:lvl7pPr>
      <a:lvl8pPr marL="1370826" algn="ctr" rtl="0" fontAlgn="base">
        <a:spcBef>
          <a:spcPct val="0"/>
        </a:spcBef>
        <a:spcAft>
          <a:spcPct val="0"/>
        </a:spcAft>
        <a:defRPr sz="4400">
          <a:solidFill>
            <a:srgbClr val="FFFF00"/>
          </a:solidFill>
          <a:latin typeface="Times" pitchFamily="30" charset="0"/>
        </a:defRPr>
      </a:lvl8pPr>
      <a:lvl9pPr marL="1827766" algn="ctr" rtl="0" fontAlgn="base">
        <a:spcBef>
          <a:spcPct val="0"/>
        </a:spcBef>
        <a:spcAft>
          <a:spcPct val="0"/>
        </a:spcAft>
        <a:defRPr sz="4400">
          <a:solidFill>
            <a:srgbClr val="FFFF00"/>
          </a:solidFill>
          <a:latin typeface="Times" pitchFamily="30" charset="0"/>
        </a:defRPr>
      </a:lvl9pPr>
    </p:titleStyle>
    <p:bodyStyle>
      <a:lvl1pPr marL="341191" indent="-341191" algn="l" rtl="0" eaLnBrk="0" fontAlgn="base" hangingPunct="0">
        <a:spcBef>
          <a:spcPct val="20000"/>
        </a:spcBef>
        <a:spcAft>
          <a:spcPct val="0"/>
        </a:spcAft>
        <a:buChar char="•"/>
        <a:defRPr sz="3200">
          <a:solidFill>
            <a:schemeClr val="bg1"/>
          </a:solidFill>
          <a:latin typeface="+mn-lt"/>
          <a:ea typeface="ＭＳ Ｐゴシック" pitchFamily="-110" charset="-128"/>
          <a:cs typeface="ＭＳ Ｐゴシック" pitchFamily="-110" charset="-128"/>
        </a:defRPr>
      </a:lvl1pPr>
      <a:lvl2pPr marL="741097" indent="-284064" algn="l" rtl="0" eaLnBrk="0" fontAlgn="base" hangingPunct="0">
        <a:spcBef>
          <a:spcPct val="20000"/>
        </a:spcBef>
        <a:spcAft>
          <a:spcPct val="0"/>
        </a:spcAft>
        <a:buChar char="–"/>
        <a:defRPr sz="2800">
          <a:solidFill>
            <a:schemeClr val="bg1"/>
          </a:solidFill>
          <a:latin typeface="+mn-lt"/>
          <a:ea typeface="ＭＳ Ｐゴシック" pitchFamily="30" charset="-128"/>
        </a:defRPr>
      </a:lvl2pPr>
      <a:lvl3pPr marL="1141007" indent="-226930" algn="l" rtl="0" eaLnBrk="0" fontAlgn="base" hangingPunct="0">
        <a:spcBef>
          <a:spcPct val="20000"/>
        </a:spcBef>
        <a:spcAft>
          <a:spcPct val="0"/>
        </a:spcAft>
        <a:buChar char="•"/>
        <a:defRPr sz="2400">
          <a:solidFill>
            <a:schemeClr val="bg1"/>
          </a:solidFill>
          <a:latin typeface="+mn-lt"/>
          <a:ea typeface="ＭＳ Ｐゴシック" pitchFamily="30" charset="-128"/>
        </a:defRPr>
      </a:lvl3pPr>
      <a:lvl4pPr marL="1598040" indent="-226930" algn="l" rtl="0" eaLnBrk="0" fontAlgn="base" hangingPunct="0">
        <a:spcBef>
          <a:spcPct val="20000"/>
        </a:spcBef>
        <a:spcAft>
          <a:spcPct val="0"/>
        </a:spcAft>
        <a:buChar char="–"/>
        <a:defRPr sz="2000">
          <a:solidFill>
            <a:schemeClr val="bg1"/>
          </a:solidFill>
          <a:latin typeface="+mn-lt"/>
          <a:ea typeface="ＭＳ Ｐゴシック" pitchFamily="30" charset="-128"/>
        </a:defRPr>
      </a:lvl4pPr>
      <a:lvl5pPr marL="2055078" indent="-226930" algn="l" rtl="0" eaLnBrk="0" fontAlgn="base" hangingPunct="0">
        <a:spcBef>
          <a:spcPct val="20000"/>
        </a:spcBef>
        <a:spcAft>
          <a:spcPct val="0"/>
        </a:spcAft>
        <a:buChar char="»"/>
        <a:defRPr sz="2000">
          <a:solidFill>
            <a:schemeClr val="bg1"/>
          </a:solidFill>
          <a:latin typeface="+mn-lt"/>
          <a:ea typeface="ＭＳ Ｐゴシック" pitchFamily="30" charset="-128"/>
        </a:defRPr>
      </a:lvl5pPr>
      <a:lvl6pPr marL="2513181" indent="-228470" algn="l" rtl="0" fontAlgn="base">
        <a:spcBef>
          <a:spcPct val="20000"/>
        </a:spcBef>
        <a:spcAft>
          <a:spcPct val="0"/>
        </a:spcAft>
        <a:buChar char="»"/>
        <a:defRPr sz="2000">
          <a:solidFill>
            <a:schemeClr val="bg1"/>
          </a:solidFill>
          <a:latin typeface="+mn-lt"/>
          <a:ea typeface="ＭＳ Ｐゴシック" pitchFamily="30" charset="-128"/>
        </a:defRPr>
      </a:lvl6pPr>
      <a:lvl7pPr marL="2970120" indent="-228470" algn="l" rtl="0" fontAlgn="base">
        <a:spcBef>
          <a:spcPct val="20000"/>
        </a:spcBef>
        <a:spcAft>
          <a:spcPct val="0"/>
        </a:spcAft>
        <a:buChar char="»"/>
        <a:defRPr sz="2000">
          <a:solidFill>
            <a:schemeClr val="bg1"/>
          </a:solidFill>
          <a:latin typeface="+mn-lt"/>
          <a:ea typeface="ＭＳ Ｐゴシック" pitchFamily="30" charset="-128"/>
        </a:defRPr>
      </a:lvl7pPr>
      <a:lvl8pPr marL="3427063" indent="-228470" algn="l" rtl="0" fontAlgn="base">
        <a:spcBef>
          <a:spcPct val="20000"/>
        </a:spcBef>
        <a:spcAft>
          <a:spcPct val="0"/>
        </a:spcAft>
        <a:buChar char="»"/>
        <a:defRPr sz="2000">
          <a:solidFill>
            <a:schemeClr val="bg1"/>
          </a:solidFill>
          <a:latin typeface="+mn-lt"/>
          <a:ea typeface="ＭＳ Ｐゴシック" pitchFamily="30" charset="-128"/>
        </a:defRPr>
      </a:lvl8pPr>
      <a:lvl9pPr marL="3884001" indent="-228470" algn="l" rtl="0" fontAlgn="base">
        <a:spcBef>
          <a:spcPct val="20000"/>
        </a:spcBef>
        <a:spcAft>
          <a:spcPct val="0"/>
        </a:spcAft>
        <a:buChar char="»"/>
        <a:defRPr sz="2000">
          <a:solidFill>
            <a:schemeClr val="bg1"/>
          </a:solidFill>
          <a:latin typeface="+mn-lt"/>
          <a:ea typeface="ＭＳ Ｐゴシック" pitchFamily="30" charset="-128"/>
        </a:defRPr>
      </a:lvl9pPr>
    </p:bodyStyle>
    <p:otherStyle>
      <a:defPPr>
        <a:defRPr lang="en-US"/>
      </a:defPPr>
      <a:lvl1pPr marL="0" algn="l" defTabSz="456940" rtl="0" eaLnBrk="1" latinLnBrk="0" hangingPunct="1">
        <a:defRPr sz="1800" kern="1200">
          <a:solidFill>
            <a:schemeClr val="tx1"/>
          </a:solidFill>
          <a:latin typeface="+mn-lt"/>
          <a:ea typeface="+mn-ea"/>
          <a:cs typeface="+mn-cs"/>
        </a:defRPr>
      </a:lvl1pPr>
      <a:lvl2pPr marL="456940" algn="l" defTabSz="456940" rtl="0" eaLnBrk="1" latinLnBrk="0" hangingPunct="1">
        <a:defRPr sz="1800" kern="1200">
          <a:solidFill>
            <a:schemeClr val="tx1"/>
          </a:solidFill>
          <a:latin typeface="+mn-lt"/>
          <a:ea typeface="+mn-ea"/>
          <a:cs typeface="+mn-cs"/>
        </a:defRPr>
      </a:lvl2pPr>
      <a:lvl3pPr marL="913881" algn="l" defTabSz="456940" rtl="0" eaLnBrk="1" latinLnBrk="0" hangingPunct="1">
        <a:defRPr sz="1800" kern="1200">
          <a:solidFill>
            <a:schemeClr val="tx1"/>
          </a:solidFill>
          <a:latin typeface="+mn-lt"/>
          <a:ea typeface="+mn-ea"/>
          <a:cs typeface="+mn-cs"/>
        </a:defRPr>
      </a:lvl3pPr>
      <a:lvl4pPr marL="1370826" algn="l" defTabSz="456940" rtl="0" eaLnBrk="1" latinLnBrk="0" hangingPunct="1">
        <a:defRPr sz="1800" kern="1200">
          <a:solidFill>
            <a:schemeClr val="tx1"/>
          </a:solidFill>
          <a:latin typeface="+mn-lt"/>
          <a:ea typeface="+mn-ea"/>
          <a:cs typeface="+mn-cs"/>
        </a:defRPr>
      </a:lvl4pPr>
      <a:lvl5pPr marL="1827766" algn="l" defTabSz="456940" rtl="0" eaLnBrk="1" latinLnBrk="0" hangingPunct="1">
        <a:defRPr sz="1800" kern="1200">
          <a:solidFill>
            <a:schemeClr val="tx1"/>
          </a:solidFill>
          <a:latin typeface="+mn-lt"/>
          <a:ea typeface="+mn-ea"/>
          <a:cs typeface="+mn-cs"/>
        </a:defRPr>
      </a:lvl5pPr>
      <a:lvl6pPr marL="2284707" algn="l" defTabSz="456940" rtl="0" eaLnBrk="1" latinLnBrk="0" hangingPunct="1">
        <a:defRPr sz="1800" kern="1200">
          <a:solidFill>
            <a:schemeClr val="tx1"/>
          </a:solidFill>
          <a:latin typeface="+mn-lt"/>
          <a:ea typeface="+mn-ea"/>
          <a:cs typeface="+mn-cs"/>
        </a:defRPr>
      </a:lvl6pPr>
      <a:lvl7pPr marL="2741648" algn="l" defTabSz="456940" rtl="0" eaLnBrk="1" latinLnBrk="0" hangingPunct="1">
        <a:defRPr sz="1800" kern="1200">
          <a:solidFill>
            <a:schemeClr val="tx1"/>
          </a:solidFill>
          <a:latin typeface="+mn-lt"/>
          <a:ea typeface="+mn-ea"/>
          <a:cs typeface="+mn-cs"/>
        </a:defRPr>
      </a:lvl7pPr>
      <a:lvl8pPr marL="3198590" algn="l" defTabSz="456940" rtl="0" eaLnBrk="1" latinLnBrk="0" hangingPunct="1">
        <a:defRPr sz="1800" kern="1200">
          <a:solidFill>
            <a:schemeClr val="tx1"/>
          </a:solidFill>
          <a:latin typeface="+mn-lt"/>
          <a:ea typeface="+mn-ea"/>
          <a:cs typeface="+mn-cs"/>
        </a:defRPr>
      </a:lvl8pPr>
      <a:lvl9pPr marL="3655532" algn="l" defTabSz="45694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path path="rect">
            <a:fillToRect r="100000" b="100000"/>
          </a:path>
        </a:gradFill>
        <a:effectLst/>
      </p:bgPr>
    </p:bg>
    <p:spTree>
      <p:nvGrpSpPr>
        <p:cNvPr id="1" name=""/>
        <p:cNvGrpSpPr/>
        <p:nvPr/>
      </p:nvGrpSpPr>
      <p:grpSpPr>
        <a:xfrm>
          <a:off x="0" y="0"/>
          <a:ext cx="0" cy="0"/>
          <a:chOff x="0" y="0"/>
          <a:chExt cx="0" cy="0"/>
        </a:xfrm>
      </p:grpSpPr>
      <p:sp>
        <p:nvSpPr>
          <p:cNvPr id="1026" name="Rectangle 5"/>
          <p:cNvSpPr>
            <a:spLocks noGrp="1" noChangeArrowheads="1"/>
          </p:cNvSpPr>
          <p:nvPr>
            <p:ph type="title"/>
          </p:nvPr>
        </p:nvSpPr>
        <p:spPr bwMode="auto">
          <a:xfrm>
            <a:off x="317500" y="722313"/>
            <a:ext cx="8637588" cy="762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spAutoFit/>
          </a:bodyPr>
          <a:lstStyle/>
          <a:p>
            <a:pPr lvl="0"/>
            <a:r>
              <a:rPr lang="en-US"/>
              <a:t>Click to edit Master title style</a:t>
            </a:r>
          </a:p>
        </p:txBody>
      </p:sp>
      <p:sp>
        <p:nvSpPr>
          <p:cNvPr id="1027" name="Rectangle 6"/>
          <p:cNvSpPr>
            <a:spLocks noGrp="1" noChangeArrowheads="1"/>
          </p:cNvSpPr>
          <p:nvPr>
            <p:ph type="body" idx="1"/>
          </p:nvPr>
        </p:nvSpPr>
        <p:spPr bwMode="auto">
          <a:xfrm>
            <a:off x="328613" y="1941513"/>
            <a:ext cx="8208962"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0935" name="Rectangle 7"/>
          <p:cNvSpPr>
            <a:spLocks noGrp="1" noChangeArrowheads="1"/>
          </p:cNvSpPr>
          <p:nvPr>
            <p:ph type="dt" sz="half" idx="2"/>
          </p:nvPr>
        </p:nvSpPr>
        <p:spPr bwMode="auto">
          <a:xfrm>
            <a:off x="3433763" y="634365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n-lt"/>
              </a:defRPr>
            </a:lvl1pPr>
          </a:lstStyle>
          <a:p>
            <a:pPr>
              <a:defRPr/>
            </a:pPr>
            <a:endParaRPr lang="en-US">
              <a:solidFill>
                <a:srgbClr val="FFFFCC"/>
              </a:solidFill>
              <a:latin typeface="Arial"/>
            </a:endParaRPr>
          </a:p>
        </p:txBody>
      </p:sp>
      <p:sp>
        <p:nvSpPr>
          <p:cNvPr id="380936" name="Rectangle 8"/>
          <p:cNvSpPr>
            <a:spLocks noGrp="1" noChangeArrowheads="1"/>
          </p:cNvSpPr>
          <p:nvPr>
            <p:ph type="ftr" sz="quarter" idx="3"/>
          </p:nvPr>
        </p:nvSpPr>
        <p:spPr bwMode="auto">
          <a:xfrm>
            <a:off x="6108700" y="634365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mn-lt"/>
              </a:defRPr>
            </a:lvl1pPr>
          </a:lstStyle>
          <a:p>
            <a:pPr>
              <a:defRPr/>
            </a:pPr>
            <a:endParaRPr lang="en-US">
              <a:solidFill>
                <a:srgbClr val="FFFFCC"/>
              </a:solidFill>
              <a:latin typeface="Arial"/>
            </a:endParaRPr>
          </a:p>
        </p:txBody>
      </p:sp>
      <p:sp>
        <p:nvSpPr>
          <p:cNvPr id="380937" name="Rectangle 9"/>
          <p:cNvSpPr>
            <a:spLocks noGrp="1" noChangeArrowheads="1"/>
          </p:cNvSpPr>
          <p:nvPr>
            <p:ph type="sldNum" sz="quarter" idx="4"/>
          </p:nvPr>
        </p:nvSpPr>
        <p:spPr bwMode="auto">
          <a:xfrm>
            <a:off x="146050" y="6361113"/>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a:latin typeface="+mn-lt"/>
              </a:defRPr>
            </a:lvl1pPr>
          </a:lstStyle>
          <a:p>
            <a:pPr>
              <a:defRPr/>
            </a:pPr>
            <a:fld id="{A42EC832-226D-0743-9F02-A4B97A0477D7}" type="slidenum">
              <a:rPr lang="en-US" sz="2400">
                <a:solidFill>
                  <a:srgbClr val="FFFFCC"/>
                </a:solidFill>
                <a:latin typeface="Arial"/>
              </a:rPr>
              <a:pPr>
                <a:defRPr/>
              </a:pPr>
              <a:t>‹#›</a:t>
            </a:fld>
            <a:endParaRPr lang="en-US" sz="2400">
              <a:solidFill>
                <a:srgbClr val="FFFFCC"/>
              </a:solidFill>
              <a:latin typeface="Arial"/>
            </a:endParaRPr>
          </a:p>
        </p:txBody>
      </p:sp>
    </p:spTree>
  </p:cSld>
  <p:clrMap bg1="dk2" tx1="lt1" bg2="dk1" tx2="lt2" accent1="accent1" accent2="accent2" accent3="accent3" accent4="accent4" accent5="accent5" accent6="accent6" hlink="hlink" folHlink="folHlink"/>
  <p:sldLayoutIdLst>
    <p:sldLayoutId id="2147488018" r:id="rId1"/>
    <p:sldLayoutId id="2147488019" r:id="rId2"/>
    <p:sldLayoutId id="2147488020" r:id="rId3"/>
    <p:sldLayoutId id="2147488021" r:id="rId4"/>
    <p:sldLayoutId id="2147488022" r:id="rId5"/>
    <p:sldLayoutId id="2147488023" r:id="rId6"/>
    <p:sldLayoutId id="2147488024" r:id="rId7"/>
    <p:sldLayoutId id="2147488025" r:id="rId8"/>
    <p:sldLayoutId id="2147488026" r:id="rId9"/>
    <p:sldLayoutId id="2147488027" r:id="rId10"/>
    <p:sldLayoutId id="2147488028" r:id="rId11"/>
  </p:sldLayoutIdLst>
  <p:transition xmlns:p14="http://schemas.microsoft.com/office/powerpoint/2010/main"/>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Arial" pitchFamily="-108"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Arial" pitchFamily="-108"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Arial" pitchFamily="-108"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Arial" pitchFamily="-108"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Arial" pitchFamily="-108" charset="0"/>
        </a:defRPr>
      </a:lvl6pPr>
      <a:lvl7pPr marL="914400" algn="l" rtl="0" fontAlgn="base">
        <a:spcBef>
          <a:spcPct val="0"/>
        </a:spcBef>
        <a:spcAft>
          <a:spcPct val="0"/>
        </a:spcAft>
        <a:defRPr sz="4400">
          <a:solidFill>
            <a:schemeClr val="tx2"/>
          </a:solidFill>
          <a:latin typeface="Arial" pitchFamily="-108" charset="0"/>
        </a:defRPr>
      </a:lvl7pPr>
      <a:lvl8pPr marL="1371600" algn="l" rtl="0" fontAlgn="base">
        <a:spcBef>
          <a:spcPct val="0"/>
        </a:spcBef>
        <a:spcAft>
          <a:spcPct val="0"/>
        </a:spcAft>
        <a:defRPr sz="4400">
          <a:solidFill>
            <a:schemeClr val="tx2"/>
          </a:solidFill>
          <a:latin typeface="Arial" pitchFamily="-108" charset="0"/>
        </a:defRPr>
      </a:lvl8pPr>
      <a:lvl9pPr marL="1828800" algn="l"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lr>
          <a:srgbClr val="CCFF33"/>
        </a:buClr>
        <a:buSzPct val="70000"/>
        <a:buFont typeface="Wingdings" charset="2"/>
        <a:buChar char="n"/>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SzPct val="65000"/>
        <a:buFont typeface="Wingdings" charset="2"/>
        <a:buChar char="n"/>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rgbClr val="0099CC"/>
        </a:buClr>
        <a:buSzPct val="65000"/>
        <a:buFont typeface="Wingdings" charset="2"/>
        <a:buChar char="n"/>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75000"/>
        <a:buFont typeface="Wingdings" charset="2"/>
        <a:buChar char="n"/>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lr>
          <a:schemeClr val="hlink"/>
        </a:buClr>
        <a:buSzPct val="65000"/>
        <a:buFont typeface="Wingdings" charset="2"/>
        <a:buChar char="n"/>
        <a:defRPr sz="2000">
          <a:solidFill>
            <a:schemeClr val="tx1"/>
          </a:solidFill>
          <a:latin typeface="+mn-lt"/>
          <a:ea typeface="ＭＳ Ｐゴシック" pitchFamily="-108" charset="-128"/>
        </a:defRPr>
      </a:lvl5pPr>
      <a:lvl6pPr marL="2514600" indent="-228600" algn="l" rtl="0" fontAlgn="base">
        <a:spcBef>
          <a:spcPct val="20000"/>
        </a:spcBef>
        <a:spcAft>
          <a:spcPct val="0"/>
        </a:spcAft>
        <a:buClr>
          <a:schemeClr val="hlink"/>
        </a:buClr>
        <a:buSzPct val="65000"/>
        <a:buFont typeface="Wingdings" pitchFamily="-108" charset="2"/>
        <a:buChar char="n"/>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hlink"/>
        </a:buClr>
        <a:buSzPct val="65000"/>
        <a:buFont typeface="Wingdings" pitchFamily="-108" charset="2"/>
        <a:buChar char="n"/>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hlink"/>
        </a:buClr>
        <a:buSzPct val="65000"/>
        <a:buFont typeface="Wingdings" pitchFamily="-108" charset="2"/>
        <a:buChar char="n"/>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hlink"/>
        </a:buClr>
        <a:buSzPct val="65000"/>
        <a:buFont typeface="Wingdings" pitchFamily="-108" charset="2"/>
        <a:buChar char="n"/>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219200" y="76200"/>
            <a:ext cx="5867400" cy="1143000"/>
          </a:xfrm>
          <a:prstGeom prst="rect">
            <a:avLst/>
          </a:prstGeom>
          <a:noFill/>
          <a:ln w="9525">
            <a:noFill/>
            <a:miter lim="800000"/>
            <a:headEnd/>
            <a:tailEnd/>
          </a:ln>
        </p:spPr>
        <p:txBody>
          <a:bodyPr vert="horz" wrap="square" lIns="91298" tIns="45649" rIns="91298" bIns="45649"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7"/>
            <a:ext cx="8229600" cy="4525963"/>
          </a:xfrm>
          <a:prstGeom prst="rect">
            <a:avLst/>
          </a:prstGeom>
          <a:noFill/>
          <a:ln w="9525">
            <a:noFill/>
            <a:miter lim="800000"/>
            <a:headEnd/>
            <a:tailEnd/>
          </a:ln>
        </p:spPr>
        <p:txBody>
          <a:bodyPr vert="horz" wrap="square" lIns="91298" tIns="45649" rIns="91298" bIns="4564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8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298" tIns="45649" rIns="91298" bIns="45649" numCol="1" anchor="t" anchorCtr="0" compatLnSpc="1">
            <a:prstTxWarp prst="textNoShape">
              <a:avLst/>
            </a:prstTxWarp>
          </a:bodyPr>
          <a:lstStyle>
            <a:lvl1pPr>
              <a:defRPr sz="1400">
                <a:solidFill>
                  <a:schemeClr val="tx1"/>
                </a:solidFill>
                <a:latin typeface="Arial" charset="0"/>
                <a:ea typeface="+mn-ea"/>
                <a:cs typeface="Arial" charset="0"/>
                <a:sym typeface="Arial" charset="0"/>
              </a:defRPr>
            </a:lvl1pPr>
          </a:lstStyle>
          <a:p>
            <a:pPr>
              <a:defRPr/>
            </a:pPr>
            <a:endParaRPr lang="en-US">
              <a:solidFill>
                <a:srgbClr val="000000"/>
              </a:solidFill>
            </a:endParaRPr>
          </a:p>
        </p:txBody>
      </p:sp>
      <p:sp>
        <p:nvSpPr>
          <p:cNvPr id="488453" name="Rectangle 5"/>
          <p:cNvSpPr>
            <a:spLocks noGrp="1" noChangeArrowheads="1"/>
          </p:cNvSpPr>
          <p:nvPr>
            <p:ph type="ftr" sz="quarter" idx="3"/>
          </p:nvPr>
        </p:nvSpPr>
        <p:spPr bwMode="auto">
          <a:xfrm>
            <a:off x="533401" y="5638800"/>
            <a:ext cx="8077200" cy="476250"/>
          </a:xfrm>
          <a:prstGeom prst="rect">
            <a:avLst/>
          </a:prstGeom>
          <a:noFill/>
          <a:ln w="9525">
            <a:noFill/>
            <a:miter lim="800000"/>
            <a:headEnd/>
            <a:tailEnd/>
          </a:ln>
          <a:effectLst/>
        </p:spPr>
        <p:txBody>
          <a:bodyPr vert="horz" wrap="square" lIns="91298" tIns="45649" rIns="91298" bIns="45649" numCol="1" anchor="t" anchorCtr="0" compatLnSpc="1">
            <a:prstTxWarp prst="textNoShape">
              <a:avLst/>
            </a:prstTxWarp>
          </a:bodyPr>
          <a:lstStyle>
            <a:lvl1pPr algn="ctr">
              <a:defRPr sz="1400">
                <a:solidFill>
                  <a:schemeClr val="tx1"/>
                </a:solidFill>
                <a:latin typeface="Arial" charset="0"/>
                <a:ea typeface="+mn-ea"/>
                <a:cs typeface="Arial" charset="0"/>
                <a:sym typeface="Arial" charset="0"/>
              </a:defRPr>
            </a:lvl1pPr>
          </a:lstStyle>
          <a:p>
            <a:pPr>
              <a:defRPr/>
            </a:pPr>
            <a:r>
              <a:rPr lang="en-US">
                <a:solidFill>
                  <a:srgbClr val="000000"/>
                </a:solidFill>
              </a:rPr>
              <a:t>page</a:t>
            </a:r>
          </a:p>
        </p:txBody>
      </p:sp>
      <p:sp>
        <p:nvSpPr>
          <p:cNvPr id="488454" name="Rectangle 6"/>
          <p:cNvSpPr>
            <a:spLocks noGrp="1" noChangeArrowheads="1"/>
          </p:cNvSpPr>
          <p:nvPr>
            <p:ph type="sldNum" sz="quarter" idx="4"/>
          </p:nvPr>
        </p:nvSpPr>
        <p:spPr bwMode="auto">
          <a:xfrm>
            <a:off x="6705601" y="6305551"/>
            <a:ext cx="2133600" cy="476250"/>
          </a:xfrm>
          <a:prstGeom prst="rect">
            <a:avLst/>
          </a:prstGeom>
          <a:noFill/>
          <a:ln w="9525">
            <a:noFill/>
            <a:miter lim="800000"/>
            <a:headEnd/>
            <a:tailEnd/>
          </a:ln>
          <a:effectLst/>
        </p:spPr>
        <p:txBody>
          <a:bodyPr vert="horz" wrap="square" lIns="91298" tIns="45649" rIns="91298" bIns="45649" numCol="1" anchor="t" anchorCtr="0" compatLnSpc="1">
            <a:prstTxWarp prst="textNoShape">
              <a:avLst/>
            </a:prstTxWarp>
          </a:bodyPr>
          <a:lstStyle>
            <a:lvl1pPr algn="r">
              <a:defRPr sz="1400">
                <a:solidFill>
                  <a:schemeClr val="tx1"/>
                </a:solidFill>
                <a:ea typeface="Arial" pitchFamily="1" charset="0"/>
                <a:cs typeface="Arial" pitchFamily="1" charset="0"/>
              </a:defRPr>
            </a:lvl1pPr>
          </a:lstStyle>
          <a:p>
            <a:endParaRPr lang="en-US">
              <a:solidFill>
                <a:srgbClr val="000000"/>
              </a:solidFill>
              <a:latin typeface="Times New Roman" charset="0"/>
            </a:endParaRPr>
          </a:p>
          <a:p>
            <a:fld id="{AA8F9E04-002F-DD48-9C77-C156A9C1F5E5}" type="slidenum">
              <a:rPr lang="en-US">
                <a:solidFill>
                  <a:srgbClr val="000000"/>
                </a:solidFill>
                <a:latin typeface="Times New Roman" charset="0"/>
              </a:rPr>
              <a:pPr/>
              <a:t>‹#›</a:t>
            </a:fld>
            <a:endParaRPr lang="en-US">
              <a:solidFill>
                <a:srgbClr val="000000"/>
              </a:solidFill>
              <a:latin typeface="Times New Roman" charset="0"/>
            </a:endParaRPr>
          </a:p>
        </p:txBody>
      </p:sp>
      <p:pic>
        <p:nvPicPr>
          <p:cNvPr id="1034" name="Picture 10" descr="DES-Logo-cropped"/>
          <p:cNvPicPr>
            <a:picLocks noChangeAspect="1" noChangeArrowheads="1"/>
          </p:cNvPicPr>
          <p:nvPr/>
        </p:nvPicPr>
        <p:blipFill>
          <a:blip r:embed="rId17"/>
          <a:srcRect/>
          <a:stretch>
            <a:fillRect/>
          </a:stretch>
        </p:blipFill>
        <p:spPr bwMode="auto">
          <a:xfrm>
            <a:off x="0" y="0"/>
            <a:ext cx="1200150" cy="1524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8042" r:id="rId1"/>
    <p:sldLayoutId id="2147488043" r:id="rId2"/>
    <p:sldLayoutId id="2147488044" r:id="rId3"/>
    <p:sldLayoutId id="2147488045" r:id="rId4"/>
    <p:sldLayoutId id="2147488046" r:id="rId5"/>
    <p:sldLayoutId id="2147488047" r:id="rId6"/>
    <p:sldLayoutId id="2147488048" r:id="rId7"/>
    <p:sldLayoutId id="2147488049" r:id="rId8"/>
    <p:sldLayoutId id="2147488050" r:id="rId9"/>
    <p:sldLayoutId id="2147488051" r:id="rId10"/>
    <p:sldLayoutId id="2147488052" r:id="rId11"/>
    <p:sldLayoutId id="2147488053" r:id="rId12"/>
    <p:sldLayoutId id="2147488054" r:id="rId13"/>
    <p:sldLayoutId id="2147488055" r:id="rId14"/>
    <p:sldLayoutId id="2147488056" r:id="rId15"/>
  </p:sldLayoutIdLst>
  <p:hf hdr="0" dt="0"/>
  <p:txStyles>
    <p:titleStyle>
      <a:lvl1pPr algn="ctr" rtl="0" eaLnBrk="0" fontAlgn="base" hangingPunct="0">
        <a:spcBef>
          <a:spcPct val="0"/>
        </a:spcBef>
        <a:spcAft>
          <a:spcPct val="0"/>
        </a:spcAft>
        <a:defRPr sz="32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32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32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32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3200">
          <a:solidFill>
            <a:schemeClr val="tx2"/>
          </a:solidFill>
          <a:latin typeface="Arial" charset="0"/>
          <a:ea typeface="ＭＳ Ｐゴシック" charset="0"/>
          <a:cs typeface="ＭＳ Ｐゴシック" charset="0"/>
        </a:defRPr>
      </a:lvl5pPr>
      <a:lvl6pPr marL="457035" algn="ctr" rtl="0" fontAlgn="base">
        <a:spcBef>
          <a:spcPct val="0"/>
        </a:spcBef>
        <a:spcAft>
          <a:spcPct val="0"/>
        </a:spcAft>
        <a:defRPr sz="3200">
          <a:solidFill>
            <a:schemeClr val="tx2"/>
          </a:solidFill>
          <a:latin typeface="Arial" charset="0"/>
        </a:defRPr>
      </a:lvl6pPr>
      <a:lvl7pPr marL="914071" algn="ctr" rtl="0" fontAlgn="base">
        <a:spcBef>
          <a:spcPct val="0"/>
        </a:spcBef>
        <a:spcAft>
          <a:spcPct val="0"/>
        </a:spcAft>
        <a:defRPr sz="3200">
          <a:solidFill>
            <a:schemeClr val="tx2"/>
          </a:solidFill>
          <a:latin typeface="Arial" charset="0"/>
        </a:defRPr>
      </a:lvl7pPr>
      <a:lvl8pPr marL="1371110" algn="ctr" rtl="0" fontAlgn="base">
        <a:spcBef>
          <a:spcPct val="0"/>
        </a:spcBef>
        <a:spcAft>
          <a:spcPct val="0"/>
        </a:spcAft>
        <a:defRPr sz="3200">
          <a:solidFill>
            <a:schemeClr val="tx2"/>
          </a:solidFill>
          <a:latin typeface="Arial" charset="0"/>
        </a:defRPr>
      </a:lvl8pPr>
      <a:lvl9pPr marL="1828146" algn="ctr" rtl="0" fontAlgn="base">
        <a:spcBef>
          <a:spcPct val="0"/>
        </a:spcBef>
        <a:spcAft>
          <a:spcPct val="0"/>
        </a:spcAft>
        <a:defRPr sz="3200">
          <a:solidFill>
            <a:schemeClr val="tx2"/>
          </a:solidFill>
          <a:latin typeface="Arial" charset="0"/>
        </a:defRPr>
      </a:lvl9pPr>
    </p:titleStyle>
    <p:bodyStyle>
      <a:lvl1pPr marL="342778" indent="-342778" algn="l" rtl="0" eaLnBrk="0" fontAlgn="base" hangingPunct="0">
        <a:spcBef>
          <a:spcPct val="20000"/>
        </a:spcBef>
        <a:spcAft>
          <a:spcPct val="0"/>
        </a:spcAft>
        <a:buChar char="•"/>
        <a:defRPr sz="2400">
          <a:solidFill>
            <a:schemeClr val="tx1"/>
          </a:solidFill>
          <a:latin typeface="+mn-lt"/>
          <a:ea typeface="ＭＳ Ｐゴシック" charset="0"/>
          <a:cs typeface="ＭＳ Ｐゴシック" charset="0"/>
        </a:defRPr>
      </a:lvl1pPr>
      <a:lvl2pPr marL="742684" indent="-285647" algn="l" rtl="0" eaLnBrk="0" fontAlgn="base" hangingPunct="0">
        <a:spcBef>
          <a:spcPct val="20000"/>
        </a:spcBef>
        <a:spcAft>
          <a:spcPct val="0"/>
        </a:spcAft>
        <a:buChar char="–"/>
        <a:defRPr sz="2000">
          <a:solidFill>
            <a:schemeClr val="tx1"/>
          </a:solidFill>
          <a:latin typeface="+mn-lt"/>
          <a:ea typeface="ＭＳ Ｐゴシック" charset="0"/>
        </a:defRPr>
      </a:lvl2pPr>
      <a:lvl3pPr marL="1142589" indent="-228517" algn="l" rtl="0" eaLnBrk="0" fontAlgn="base" hangingPunct="0">
        <a:spcBef>
          <a:spcPct val="20000"/>
        </a:spcBef>
        <a:spcAft>
          <a:spcPct val="0"/>
        </a:spcAft>
        <a:buChar char="•"/>
        <a:defRPr>
          <a:solidFill>
            <a:schemeClr val="tx1"/>
          </a:solidFill>
          <a:latin typeface="+mn-lt"/>
          <a:ea typeface="ＭＳ Ｐゴシック" charset="0"/>
        </a:defRPr>
      </a:lvl3pPr>
      <a:lvl4pPr marL="1599626" indent="-228517" algn="l" rtl="0" eaLnBrk="0" fontAlgn="base" hangingPunct="0">
        <a:spcBef>
          <a:spcPct val="20000"/>
        </a:spcBef>
        <a:spcAft>
          <a:spcPct val="0"/>
        </a:spcAft>
        <a:buChar char="–"/>
        <a:defRPr sz="1600">
          <a:solidFill>
            <a:schemeClr val="tx1"/>
          </a:solidFill>
          <a:latin typeface="+mn-lt"/>
          <a:ea typeface="ＭＳ Ｐゴシック" charset="0"/>
        </a:defRPr>
      </a:lvl4pPr>
      <a:lvl5pPr marL="2056665" indent="-228517" algn="l" rtl="0" eaLnBrk="0" fontAlgn="base" hangingPunct="0">
        <a:spcBef>
          <a:spcPct val="20000"/>
        </a:spcBef>
        <a:spcAft>
          <a:spcPct val="0"/>
        </a:spcAft>
        <a:buChar char="»"/>
        <a:defRPr sz="1400">
          <a:solidFill>
            <a:schemeClr val="tx1"/>
          </a:solidFill>
          <a:latin typeface="+mn-lt"/>
          <a:ea typeface="ＭＳ Ｐゴシック" charset="0"/>
        </a:defRPr>
      </a:lvl5pPr>
      <a:lvl6pPr marL="2513701" indent="-228517" algn="l" rtl="0" fontAlgn="base">
        <a:spcBef>
          <a:spcPct val="20000"/>
        </a:spcBef>
        <a:spcAft>
          <a:spcPct val="0"/>
        </a:spcAft>
        <a:buChar char="»"/>
        <a:defRPr sz="1400">
          <a:solidFill>
            <a:schemeClr val="tx1"/>
          </a:solidFill>
          <a:latin typeface="+mn-lt"/>
        </a:defRPr>
      </a:lvl6pPr>
      <a:lvl7pPr marL="2970736" indent="-228517" algn="l" rtl="0" fontAlgn="base">
        <a:spcBef>
          <a:spcPct val="20000"/>
        </a:spcBef>
        <a:spcAft>
          <a:spcPct val="0"/>
        </a:spcAft>
        <a:buChar char="»"/>
        <a:defRPr sz="1400">
          <a:solidFill>
            <a:schemeClr val="tx1"/>
          </a:solidFill>
          <a:latin typeface="+mn-lt"/>
        </a:defRPr>
      </a:lvl7pPr>
      <a:lvl8pPr marL="3427774" indent="-228517" algn="l" rtl="0" fontAlgn="base">
        <a:spcBef>
          <a:spcPct val="20000"/>
        </a:spcBef>
        <a:spcAft>
          <a:spcPct val="0"/>
        </a:spcAft>
        <a:buChar char="»"/>
        <a:defRPr sz="1400">
          <a:solidFill>
            <a:schemeClr val="tx1"/>
          </a:solidFill>
          <a:latin typeface="+mn-lt"/>
        </a:defRPr>
      </a:lvl8pPr>
      <a:lvl9pPr marL="3884807" indent="-228517" algn="l" rtl="0" fontAlgn="base">
        <a:spcBef>
          <a:spcPct val="20000"/>
        </a:spcBef>
        <a:spcAft>
          <a:spcPct val="0"/>
        </a:spcAft>
        <a:buChar char="»"/>
        <a:defRPr sz="1400">
          <a:solidFill>
            <a:schemeClr val="tx1"/>
          </a:solidFill>
          <a:latin typeface="+mn-lt"/>
        </a:defRPr>
      </a:lvl9pPr>
    </p:bodyStyle>
    <p:otherStyle>
      <a:defPPr>
        <a:defRPr lang="en-US"/>
      </a:defPPr>
      <a:lvl1pPr marL="0" algn="l" defTabSz="914071" rtl="0" eaLnBrk="1" latinLnBrk="0" hangingPunct="1">
        <a:defRPr sz="1800" kern="1200">
          <a:solidFill>
            <a:schemeClr val="tx1"/>
          </a:solidFill>
          <a:latin typeface="+mn-lt"/>
          <a:ea typeface="+mn-ea"/>
          <a:cs typeface="+mn-cs"/>
        </a:defRPr>
      </a:lvl1pPr>
      <a:lvl2pPr marL="457035" algn="l" defTabSz="914071" rtl="0" eaLnBrk="1" latinLnBrk="0" hangingPunct="1">
        <a:defRPr sz="1800" kern="1200">
          <a:solidFill>
            <a:schemeClr val="tx1"/>
          </a:solidFill>
          <a:latin typeface="+mn-lt"/>
          <a:ea typeface="+mn-ea"/>
          <a:cs typeface="+mn-cs"/>
        </a:defRPr>
      </a:lvl2pPr>
      <a:lvl3pPr marL="914071" algn="l" defTabSz="914071" rtl="0" eaLnBrk="1" latinLnBrk="0" hangingPunct="1">
        <a:defRPr sz="1800" kern="1200">
          <a:solidFill>
            <a:schemeClr val="tx1"/>
          </a:solidFill>
          <a:latin typeface="+mn-lt"/>
          <a:ea typeface="+mn-ea"/>
          <a:cs typeface="+mn-cs"/>
        </a:defRPr>
      </a:lvl3pPr>
      <a:lvl4pPr marL="1371110" algn="l" defTabSz="914071" rtl="0" eaLnBrk="1" latinLnBrk="0" hangingPunct="1">
        <a:defRPr sz="1800" kern="1200">
          <a:solidFill>
            <a:schemeClr val="tx1"/>
          </a:solidFill>
          <a:latin typeface="+mn-lt"/>
          <a:ea typeface="+mn-ea"/>
          <a:cs typeface="+mn-cs"/>
        </a:defRPr>
      </a:lvl4pPr>
      <a:lvl5pPr marL="1828146" algn="l" defTabSz="914071" rtl="0" eaLnBrk="1" latinLnBrk="0" hangingPunct="1">
        <a:defRPr sz="1800" kern="1200">
          <a:solidFill>
            <a:schemeClr val="tx1"/>
          </a:solidFill>
          <a:latin typeface="+mn-lt"/>
          <a:ea typeface="+mn-ea"/>
          <a:cs typeface="+mn-cs"/>
        </a:defRPr>
      </a:lvl5pPr>
      <a:lvl6pPr marL="2285181" algn="l" defTabSz="914071" rtl="0" eaLnBrk="1" latinLnBrk="0" hangingPunct="1">
        <a:defRPr sz="1800" kern="1200">
          <a:solidFill>
            <a:schemeClr val="tx1"/>
          </a:solidFill>
          <a:latin typeface="+mn-lt"/>
          <a:ea typeface="+mn-ea"/>
          <a:cs typeface="+mn-cs"/>
        </a:defRPr>
      </a:lvl6pPr>
      <a:lvl7pPr marL="2742219" algn="l" defTabSz="914071" rtl="0" eaLnBrk="1" latinLnBrk="0" hangingPunct="1">
        <a:defRPr sz="1800" kern="1200">
          <a:solidFill>
            <a:schemeClr val="tx1"/>
          </a:solidFill>
          <a:latin typeface="+mn-lt"/>
          <a:ea typeface="+mn-ea"/>
          <a:cs typeface="+mn-cs"/>
        </a:defRPr>
      </a:lvl7pPr>
      <a:lvl8pPr marL="3199252" algn="l" defTabSz="914071" rtl="0" eaLnBrk="1" latinLnBrk="0" hangingPunct="1">
        <a:defRPr sz="1800" kern="1200">
          <a:solidFill>
            <a:schemeClr val="tx1"/>
          </a:solidFill>
          <a:latin typeface="+mn-lt"/>
          <a:ea typeface="+mn-ea"/>
          <a:cs typeface="+mn-cs"/>
        </a:defRPr>
      </a:lvl8pPr>
      <a:lvl9pPr marL="3656291" algn="l" defTabSz="914071"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F3B3D"/>
            </a:gs>
            <a:gs pos="100000">
              <a:srgbClr val="383436"/>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388" tIns="45694" rIns="91388" bIns="4569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388" tIns="45694" rIns="91388" bIns="4569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2950" name="Rectangle 6"/>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388" tIns="45694" rIns="91388" bIns="45694" numCol="1" anchor="t" anchorCtr="0" compatLnSpc="1">
            <a:prstTxWarp prst="textNoShape">
              <a:avLst/>
            </a:prstTxWarp>
          </a:bodyPr>
          <a:lstStyle>
            <a:lvl1pPr algn="r" eaLnBrk="0" hangingPunct="0">
              <a:defRPr sz="1400">
                <a:solidFill>
                  <a:schemeClr val="tx1"/>
                </a:solidFill>
                <a:latin typeface="+mn-lt"/>
                <a:ea typeface="Arial" pitchFamily="30" charset="0"/>
                <a:cs typeface="Arial" pitchFamily="30" charset="0"/>
                <a:sym typeface="Arial" pitchFamily="30" charset="0"/>
              </a:defRPr>
            </a:lvl1pPr>
          </a:lstStyle>
          <a:p>
            <a:pPr>
              <a:defRPr/>
            </a:pPr>
            <a:endParaRPr lang="en-US">
              <a:solidFill>
                <a:srgbClr val="000000"/>
              </a:solidFill>
              <a:latin typeface="Times"/>
            </a:endParaRPr>
          </a:p>
          <a:p>
            <a:pPr>
              <a:defRPr/>
            </a:pPr>
            <a:fld id="{2FE08142-D342-6242-84FD-BF387ABC54B5}" type="slidenum">
              <a:rPr lang="en-US">
                <a:solidFill>
                  <a:srgbClr val="000000"/>
                </a:solidFill>
                <a:latin typeface="Times"/>
              </a:rPr>
              <a:pPr>
                <a:defRPr/>
              </a:pPr>
              <a:t>‹#›</a:t>
            </a:fld>
            <a:endParaRPr lang="en-US">
              <a:solidFill>
                <a:srgbClr val="000000"/>
              </a:solidFill>
              <a:latin typeface="Times"/>
            </a:endParaRPr>
          </a:p>
        </p:txBody>
      </p:sp>
      <p:sp>
        <p:nvSpPr>
          <p:cNvPr id="82959" name="Rectangle 15"/>
          <p:cNvSpPr>
            <a:spLocks/>
          </p:cNvSpPr>
          <p:nvPr userDrawn="1"/>
        </p:nvSpPr>
        <p:spPr bwMode="auto">
          <a:xfrm>
            <a:off x="3513144" y="6553200"/>
            <a:ext cx="184623" cy="308718"/>
          </a:xfrm>
          <a:prstGeom prst="rect">
            <a:avLst/>
          </a:prstGeom>
          <a:noFill/>
          <a:ln w="12700">
            <a:noFill/>
            <a:miter lim="800000"/>
            <a:headEnd/>
            <a:tailEnd/>
          </a:ln>
          <a:effectLst/>
        </p:spPr>
        <p:txBody>
          <a:bodyPr wrap="none" lIns="91388" tIns="45694" rIns="91388" bIns="45694">
            <a:prstTxWarp prst="textNoShape">
              <a:avLst/>
            </a:prstTxWarp>
            <a:spAutoFit/>
          </a:bodyPr>
          <a:lstStyle/>
          <a:p>
            <a:pPr>
              <a:defRPr/>
            </a:pPr>
            <a:endParaRPr lang="en-US" sz="1400" dirty="0">
              <a:solidFill>
                <a:srgbClr val="09E60A"/>
              </a:solidFill>
              <a:latin typeface="Times New Roman" pitchFamily="30" charset="0"/>
              <a:ea typeface="Arial" pitchFamily="30" charset="0"/>
              <a:cs typeface="Arial" pitchFamily="30" charset="0"/>
              <a:sym typeface="Arial" pitchFamily="30" charset="0"/>
            </a:endParaRPr>
          </a:p>
        </p:txBody>
      </p:sp>
    </p:spTree>
  </p:cSld>
  <p:clrMap bg1="lt1" tx1="dk1" bg2="lt2" tx2="dk2" accent1="accent1" accent2="accent2" accent3="accent3" accent4="accent4" accent5="accent5" accent6="accent6" hlink="hlink" folHlink="folHlink"/>
  <p:sldLayoutIdLst>
    <p:sldLayoutId id="2147488058" r:id="rId1"/>
    <p:sldLayoutId id="2147488059" r:id="rId2"/>
    <p:sldLayoutId id="2147488060" r:id="rId3"/>
    <p:sldLayoutId id="2147488061" r:id="rId4"/>
    <p:sldLayoutId id="2147488062" r:id="rId5"/>
    <p:sldLayoutId id="2147488063" r:id="rId6"/>
    <p:sldLayoutId id="2147488064" r:id="rId7"/>
    <p:sldLayoutId id="2147488065" r:id="rId8"/>
    <p:sldLayoutId id="2147488066" r:id="rId9"/>
    <p:sldLayoutId id="2147488067" r:id="rId10"/>
    <p:sldLayoutId id="2147488068" r:id="rId11"/>
    <p:sldLayoutId id="2147488069" r:id="rId12"/>
    <p:sldLayoutId id="2147488070" r:id="rId13"/>
    <p:sldLayoutId id="2147488071" r:id="rId14"/>
    <p:sldLayoutId id="2147488072" r:id="rId15"/>
  </p:sldLayoutIdLst>
  <p:timing>
    <p:tnLst>
      <p:par>
        <p:cTn xmlns:p14="http://schemas.microsoft.com/office/powerpoint/2010/main" id="1" dur="indefinite" restart="never" nodeType="tmRoot"/>
      </p:par>
    </p:tnLst>
  </p:timing>
  <p:hf hdr="0" ftr="0" dt="0"/>
  <p:txStyles>
    <p:titleStyle>
      <a:lvl1pPr algn="ctr" rtl="0" eaLnBrk="0" fontAlgn="base" hangingPunct="0">
        <a:spcBef>
          <a:spcPct val="0"/>
        </a:spcBef>
        <a:spcAft>
          <a:spcPct val="0"/>
        </a:spcAft>
        <a:defRPr sz="4400">
          <a:solidFill>
            <a:srgbClr val="FFFF00"/>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5pPr>
      <a:lvl6pPr marL="456940" algn="ctr" rtl="0" fontAlgn="base">
        <a:spcBef>
          <a:spcPct val="0"/>
        </a:spcBef>
        <a:spcAft>
          <a:spcPct val="0"/>
        </a:spcAft>
        <a:defRPr sz="4400">
          <a:solidFill>
            <a:srgbClr val="FFFF00"/>
          </a:solidFill>
          <a:latin typeface="Times" pitchFamily="30" charset="0"/>
        </a:defRPr>
      </a:lvl6pPr>
      <a:lvl7pPr marL="913881" algn="ctr" rtl="0" fontAlgn="base">
        <a:spcBef>
          <a:spcPct val="0"/>
        </a:spcBef>
        <a:spcAft>
          <a:spcPct val="0"/>
        </a:spcAft>
        <a:defRPr sz="4400">
          <a:solidFill>
            <a:srgbClr val="FFFF00"/>
          </a:solidFill>
          <a:latin typeface="Times" pitchFamily="30" charset="0"/>
        </a:defRPr>
      </a:lvl7pPr>
      <a:lvl8pPr marL="1370826" algn="ctr" rtl="0" fontAlgn="base">
        <a:spcBef>
          <a:spcPct val="0"/>
        </a:spcBef>
        <a:spcAft>
          <a:spcPct val="0"/>
        </a:spcAft>
        <a:defRPr sz="4400">
          <a:solidFill>
            <a:srgbClr val="FFFF00"/>
          </a:solidFill>
          <a:latin typeface="Times" pitchFamily="30" charset="0"/>
        </a:defRPr>
      </a:lvl8pPr>
      <a:lvl9pPr marL="1827766" algn="ctr" rtl="0" fontAlgn="base">
        <a:spcBef>
          <a:spcPct val="0"/>
        </a:spcBef>
        <a:spcAft>
          <a:spcPct val="0"/>
        </a:spcAft>
        <a:defRPr sz="4400">
          <a:solidFill>
            <a:srgbClr val="FFFF00"/>
          </a:solidFill>
          <a:latin typeface="Times" pitchFamily="30" charset="0"/>
        </a:defRPr>
      </a:lvl9pPr>
    </p:titleStyle>
    <p:bodyStyle>
      <a:lvl1pPr marL="341191" indent="-341191" algn="l" rtl="0" eaLnBrk="0" fontAlgn="base" hangingPunct="0">
        <a:spcBef>
          <a:spcPct val="20000"/>
        </a:spcBef>
        <a:spcAft>
          <a:spcPct val="0"/>
        </a:spcAft>
        <a:buChar char="•"/>
        <a:defRPr sz="3200">
          <a:solidFill>
            <a:schemeClr val="bg1"/>
          </a:solidFill>
          <a:latin typeface="+mn-lt"/>
          <a:ea typeface="ＭＳ Ｐゴシック" pitchFamily="-110" charset="-128"/>
          <a:cs typeface="ＭＳ Ｐゴシック" pitchFamily="-110" charset="-128"/>
        </a:defRPr>
      </a:lvl1pPr>
      <a:lvl2pPr marL="741097" indent="-284064" algn="l" rtl="0" eaLnBrk="0" fontAlgn="base" hangingPunct="0">
        <a:spcBef>
          <a:spcPct val="20000"/>
        </a:spcBef>
        <a:spcAft>
          <a:spcPct val="0"/>
        </a:spcAft>
        <a:buChar char="–"/>
        <a:defRPr sz="2800">
          <a:solidFill>
            <a:schemeClr val="bg1"/>
          </a:solidFill>
          <a:latin typeface="+mn-lt"/>
          <a:ea typeface="ＭＳ Ｐゴシック" pitchFamily="30" charset="-128"/>
        </a:defRPr>
      </a:lvl2pPr>
      <a:lvl3pPr marL="1141007" indent="-226930" algn="l" rtl="0" eaLnBrk="0" fontAlgn="base" hangingPunct="0">
        <a:spcBef>
          <a:spcPct val="20000"/>
        </a:spcBef>
        <a:spcAft>
          <a:spcPct val="0"/>
        </a:spcAft>
        <a:buChar char="•"/>
        <a:defRPr sz="2400">
          <a:solidFill>
            <a:schemeClr val="bg1"/>
          </a:solidFill>
          <a:latin typeface="+mn-lt"/>
          <a:ea typeface="ＭＳ Ｐゴシック" pitchFamily="30" charset="-128"/>
        </a:defRPr>
      </a:lvl3pPr>
      <a:lvl4pPr marL="1598040" indent="-226930" algn="l" rtl="0" eaLnBrk="0" fontAlgn="base" hangingPunct="0">
        <a:spcBef>
          <a:spcPct val="20000"/>
        </a:spcBef>
        <a:spcAft>
          <a:spcPct val="0"/>
        </a:spcAft>
        <a:buChar char="–"/>
        <a:defRPr sz="2000">
          <a:solidFill>
            <a:schemeClr val="bg1"/>
          </a:solidFill>
          <a:latin typeface="+mn-lt"/>
          <a:ea typeface="ＭＳ Ｐゴシック" pitchFamily="30" charset="-128"/>
        </a:defRPr>
      </a:lvl4pPr>
      <a:lvl5pPr marL="2055078" indent="-226930" algn="l" rtl="0" eaLnBrk="0" fontAlgn="base" hangingPunct="0">
        <a:spcBef>
          <a:spcPct val="20000"/>
        </a:spcBef>
        <a:spcAft>
          <a:spcPct val="0"/>
        </a:spcAft>
        <a:buChar char="»"/>
        <a:defRPr sz="2000">
          <a:solidFill>
            <a:schemeClr val="bg1"/>
          </a:solidFill>
          <a:latin typeface="+mn-lt"/>
          <a:ea typeface="ＭＳ Ｐゴシック" pitchFamily="30" charset="-128"/>
        </a:defRPr>
      </a:lvl5pPr>
      <a:lvl6pPr marL="2513181" indent="-228470" algn="l" rtl="0" fontAlgn="base">
        <a:spcBef>
          <a:spcPct val="20000"/>
        </a:spcBef>
        <a:spcAft>
          <a:spcPct val="0"/>
        </a:spcAft>
        <a:buChar char="»"/>
        <a:defRPr sz="2000">
          <a:solidFill>
            <a:schemeClr val="bg1"/>
          </a:solidFill>
          <a:latin typeface="+mn-lt"/>
          <a:ea typeface="ＭＳ Ｐゴシック" pitchFamily="30" charset="-128"/>
        </a:defRPr>
      </a:lvl6pPr>
      <a:lvl7pPr marL="2970120" indent="-228470" algn="l" rtl="0" fontAlgn="base">
        <a:spcBef>
          <a:spcPct val="20000"/>
        </a:spcBef>
        <a:spcAft>
          <a:spcPct val="0"/>
        </a:spcAft>
        <a:buChar char="»"/>
        <a:defRPr sz="2000">
          <a:solidFill>
            <a:schemeClr val="bg1"/>
          </a:solidFill>
          <a:latin typeface="+mn-lt"/>
          <a:ea typeface="ＭＳ Ｐゴシック" pitchFamily="30" charset="-128"/>
        </a:defRPr>
      </a:lvl7pPr>
      <a:lvl8pPr marL="3427063" indent="-228470" algn="l" rtl="0" fontAlgn="base">
        <a:spcBef>
          <a:spcPct val="20000"/>
        </a:spcBef>
        <a:spcAft>
          <a:spcPct val="0"/>
        </a:spcAft>
        <a:buChar char="»"/>
        <a:defRPr sz="2000">
          <a:solidFill>
            <a:schemeClr val="bg1"/>
          </a:solidFill>
          <a:latin typeface="+mn-lt"/>
          <a:ea typeface="ＭＳ Ｐゴシック" pitchFamily="30" charset="-128"/>
        </a:defRPr>
      </a:lvl8pPr>
      <a:lvl9pPr marL="3884001" indent="-228470" algn="l" rtl="0" fontAlgn="base">
        <a:spcBef>
          <a:spcPct val="20000"/>
        </a:spcBef>
        <a:spcAft>
          <a:spcPct val="0"/>
        </a:spcAft>
        <a:buChar char="»"/>
        <a:defRPr sz="2000">
          <a:solidFill>
            <a:schemeClr val="bg1"/>
          </a:solidFill>
          <a:latin typeface="+mn-lt"/>
          <a:ea typeface="ＭＳ Ｐゴシック" pitchFamily="30" charset="-128"/>
        </a:defRPr>
      </a:lvl9pPr>
    </p:bodyStyle>
    <p:otherStyle>
      <a:defPPr>
        <a:defRPr lang="en-US"/>
      </a:defPPr>
      <a:lvl1pPr marL="0" algn="l" defTabSz="456940" rtl="0" eaLnBrk="1" latinLnBrk="0" hangingPunct="1">
        <a:defRPr sz="1800" kern="1200">
          <a:solidFill>
            <a:schemeClr val="tx1"/>
          </a:solidFill>
          <a:latin typeface="+mn-lt"/>
          <a:ea typeface="+mn-ea"/>
          <a:cs typeface="+mn-cs"/>
        </a:defRPr>
      </a:lvl1pPr>
      <a:lvl2pPr marL="456940" algn="l" defTabSz="456940" rtl="0" eaLnBrk="1" latinLnBrk="0" hangingPunct="1">
        <a:defRPr sz="1800" kern="1200">
          <a:solidFill>
            <a:schemeClr val="tx1"/>
          </a:solidFill>
          <a:latin typeface="+mn-lt"/>
          <a:ea typeface="+mn-ea"/>
          <a:cs typeface="+mn-cs"/>
        </a:defRPr>
      </a:lvl2pPr>
      <a:lvl3pPr marL="913881" algn="l" defTabSz="456940" rtl="0" eaLnBrk="1" latinLnBrk="0" hangingPunct="1">
        <a:defRPr sz="1800" kern="1200">
          <a:solidFill>
            <a:schemeClr val="tx1"/>
          </a:solidFill>
          <a:latin typeface="+mn-lt"/>
          <a:ea typeface="+mn-ea"/>
          <a:cs typeface="+mn-cs"/>
        </a:defRPr>
      </a:lvl3pPr>
      <a:lvl4pPr marL="1370826" algn="l" defTabSz="456940" rtl="0" eaLnBrk="1" latinLnBrk="0" hangingPunct="1">
        <a:defRPr sz="1800" kern="1200">
          <a:solidFill>
            <a:schemeClr val="tx1"/>
          </a:solidFill>
          <a:latin typeface="+mn-lt"/>
          <a:ea typeface="+mn-ea"/>
          <a:cs typeface="+mn-cs"/>
        </a:defRPr>
      </a:lvl4pPr>
      <a:lvl5pPr marL="1827766" algn="l" defTabSz="456940" rtl="0" eaLnBrk="1" latinLnBrk="0" hangingPunct="1">
        <a:defRPr sz="1800" kern="1200">
          <a:solidFill>
            <a:schemeClr val="tx1"/>
          </a:solidFill>
          <a:latin typeface="+mn-lt"/>
          <a:ea typeface="+mn-ea"/>
          <a:cs typeface="+mn-cs"/>
        </a:defRPr>
      </a:lvl5pPr>
      <a:lvl6pPr marL="2284707" algn="l" defTabSz="456940" rtl="0" eaLnBrk="1" latinLnBrk="0" hangingPunct="1">
        <a:defRPr sz="1800" kern="1200">
          <a:solidFill>
            <a:schemeClr val="tx1"/>
          </a:solidFill>
          <a:latin typeface="+mn-lt"/>
          <a:ea typeface="+mn-ea"/>
          <a:cs typeface="+mn-cs"/>
        </a:defRPr>
      </a:lvl6pPr>
      <a:lvl7pPr marL="2741648" algn="l" defTabSz="456940" rtl="0" eaLnBrk="1" latinLnBrk="0" hangingPunct="1">
        <a:defRPr sz="1800" kern="1200">
          <a:solidFill>
            <a:schemeClr val="tx1"/>
          </a:solidFill>
          <a:latin typeface="+mn-lt"/>
          <a:ea typeface="+mn-ea"/>
          <a:cs typeface="+mn-cs"/>
        </a:defRPr>
      </a:lvl7pPr>
      <a:lvl8pPr marL="3198590" algn="l" defTabSz="456940" rtl="0" eaLnBrk="1" latinLnBrk="0" hangingPunct="1">
        <a:defRPr sz="1800" kern="1200">
          <a:solidFill>
            <a:schemeClr val="tx1"/>
          </a:solidFill>
          <a:latin typeface="+mn-lt"/>
          <a:ea typeface="+mn-ea"/>
          <a:cs typeface="+mn-cs"/>
        </a:defRPr>
      </a:lvl8pPr>
      <a:lvl9pPr marL="3655532" algn="l" defTabSz="45694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F3B3D"/>
            </a:gs>
            <a:gs pos="100000">
              <a:srgbClr val="383436"/>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388" tIns="45694" rIns="91388" bIns="4569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388" tIns="45694" rIns="91388" bIns="4569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2950" name="Rectangle 6"/>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388" tIns="45694" rIns="91388" bIns="45694" numCol="1" anchor="t" anchorCtr="0" compatLnSpc="1">
            <a:prstTxWarp prst="textNoShape">
              <a:avLst/>
            </a:prstTxWarp>
          </a:bodyPr>
          <a:lstStyle>
            <a:lvl1pPr algn="r" eaLnBrk="0" hangingPunct="0">
              <a:defRPr sz="1400">
                <a:solidFill>
                  <a:schemeClr val="tx1"/>
                </a:solidFill>
                <a:latin typeface="+mn-lt"/>
                <a:ea typeface="Arial" pitchFamily="30" charset="0"/>
                <a:cs typeface="Arial" pitchFamily="30" charset="0"/>
                <a:sym typeface="Arial" pitchFamily="30" charset="0"/>
              </a:defRPr>
            </a:lvl1pPr>
          </a:lstStyle>
          <a:p>
            <a:pPr>
              <a:defRPr/>
            </a:pPr>
            <a:endParaRPr lang="en-US">
              <a:solidFill>
                <a:srgbClr val="000000"/>
              </a:solidFill>
              <a:latin typeface="Times"/>
            </a:endParaRPr>
          </a:p>
          <a:p>
            <a:pPr>
              <a:defRPr/>
            </a:pPr>
            <a:fld id="{2FE08142-D342-6242-84FD-BF387ABC54B5}" type="slidenum">
              <a:rPr lang="en-US">
                <a:solidFill>
                  <a:srgbClr val="000000"/>
                </a:solidFill>
                <a:latin typeface="Times"/>
              </a:rPr>
              <a:pPr>
                <a:defRPr/>
              </a:pPr>
              <a:t>‹#›</a:t>
            </a:fld>
            <a:endParaRPr lang="en-US">
              <a:solidFill>
                <a:srgbClr val="000000"/>
              </a:solidFill>
              <a:latin typeface="Times"/>
            </a:endParaRPr>
          </a:p>
        </p:txBody>
      </p:sp>
      <p:sp>
        <p:nvSpPr>
          <p:cNvPr id="82959" name="Rectangle 15"/>
          <p:cNvSpPr>
            <a:spLocks/>
          </p:cNvSpPr>
          <p:nvPr userDrawn="1"/>
        </p:nvSpPr>
        <p:spPr bwMode="auto">
          <a:xfrm>
            <a:off x="3513144" y="6553200"/>
            <a:ext cx="184623" cy="308718"/>
          </a:xfrm>
          <a:prstGeom prst="rect">
            <a:avLst/>
          </a:prstGeom>
          <a:noFill/>
          <a:ln w="12700">
            <a:noFill/>
            <a:miter lim="800000"/>
            <a:headEnd/>
            <a:tailEnd/>
          </a:ln>
          <a:effectLst/>
        </p:spPr>
        <p:txBody>
          <a:bodyPr wrap="none" lIns="91388" tIns="45694" rIns="91388" bIns="45694">
            <a:prstTxWarp prst="textNoShape">
              <a:avLst/>
            </a:prstTxWarp>
            <a:spAutoFit/>
          </a:bodyPr>
          <a:lstStyle/>
          <a:p>
            <a:pPr>
              <a:defRPr/>
            </a:pPr>
            <a:endParaRPr lang="en-US" sz="1400" dirty="0">
              <a:solidFill>
                <a:srgbClr val="09E60A"/>
              </a:solidFill>
              <a:latin typeface="Times New Roman" pitchFamily="30" charset="0"/>
              <a:ea typeface="Arial" pitchFamily="30" charset="0"/>
              <a:cs typeface="Arial" pitchFamily="30" charset="0"/>
              <a:sym typeface="Arial" pitchFamily="30" charset="0"/>
            </a:endParaRPr>
          </a:p>
        </p:txBody>
      </p:sp>
    </p:spTree>
  </p:cSld>
  <p:clrMap bg1="lt1" tx1="dk1" bg2="lt2" tx2="dk2" accent1="accent1" accent2="accent2" accent3="accent3" accent4="accent4" accent5="accent5" accent6="accent6" hlink="hlink" folHlink="folHlink"/>
  <p:sldLayoutIdLst>
    <p:sldLayoutId id="2147488074" r:id="rId1"/>
    <p:sldLayoutId id="2147488075" r:id="rId2"/>
    <p:sldLayoutId id="2147488076" r:id="rId3"/>
    <p:sldLayoutId id="2147488077" r:id="rId4"/>
    <p:sldLayoutId id="2147488078" r:id="rId5"/>
    <p:sldLayoutId id="2147488079" r:id="rId6"/>
    <p:sldLayoutId id="2147488080" r:id="rId7"/>
    <p:sldLayoutId id="2147488081" r:id="rId8"/>
    <p:sldLayoutId id="2147488082" r:id="rId9"/>
    <p:sldLayoutId id="2147488083" r:id="rId10"/>
    <p:sldLayoutId id="2147488084" r:id="rId11"/>
    <p:sldLayoutId id="2147488085" r:id="rId12"/>
    <p:sldLayoutId id="2147488086" r:id="rId13"/>
    <p:sldLayoutId id="2147488087" r:id="rId14"/>
    <p:sldLayoutId id="2147488088" r:id="rId15"/>
  </p:sldLayoutIdLst>
  <p:timing>
    <p:tnLst>
      <p:par>
        <p:cTn xmlns:p14="http://schemas.microsoft.com/office/powerpoint/2010/main" id="1" dur="indefinite" restart="never" nodeType="tmRoot"/>
      </p:par>
    </p:tnLst>
  </p:timing>
  <p:hf hdr="0" ftr="0" dt="0"/>
  <p:txStyles>
    <p:titleStyle>
      <a:lvl1pPr algn="ctr" rtl="0" eaLnBrk="0" fontAlgn="base" hangingPunct="0">
        <a:spcBef>
          <a:spcPct val="0"/>
        </a:spcBef>
        <a:spcAft>
          <a:spcPct val="0"/>
        </a:spcAft>
        <a:defRPr sz="4400">
          <a:solidFill>
            <a:srgbClr val="FFFF00"/>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5pPr>
      <a:lvl6pPr marL="456940" algn="ctr" rtl="0" fontAlgn="base">
        <a:spcBef>
          <a:spcPct val="0"/>
        </a:spcBef>
        <a:spcAft>
          <a:spcPct val="0"/>
        </a:spcAft>
        <a:defRPr sz="4400">
          <a:solidFill>
            <a:srgbClr val="FFFF00"/>
          </a:solidFill>
          <a:latin typeface="Times" pitchFamily="30" charset="0"/>
        </a:defRPr>
      </a:lvl6pPr>
      <a:lvl7pPr marL="913881" algn="ctr" rtl="0" fontAlgn="base">
        <a:spcBef>
          <a:spcPct val="0"/>
        </a:spcBef>
        <a:spcAft>
          <a:spcPct val="0"/>
        </a:spcAft>
        <a:defRPr sz="4400">
          <a:solidFill>
            <a:srgbClr val="FFFF00"/>
          </a:solidFill>
          <a:latin typeface="Times" pitchFamily="30" charset="0"/>
        </a:defRPr>
      </a:lvl7pPr>
      <a:lvl8pPr marL="1370826" algn="ctr" rtl="0" fontAlgn="base">
        <a:spcBef>
          <a:spcPct val="0"/>
        </a:spcBef>
        <a:spcAft>
          <a:spcPct val="0"/>
        </a:spcAft>
        <a:defRPr sz="4400">
          <a:solidFill>
            <a:srgbClr val="FFFF00"/>
          </a:solidFill>
          <a:latin typeface="Times" pitchFamily="30" charset="0"/>
        </a:defRPr>
      </a:lvl8pPr>
      <a:lvl9pPr marL="1827766" algn="ctr" rtl="0" fontAlgn="base">
        <a:spcBef>
          <a:spcPct val="0"/>
        </a:spcBef>
        <a:spcAft>
          <a:spcPct val="0"/>
        </a:spcAft>
        <a:defRPr sz="4400">
          <a:solidFill>
            <a:srgbClr val="FFFF00"/>
          </a:solidFill>
          <a:latin typeface="Times" pitchFamily="30" charset="0"/>
        </a:defRPr>
      </a:lvl9pPr>
    </p:titleStyle>
    <p:bodyStyle>
      <a:lvl1pPr marL="341191" indent="-341191" algn="l" rtl="0" eaLnBrk="0" fontAlgn="base" hangingPunct="0">
        <a:spcBef>
          <a:spcPct val="20000"/>
        </a:spcBef>
        <a:spcAft>
          <a:spcPct val="0"/>
        </a:spcAft>
        <a:buChar char="•"/>
        <a:defRPr sz="3200">
          <a:solidFill>
            <a:schemeClr val="bg1"/>
          </a:solidFill>
          <a:latin typeface="+mn-lt"/>
          <a:ea typeface="ＭＳ Ｐゴシック" pitchFamily="-110" charset="-128"/>
          <a:cs typeface="ＭＳ Ｐゴシック" pitchFamily="-110" charset="-128"/>
        </a:defRPr>
      </a:lvl1pPr>
      <a:lvl2pPr marL="741097" indent="-284064" algn="l" rtl="0" eaLnBrk="0" fontAlgn="base" hangingPunct="0">
        <a:spcBef>
          <a:spcPct val="20000"/>
        </a:spcBef>
        <a:spcAft>
          <a:spcPct val="0"/>
        </a:spcAft>
        <a:buChar char="–"/>
        <a:defRPr sz="2800">
          <a:solidFill>
            <a:schemeClr val="bg1"/>
          </a:solidFill>
          <a:latin typeface="+mn-lt"/>
          <a:ea typeface="ＭＳ Ｐゴシック" pitchFamily="30" charset="-128"/>
        </a:defRPr>
      </a:lvl2pPr>
      <a:lvl3pPr marL="1141007" indent="-226930" algn="l" rtl="0" eaLnBrk="0" fontAlgn="base" hangingPunct="0">
        <a:spcBef>
          <a:spcPct val="20000"/>
        </a:spcBef>
        <a:spcAft>
          <a:spcPct val="0"/>
        </a:spcAft>
        <a:buChar char="•"/>
        <a:defRPr sz="2400">
          <a:solidFill>
            <a:schemeClr val="bg1"/>
          </a:solidFill>
          <a:latin typeface="+mn-lt"/>
          <a:ea typeface="ＭＳ Ｐゴシック" pitchFamily="30" charset="-128"/>
        </a:defRPr>
      </a:lvl3pPr>
      <a:lvl4pPr marL="1598040" indent="-226930" algn="l" rtl="0" eaLnBrk="0" fontAlgn="base" hangingPunct="0">
        <a:spcBef>
          <a:spcPct val="20000"/>
        </a:spcBef>
        <a:spcAft>
          <a:spcPct val="0"/>
        </a:spcAft>
        <a:buChar char="–"/>
        <a:defRPr sz="2000">
          <a:solidFill>
            <a:schemeClr val="bg1"/>
          </a:solidFill>
          <a:latin typeface="+mn-lt"/>
          <a:ea typeface="ＭＳ Ｐゴシック" pitchFamily="30" charset="-128"/>
        </a:defRPr>
      </a:lvl4pPr>
      <a:lvl5pPr marL="2055078" indent="-226930" algn="l" rtl="0" eaLnBrk="0" fontAlgn="base" hangingPunct="0">
        <a:spcBef>
          <a:spcPct val="20000"/>
        </a:spcBef>
        <a:spcAft>
          <a:spcPct val="0"/>
        </a:spcAft>
        <a:buChar char="»"/>
        <a:defRPr sz="2000">
          <a:solidFill>
            <a:schemeClr val="bg1"/>
          </a:solidFill>
          <a:latin typeface="+mn-lt"/>
          <a:ea typeface="ＭＳ Ｐゴシック" pitchFamily="30" charset="-128"/>
        </a:defRPr>
      </a:lvl5pPr>
      <a:lvl6pPr marL="2513181" indent="-228470" algn="l" rtl="0" fontAlgn="base">
        <a:spcBef>
          <a:spcPct val="20000"/>
        </a:spcBef>
        <a:spcAft>
          <a:spcPct val="0"/>
        </a:spcAft>
        <a:buChar char="»"/>
        <a:defRPr sz="2000">
          <a:solidFill>
            <a:schemeClr val="bg1"/>
          </a:solidFill>
          <a:latin typeface="+mn-lt"/>
          <a:ea typeface="ＭＳ Ｐゴシック" pitchFamily="30" charset="-128"/>
        </a:defRPr>
      </a:lvl6pPr>
      <a:lvl7pPr marL="2970120" indent="-228470" algn="l" rtl="0" fontAlgn="base">
        <a:spcBef>
          <a:spcPct val="20000"/>
        </a:spcBef>
        <a:spcAft>
          <a:spcPct val="0"/>
        </a:spcAft>
        <a:buChar char="»"/>
        <a:defRPr sz="2000">
          <a:solidFill>
            <a:schemeClr val="bg1"/>
          </a:solidFill>
          <a:latin typeface="+mn-lt"/>
          <a:ea typeface="ＭＳ Ｐゴシック" pitchFamily="30" charset="-128"/>
        </a:defRPr>
      </a:lvl7pPr>
      <a:lvl8pPr marL="3427063" indent="-228470" algn="l" rtl="0" fontAlgn="base">
        <a:spcBef>
          <a:spcPct val="20000"/>
        </a:spcBef>
        <a:spcAft>
          <a:spcPct val="0"/>
        </a:spcAft>
        <a:buChar char="»"/>
        <a:defRPr sz="2000">
          <a:solidFill>
            <a:schemeClr val="bg1"/>
          </a:solidFill>
          <a:latin typeface="+mn-lt"/>
          <a:ea typeface="ＭＳ Ｐゴシック" pitchFamily="30" charset="-128"/>
        </a:defRPr>
      </a:lvl8pPr>
      <a:lvl9pPr marL="3884001" indent="-228470" algn="l" rtl="0" fontAlgn="base">
        <a:spcBef>
          <a:spcPct val="20000"/>
        </a:spcBef>
        <a:spcAft>
          <a:spcPct val="0"/>
        </a:spcAft>
        <a:buChar char="»"/>
        <a:defRPr sz="2000">
          <a:solidFill>
            <a:schemeClr val="bg1"/>
          </a:solidFill>
          <a:latin typeface="+mn-lt"/>
          <a:ea typeface="ＭＳ Ｐゴシック" pitchFamily="30" charset="-128"/>
        </a:defRPr>
      </a:lvl9pPr>
    </p:bodyStyle>
    <p:otherStyle>
      <a:defPPr>
        <a:defRPr lang="en-US"/>
      </a:defPPr>
      <a:lvl1pPr marL="0" algn="l" defTabSz="456940" rtl="0" eaLnBrk="1" latinLnBrk="0" hangingPunct="1">
        <a:defRPr sz="1800" kern="1200">
          <a:solidFill>
            <a:schemeClr val="tx1"/>
          </a:solidFill>
          <a:latin typeface="+mn-lt"/>
          <a:ea typeface="+mn-ea"/>
          <a:cs typeface="+mn-cs"/>
        </a:defRPr>
      </a:lvl1pPr>
      <a:lvl2pPr marL="456940" algn="l" defTabSz="456940" rtl="0" eaLnBrk="1" latinLnBrk="0" hangingPunct="1">
        <a:defRPr sz="1800" kern="1200">
          <a:solidFill>
            <a:schemeClr val="tx1"/>
          </a:solidFill>
          <a:latin typeface="+mn-lt"/>
          <a:ea typeface="+mn-ea"/>
          <a:cs typeface="+mn-cs"/>
        </a:defRPr>
      </a:lvl2pPr>
      <a:lvl3pPr marL="913881" algn="l" defTabSz="456940" rtl="0" eaLnBrk="1" latinLnBrk="0" hangingPunct="1">
        <a:defRPr sz="1800" kern="1200">
          <a:solidFill>
            <a:schemeClr val="tx1"/>
          </a:solidFill>
          <a:latin typeface="+mn-lt"/>
          <a:ea typeface="+mn-ea"/>
          <a:cs typeface="+mn-cs"/>
        </a:defRPr>
      </a:lvl3pPr>
      <a:lvl4pPr marL="1370826" algn="l" defTabSz="456940" rtl="0" eaLnBrk="1" latinLnBrk="0" hangingPunct="1">
        <a:defRPr sz="1800" kern="1200">
          <a:solidFill>
            <a:schemeClr val="tx1"/>
          </a:solidFill>
          <a:latin typeface="+mn-lt"/>
          <a:ea typeface="+mn-ea"/>
          <a:cs typeface="+mn-cs"/>
        </a:defRPr>
      </a:lvl4pPr>
      <a:lvl5pPr marL="1827766" algn="l" defTabSz="456940" rtl="0" eaLnBrk="1" latinLnBrk="0" hangingPunct="1">
        <a:defRPr sz="1800" kern="1200">
          <a:solidFill>
            <a:schemeClr val="tx1"/>
          </a:solidFill>
          <a:latin typeface="+mn-lt"/>
          <a:ea typeface="+mn-ea"/>
          <a:cs typeface="+mn-cs"/>
        </a:defRPr>
      </a:lvl5pPr>
      <a:lvl6pPr marL="2284707" algn="l" defTabSz="456940" rtl="0" eaLnBrk="1" latinLnBrk="0" hangingPunct="1">
        <a:defRPr sz="1800" kern="1200">
          <a:solidFill>
            <a:schemeClr val="tx1"/>
          </a:solidFill>
          <a:latin typeface="+mn-lt"/>
          <a:ea typeface="+mn-ea"/>
          <a:cs typeface="+mn-cs"/>
        </a:defRPr>
      </a:lvl6pPr>
      <a:lvl7pPr marL="2741648" algn="l" defTabSz="456940" rtl="0" eaLnBrk="1" latinLnBrk="0" hangingPunct="1">
        <a:defRPr sz="1800" kern="1200">
          <a:solidFill>
            <a:schemeClr val="tx1"/>
          </a:solidFill>
          <a:latin typeface="+mn-lt"/>
          <a:ea typeface="+mn-ea"/>
          <a:cs typeface="+mn-cs"/>
        </a:defRPr>
      </a:lvl7pPr>
      <a:lvl8pPr marL="3198590" algn="l" defTabSz="456940" rtl="0" eaLnBrk="1" latinLnBrk="0" hangingPunct="1">
        <a:defRPr sz="1800" kern="1200">
          <a:solidFill>
            <a:schemeClr val="tx1"/>
          </a:solidFill>
          <a:latin typeface="+mn-lt"/>
          <a:ea typeface="+mn-ea"/>
          <a:cs typeface="+mn-cs"/>
        </a:defRPr>
      </a:lvl8pPr>
      <a:lvl9pPr marL="3655532" algn="l" defTabSz="45694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F3B3D"/>
            </a:gs>
            <a:gs pos="100000">
              <a:srgbClr val="383436"/>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388" tIns="45694" rIns="91388" bIns="4569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388" tIns="45694" rIns="91388" bIns="4569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2950" name="Rectangle 6"/>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388" tIns="45694" rIns="91388" bIns="45694" numCol="1" anchor="t" anchorCtr="0" compatLnSpc="1">
            <a:prstTxWarp prst="textNoShape">
              <a:avLst/>
            </a:prstTxWarp>
          </a:bodyPr>
          <a:lstStyle>
            <a:lvl1pPr algn="r" eaLnBrk="0" hangingPunct="0">
              <a:defRPr sz="1400">
                <a:solidFill>
                  <a:schemeClr val="tx1"/>
                </a:solidFill>
                <a:latin typeface="+mn-lt"/>
                <a:ea typeface="Arial" pitchFamily="30" charset="0"/>
                <a:cs typeface="Arial" pitchFamily="30" charset="0"/>
                <a:sym typeface="Arial" pitchFamily="30" charset="0"/>
              </a:defRPr>
            </a:lvl1pPr>
          </a:lstStyle>
          <a:p>
            <a:pPr>
              <a:defRPr/>
            </a:pPr>
            <a:endParaRPr lang="en-US">
              <a:solidFill>
                <a:srgbClr val="000000"/>
              </a:solidFill>
              <a:latin typeface="Times"/>
            </a:endParaRPr>
          </a:p>
          <a:p>
            <a:pPr>
              <a:defRPr/>
            </a:pPr>
            <a:fld id="{2FE08142-D342-6242-84FD-BF387ABC54B5}" type="slidenum">
              <a:rPr lang="en-US">
                <a:solidFill>
                  <a:srgbClr val="000000"/>
                </a:solidFill>
                <a:latin typeface="Times"/>
              </a:rPr>
              <a:pPr>
                <a:defRPr/>
              </a:pPr>
              <a:t>‹#›</a:t>
            </a:fld>
            <a:endParaRPr lang="en-US">
              <a:solidFill>
                <a:srgbClr val="000000"/>
              </a:solidFill>
              <a:latin typeface="Times"/>
            </a:endParaRPr>
          </a:p>
        </p:txBody>
      </p:sp>
      <p:sp>
        <p:nvSpPr>
          <p:cNvPr id="82959" name="Rectangle 15"/>
          <p:cNvSpPr>
            <a:spLocks/>
          </p:cNvSpPr>
          <p:nvPr userDrawn="1"/>
        </p:nvSpPr>
        <p:spPr bwMode="auto">
          <a:xfrm>
            <a:off x="3513144" y="6553200"/>
            <a:ext cx="184623" cy="308718"/>
          </a:xfrm>
          <a:prstGeom prst="rect">
            <a:avLst/>
          </a:prstGeom>
          <a:noFill/>
          <a:ln w="12700">
            <a:noFill/>
            <a:miter lim="800000"/>
            <a:headEnd/>
            <a:tailEnd/>
          </a:ln>
          <a:effectLst/>
        </p:spPr>
        <p:txBody>
          <a:bodyPr wrap="none" lIns="91388" tIns="45694" rIns="91388" bIns="45694">
            <a:prstTxWarp prst="textNoShape">
              <a:avLst/>
            </a:prstTxWarp>
            <a:spAutoFit/>
          </a:bodyPr>
          <a:lstStyle/>
          <a:p>
            <a:pPr>
              <a:defRPr/>
            </a:pPr>
            <a:endParaRPr lang="en-US" sz="1400" dirty="0">
              <a:solidFill>
                <a:srgbClr val="09E60A"/>
              </a:solidFill>
              <a:latin typeface="Times New Roman" pitchFamily="30" charset="0"/>
              <a:ea typeface="Arial" pitchFamily="30" charset="0"/>
              <a:cs typeface="Arial" pitchFamily="30" charset="0"/>
              <a:sym typeface="Arial" pitchFamily="30" charset="0"/>
            </a:endParaRPr>
          </a:p>
        </p:txBody>
      </p:sp>
    </p:spTree>
  </p:cSld>
  <p:clrMap bg1="lt1" tx1="dk1" bg2="lt2" tx2="dk2" accent1="accent1" accent2="accent2" accent3="accent3" accent4="accent4" accent5="accent5" accent6="accent6" hlink="hlink" folHlink="folHlink"/>
  <p:sldLayoutIdLst>
    <p:sldLayoutId id="2147488090" r:id="rId1"/>
    <p:sldLayoutId id="2147488091" r:id="rId2"/>
    <p:sldLayoutId id="2147488092" r:id="rId3"/>
    <p:sldLayoutId id="2147488093" r:id="rId4"/>
    <p:sldLayoutId id="2147488094" r:id="rId5"/>
    <p:sldLayoutId id="2147488095" r:id="rId6"/>
    <p:sldLayoutId id="2147488096" r:id="rId7"/>
    <p:sldLayoutId id="2147488097" r:id="rId8"/>
    <p:sldLayoutId id="2147488098" r:id="rId9"/>
    <p:sldLayoutId id="2147488099" r:id="rId10"/>
    <p:sldLayoutId id="2147488100" r:id="rId11"/>
    <p:sldLayoutId id="2147488101" r:id="rId12"/>
    <p:sldLayoutId id="2147488102" r:id="rId13"/>
    <p:sldLayoutId id="2147488103" r:id="rId14"/>
    <p:sldLayoutId id="2147488104" r:id="rId15"/>
  </p:sldLayoutIdLst>
  <p:timing>
    <p:tnLst>
      <p:par>
        <p:cTn xmlns:p14="http://schemas.microsoft.com/office/powerpoint/2010/main" id="1" dur="indefinite" restart="never" nodeType="tmRoot"/>
      </p:par>
    </p:tnLst>
  </p:timing>
  <p:hf hdr="0" ftr="0" dt="0"/>
  <p:txStyles>
    <p:titleStyle>
      <a:lvl1pPr algn="ctr" rtl="0" eaLnBrk="0" fontAlgn="base" hangingPunct="0">
        <a:spcBef>
          <a:spcPct val="0"/>
        </a:spcBef>
        <a:spcAft>
          <a:spcPct val="0"/>
        </a:spcAft>
        <a:defRPr sz="4400">
          <a:solidFill>
            <a:srgbClr val="FFFF00"/>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5pPr>
      <a:lvl6pPr marL="456940" algn="ctr" rtl="0" fontAlgn="base">
        <a:spcBef>
          <a:spcPct val="0"/>
        </a:spcBef>
        <a:spcAft>
          <a:spcPct val="0"/>
        </a:spcAft>
        <a:defRPr sz="4400">
          <a:solidFill>
            <a:srgbClr val="FFFF00"/>
          </a:solidFill>
          <a:latin typeface="Times" pitchFamily="30" charset="0"/>
        </a:defRPr>
      </a:lvl6pPr>
      <a:lvl7pPr marL="913881" algn="ctr" rtl="0" fontAlgn="base">
        <a:spcBef>
          <a:spcPct val="0"/>
        </a:spcBef>
        <a:spcAft>
          <a:spcPct val="0"/>
        </a:spcAft>
        <a:defRPr sz="4400">
          <a:solidFill>
            <a:srgbClr val="FFFF00"/>
          </a:solidFill>
          <a:latin typeface="Times" pitchFamily="30" charset="0"/>
        </a:defRPr>
      </a:lvl7pPr>
      <a:lvl8pPr marL="1370826" algn="ctr" rtl="0" fontAlgn="base">
        <a:spcBef>
          <a:spcPct val="0"/>
        </a:spcBef>
        <a:spcAft>
          <a:spcPct val="0"/>
        </a:spcAft>
        <a:defRPr sz="4400">
          <a:solidFill>
            <a:srgbClr val="FFFF00"/>
          </a:solidFill>
          <a:latin typeface="Times" pitchFamily="30" charset="0"/>
        </a:defRPr>
      </a:lvl8pPr>
      <a:lvl9pPr marL="1827766" algn="ctr" rtl="0" fontAlgn="base">
        <a:spcBef>
          <a:spcPct val="0"/>
        </a:spcBef>
        <a:spcAft>
          <a:spcPct val="0"/>
        </a:spcAft>
        <a:defRPr sz="4400">
          <a:solidFill>
            <a:srgbClr val="FFFF00"/>
          </a:solidFill>
          <a:latin typeface="Times" pitchFamily="30" charset="0"/>
        </a:defRPr>
      </a:lvl9pPr>
    </p:titleStyle>
    <p:bodyStyle>
      <a:lvl1pPr marL="341191" indent="-341191" algn="l" rtl="0" eaLnBrk="0" fontAlgn="base" hangingPunct="0">
        <a:spcBef>
          <a:spcPct val="20000"/>
        </a:spcBef>
        <a:spcAft>
          <a:spcPct val="0"/>
        </a:spcAft>
        <a:buChar char="•"/>
        <a:defRPr sz="3200">
          <a:solidFill>
            <a:schemeClr val="bg1"/>
          </a:solidFill>
          <a:latin typeface="+mn-lt"/>
          <a:ea typeface="ＭＳ Ｐゴシック" pitchFamily="-110" charset="-128"/>
          <a:cs typeface="ＭＳ Ｐゴシック" pitchFamily="-110" charset="-128"/>
        </a:defRPr>
      </a:lvl1pPr>
      <a:lvl2pPr marL="741097" indent="-284064" algn="l" rtl="0" eaLnBrk="0" fontAlgn="base" hangingPunct="0">
        <a:spcBef>
          <a:spcPct val="20000"/>
        </a:spcBef>
        <a:spcAft>
          <a:spcPct val="0"/>
        </a:spcAft>
        <a:buChar char="–"/>
        <a:defRPr sz="2800">
          <a:solidFill>
            <a:schemeClr val="bg1"/>
          </a:solidFill>
          <a:latin typeface="+mn-lt"/>
          <a:ea typeface="ＭＳ Ｐゴシック" pitchFamily="30" charset="-128"/>
        </a:defRPr>
      </a:lvl2pPr>
      <a:lvl3pPr marL="1141007" indent="-226930" algn="l" rtl="0" eaLnBrk="0" fontAlgn="base" hangingPunct="0">
        <a:spcBef>
          <a:spcPct val="20000"/>
        </a:spcBef>
        <a:spcAft>
          <a:spcPct val="0"/>
        </a:spcAft>
        <a:buChar char="•"/>
        <a:defRPr sz="2400">
          <a:solidFill>
            <a:schemeClr val="bg1"/>
          </a:solidFill>
          <a:latin typeface="+mn-lt"/>
          <a:ea typeface="ＭＳ Ｐゴシック" pitchFamily="30" charset="-128"/>
        </a:defRPr>
      </a:lvl3pPr>
      <a:lvl4pPr marL="1598040" indent="-226930" algn="l" rtl="0" eaLnBrk="0" fontAlgn="base" hangingPunct="0">
        <a:spcBef>
          <a:spcPct val="20000"/>
        </a:spcBef>
        <a:spcAft>
          <a:spcPct val="0"/>
        </a:spcAft>
        <a:buChar char="–"/>
        <a:defRPr sz="2000">
          <a:solidFill>
            <a:schemeClr val="bg1"/>
          </a:solidFill>
          <a:latin typeface="+mn-lt"/>
          <a:ea typeface="ＭＳ Ｐゴシック" pitchFamily="30" charset="-128"/>
        </a:defRPr>
      </a:lvl4pPr>
      <a:lvl5pPr marL="2055078" indent="-226930" algn="l" rtl="0" eaLnBrk="0" fontAlgn="base" hangingPunct="0">
        <a:spcBef>
          <a:spcPct val="20000"/>
        </a:spcBef>
        <a:spcAft>
          <a:spcPct val="0"/>
        </a:spcAft>
        <a:buChar char="»"/>
        <a:defRPr sz="2000">
          <a:solidFill>
            <a:schemeClr val="bg1"/>
          </a:solidFill>
          <a:latin typeface="+mn-lt"/>
          <a:ea typeface="ＭＳ Ｐゴシック" pitchFamily="30" charset="-128"/>
        </a:defRPr>
      </a:lvl5pPr>
      <a:lvl6pPr marL="2513181" indent="-228470" algn="l" rtl="0" fontAlgn="base">
        <a:spcBef>
          <a:spcPct val="20000"/>
        </a:spcBef>
        <a:spcAft>
          <a:spcPct val="0"/>
        </a:spcAft>
        <a:buChar char="»"/>
        <a:defRPr sz="2000">
          <a:solidFill>
            <a:schemeClr val="bg1"/>
          </a:solidFill>
          <a:latin typeface="+mn-lt"/>
          <a:ea typeface="ＭＳ Ｐゴシック" pitchFamily="30" charset="-128"/>
        </a:defRPr>
      </a:lvl6pPr>
      <a:lvl7pPr marL="2970120" indent="-228470" algn="l" rtl="0" fontAlgn="base">
        <a:spcBef>
          <a:spcPct val="20000"/>
        </a:spcBef>
        <a:spcAft>
          <a:spcPct val="0"/>
        </a:spcAft>
        <a:buChar char="»"/>
        <a:defRPr sz="2000">
          <a:solidFill>
            <a:schemeClr val="bg1"/>
          </a:solidFill>
          <a:latin typeface="+mn-lt"/>
          <a:ea typeface="ＭＳ Ｐゴシック" pitchFamily="30" charset="-128"/>
        </a:defRPr>
      </a:lvl7pPr>
      <a:lvl8pPr marL="3427063" indent="-228470" algn="l" rtl="0" fontAlgn="base">
        <a:spcBef>
          <a:spcPct val="20000"/>
        </a:spcBef>
        <a:spcAft>
          <a:spcPct val="0"/>
        </a:spcAft>
        <a:buChar char="»"/>
        <a:defRPr sz="2000">
          <a:solidFill>
            <a:schemeClr val="bg1"/>
          </a:solidFill>
          <a:latin typeface="+mn-lt"/>
          <a:ea typeface="ＭＳ Ｐゴシック" pitchFamily="30" charset="-128"/>
        </a:defRPr>
      </a:lvl8pPr>
      <a:lvl9pPr marL="3884001" indent="-228470" algn="l" rtl="0" fontAlgn="base">
        <a:spcBef>
          <a:spcPct val="20000"/>
        </a:spcBef>
        <a:spcAft>
          <a:spcPct val="0"/>
        </a:spcAft>
        <a:buChar char="»"/>
        <a:defRPr sz="2000">
          <a:solidFill>
            <a:schemeClr val="bg1"/>
          </a:solidFill>
          <a:latin typeface="+mn-lt"/>
          <a:ea typeface="ＭＳ Ｐゴシック" pitchFamily="30" charset="-128"/>
        </a:defRPr>
      </a:lvl9pPr>
    </p:bodyStyle>
    <p:otherStyle>
      <a:defPPr>
        <a:defRPr lang="en-US"/>
      </a:defPPr>
      <a:lvl1pPr marL="0" algn="l" defTabSz="456940" rtl="0" eaLnBrk="1" latinLnBrk="0" hangingPunct="1">
        <a:defRPr sz="1800" kern="1200">
          <a:solidFill>
            <a:schemeClr val="tx1"/>
          </a:solidFill>
          <a:latin typeface="+mn-lt"/>
          <a:ea typeface="+mn-ea"/>
          <a:cs typeface="+mn-cs"/>
        </a:defRPr>
      </a:lvl1pPr>
      <a:lvl2pPr marL="456940" algn="l" defTabSz="456940" rtl="0" eaLnBrk="1" latinLnBrk="0" hangingPunct="1">
        <a:defRPr sz="1800" kern="1200">
          <a:solidFill>
            <a:schemeClr val="tx1"/>
          </a:solidFill>
          <a:latin typeface="+mn-lt"/>
          <a:ea typeface="+mn-ea"/>
          <a:cs typeface="+mn-cs"/>
        </a:defRPr>
      </a:lvl2pPr>
      <a:lvl3pPr marL="913881" algn="l" defTabSz="456940" rtl="0" eaLnBrk="1" latinLnBrk="0" hangingPunct="1">
        <a:defRPr sz="1800" kern="1200">
          <a:solidFill>
            <a:schemeClr val="tx1"/>
          </a:solidFill>
          <a:latin typeface="+mn-lt"/>
          <a:ea typeface="+mn-ea"/>
          <a:cs typeface="+mn-cs"/>
        </a:defRPr>
      </a:lvl3pPr>
      <a:lvl4pPr marL="1370826" algn="l" defTabSz="456940" rtl="0" eaLnBrk="1" latinLnBrk="0" hangingPunct="1">
        <a:defRPr sz="1800" kern="1200">
          <a:solidFill>
            <a:schemeClr val="tx1"/>
          </a:solidFill>
          <a:latin typeface="+mn-lt"/>
          <a:ea typeface="+mn-ea"/>
          <a:cs typeface="+mn-cs"/>
        </a:defRPr>
      </a:lvl4pPr>
      <a:lvl5pPr marL="1827766" algn="l" defTabSz="456940" rtl="0" eaLnBrk="1" latinLnBrk="0" hangingPunct="1">
        <a:defRPr sz="1800" kern="1200">
          <a:solidFill>
            <a:schemeClr val="tx1"/>
          </a:solidFill>
          <a:latin typeface="+mn-lt"/>
          <a:ea typeface="+mn-ea"/>
          <a:cs typeface="+mn-cs"/>
        </a:defRPr>
      </a:lvl5pPr>
      <a:lvl6pPr marL="2284707" algn="l" defTabSz="456940" rtl="0" eaLnBrk="1" latinLnBrk="0" hangingPunct="1">
        <a:defRPr sz="1800" kern="1200">
          <a:solidFill>
            <a:schemeClr val="tx1"/>
          </a:solidFill>
          <a:latin typeface="+mn-lt"/>
          <a:ea typeface="+mn-ea"/>
          <a:cs typeface="+mn-cs"/>
        </a:defRPr>
      </a:lvl6pPr>
      <a:lvl7pPr marL="2741648" algn="l" defTabSz="456940" rtl="0" eaLnBrk="1" latinLnBrk="0" hangingPunct="1">
        <a:defRPr sz="1800" kern="1200">
          <a:solidFill>
            <a:schemeClr val="tx1"/>
          </a:solidFill>
          <a:latin typeface="+mn-lt"/>
          <a:ea typeface="+mn-ea"/>
          <a:cs typeface="+mn-cs"/>
        </a:defRPr>
      </a:lvl7pPr>
      <a:lvl8pPr marL="3198590" algn="l" defTabSz="456940" rtl="0" eaLnBrk="1" latinLnBrk="0" hangingPunct="1">
        <a:defRPr sz="1800" kern="1200">
          <a:solidFill>
            <a:schemeClr val="tx1"/>
          </a:solidFill>
          <a:latin typeface="+mn-lt"/>
          <a:ea typeface="+mn-ea"/>
          <a:cs typeface="+mn-cs"/>
        </a:defRPr>
      </a:lvl8pPr>
      <a:lvl9pPr marL="3655532" algn="l" defTabSz="45694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3F3B3D"/>
        </a:solidFill>
        <a:effectLst/>
      </p:bgPr>
    </p:bg>
    <p:spTree>
      <p:nvGrpSpPr>
        <p:cNvPr id="1" name=""/>
        <p:cNvGrpSpPr/>
        <p:nvPr/>
      </p:nvGrpSpPr>
      <p:grpSpPr>
        <a:xfrm>
          <a:off x="0" y="0"/>
          <a:ext cx="0" cy="0"/>
          <a:chOff x="0" y="0"/>
          <a:chExt cx="0" cy="0"/>
        </a:xfrm>
      </p:grpSpPr>
      <p:sp>
        <p:nvSpPr>
          <p:cNvPr id="652290" name="Rectangle 2"/>
          <p:cNvSpPr>
            <a:spLocks noChangeArrowheads="1"/>
          </p:cNvSpPr>
          <p:nvPr/>
        </p:nvSpPr>
        <p:spPr bwMode="auto">
          <a:xfrm>
            <a:off x="825500" y="6565901"/>
            <a:ext cx="939800" cy="266700"/>
          </a:xfrm>
          <a:prstGeom prst="rect">
            <a:avLst/>
          </a:prstGeom>
          <a:noFill/>
          <a:ln w="9525">
            <a:noFill/>
            <a:miter lim="800000"/>
            <a:headEnd/>
            <a:tailEnd/>
          </a:ln>
        </p:spPr>
        <p:txBody>
          <a:bodyPr lIns="0" tIns="0" rIns="40616" bIns="0">
            <a:prstTxWarp prst="textNoShape">
              <a:avLst/>
            </a:prstTxWarp>
          </a:bodyPr>
          <a:lstStyle/>
          <a:p>
            <a:pPr marL="39666">
              <a:defRPr/>
            </a:pPr>
            <a:endParaRPr lang="en-US" sz="1000" dirty="0">
              <a:solidFill>
                <a:schemeClr val="tx1"/>
              </a:solidFill>
              <a:latin typeface="Palatino" pitchFamily="30" charset="0"/>
              <a:ea typeface="Palatino" pitchFamily="30" charset="0"/>
              <a:cs typeface="Palatino" pitchFamily="30" charset="0"/>
              <a:sym typeface="Palatino" pitchFamily="30" charset="0"/>
            </a:endParaRPr>
          </a:p>
        </p:txBody>
      </p:sp>
      <p:sp>
        <p:nvSpPr>
          <p:cNvPr id="652291" name="Rectangle 3"/>
          <p:cNvSpPr>
            <a:spLocks/>
          </p:cNvSpPr>
          <p:nvPr userDrawn="1"/>
        </p:nvSpPr>
        <p:spPr bwMode="auto">
          <a:xfrm>
            <a:off x="8458200" y="6400801"/>
            <a:ext cx="184150" cy="290513"/>
          </a:xfrm>
          <a:prstGeom prst="rect">
            <a:avLst/>
          </a:prstGeom>
          <a:noFill/>
          <a:ln w="12700">
            <a:noFill/>
            <a:miter lim="800000"/>
            <a:headEnd/>
            <a:tailEnd/>
          </a:ln>
          <a:effectLst/>
        </p:spPr>
        <p:txBody>
          <a:bodyPr wrap="none" lIns="91388" tIns="45694" rIns="91388" bIns="45694">
            <a:prstTxWarp prst="textNoShape">
              <a:avLst/>
            </a:prstTxWarp>
            <a:spAutoFit/>
          </a:bodyPr>
          <a:lstStyle/>
          <a:p>
            <a:pPr>
              <a:defRPr/>
            </a:pPr>
            <a:endParaRPr lang="en-US" sz="1300" dirty="0">
              <a:solidFill>
                <a:srgbClr val="09E60A"/>
              </a:solidFill>
              <a:latin typeface="Times New Roman" pitchFamily="30" charset="0"/>
              <a:ea typeface="Osaka" pitchFamily="30" charset="-128"/>
              <a:cs typeface="Osaka" pitchFamily="30" charset="-128"/>
              <a:sym typeface="Arial" pitchFamily="30" charset="0"/>
            </a:endParaRPr>
          </a:p>
        </p:txBody>
      </p:sp>
      <p:sp>
        <p:nvSpPr>
          <p:cNvPr id="652292" name="Rectangle 4"/>
          <p:cNvSpPr>
            <a:spLocks noChangeArrowheads="1"/>
          </p:cNvSpPr>
          <p:nvPr/>
        </p:nvSpPr>
        <p:spPr bwMode="auto">
          <a:xfrm>
            <a:off x="685800" y="609600"/>
            <a:ext cx="7772400" cy="1143000"/>
          </a:xfrm>
          <a:prstGeom prst="rect">
            <a:avLst/>
          </a:prstGeom>
          <a:noFill/>
          <a:ln w="9525">
            <a:noFill/>
            <a:miter lim="800000"/>
            <a:headEnd/>
            <a:tailEnd/>
          </a:ln>
          <a:effectLst/>
        </p:spPr>
        <p:txBody>
          <a:bodyPr lIns="91388" tIns="45694" rIns="91388" bIns="45694" anchor="ctr">
            <a:prstTxWarp prst="textNoShape">
              <a:avLst/>
            </a:prstTxWarp>
          </a:bodyPr>
          <a:lstStyle/>
          <a:p>
            <a:pPr marL="65051" indent="-39666" algn="ctr">
              <a:defRPr/>
            </a:pPr>
            <a:endParaRPr lang="en-US" sz="3600" dirty="0">
              <a:solidFill>
                <a:srgbClr val="F3FF1D"/>
              </a:solidFill>
              <a:latin typeface="Times New Roman" pitchFamily="30" charset="0"/>
              <a:ea typeface="Gill Sans" pitchFamily="30" charset="0"/>
              <a:cs typeface="Gill Sans" pitchFamily="30" charset="0"/>
              <a:sym typeface="Arial" pitchFamily="30" charset="0"/>
            </a:endParaRPr>
          </a:p>
        </p:txBody>
      </p:sp>
      <p:sp>
        <p:nvSpPr>
          <p:cNvPr id="652293" name="Rectangle 5"/>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388" tIns="45694" rIns="91388" bIns="45694" numCol="1" anchor="t" anchorCtr="0" compatLnSpc="1">
            <a:prstTxWarp prst="textNoShape">
              <a:avLst/>
            </a:prstTxWarp>
          </a:bodyPr>
          <a:lstStyle>
            <a:lvl1pPr algn="r" eaLnBrk="0" hangingPunct="0">
              <a:defRPr sz="1400">
                <a:solidFill>
                  <a:schemeClr val="tx1"/>
                </a:solidFill>
                <a:latin typeface="Times" pitchFamily="30" charset="0"/>
                <a:ea typeface="Arial" pitchFamily="30" charset="0"/>
                <a:cs typeface="Arial" pitchFamily="30" charset="0"/>
                <a:sym typeface="Arial" pitchFamily="30" charset="0"/>
              </a:defRPr>
            </a:lvl1pPr>
          </a:lstStyle>
          <a:p>
            <a:pPr>
              <a:defRPr/>
            </a:pPr>
            <a:endParaRPr lang="en-US"/>
          </a:p>
          <a:p>
            <a:pPr>
              <a:defRPr/>
            </a:pPr>
            <a:fld id="{174861FE-70C4-A34E-8B7A-7388F04E0F85}" type="slidenum">
              <a:rPr lang="en-US"/>
              <a:pPr>
                <a:defRPr/>
              </a:pPr>
              <a:t>‹#›</a:t>
            </a:fld>
            <a:endParaRPr lang="en-US"/>
          </a:p>
        </p:txBody>
      </p:sp>
      <p:sp>
        <p:nvSpPr>
          <p:cNvPr id="652295" name="Rectangle 7"/>
          <p:cNvSpPr>
            <a:spLocks/>
          </p:cNvSpPr>
          <p:nvPr userDrawn="1"/>
        </p:nvSpPr>
        <p:spPr bwMode="auto">
          <a:xfrm>
            <a:off x="3505206" y="6553200"/>
            <a:ext cx="184623" cy="308718"/>
          </a:xfrm>
          <a:prstGeom prst="rect">
            <a:avLst/>
          </a:prstGeom>
          <a:noFill/>
          <a:ln w="12700">
            <a:noFill/>
            <a:miter lim="800000"/>
            <a:headEnd/>
            <a:tailEnd/>
          </a:ln>
          <a:effectLst/>
        </p:spPr>
        <p:txBody>
          <a:bodyPr wrap="none" lIns="91388" tIns="45694" rIns="91388" bIns="45694">
            <a:prstTxWarp prst="textNoShape">
              <a:avLst/>
            </a:prstTxWarp>
            <a:spAutoFit/>
          </a:bodyPr>
          <a:lstStyle/>
          <a:p>
            <a:pPr>
              <a:defRPr/>
            </a:pPr>
            <a:endParaRPr lang="en-US" sz="1400" dirty="0">
              <a:solidFill>
                <a:srgbClr val="09E60A"/>
              </a:solidFill>
              <a:latin typeface="Times New Roman" pitchFamily="30" charset="0"/>
              <a:ea typeface="Arial" pitchFamily="30" charset="0"/>
              <a:cs typeface="Arial" pitchFamily="30" charset="0"/>
              <a:sym typeface="Arial" pitchFamily="30" charset="0"/>
            </a:endParaRPr>
          </a:p>
        </p:txBody>
      </p:sp>
      <p:sp>
        <p:nvSpPr>
          <p:cNvPr id="39943" name="Rectangle 8"/>
          <p:cNvSpPr>
            <a:spLocks noGrp="1" noChangeArrowheads="1"/>
          </p:cNvSpPr>
          <p:nvPr>
            <p:ph type="title"/>
          </p:nvPr>
        </p:nvSpPr>
        <p:spPr bwMode="auto">
          <a:xfrm>
            <a:off x="671520" y="568325"/>
            <a:ext cx="7805737" cy="114458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a:t>Click to edit Master title style</a:t>
            </a:r>
          </a:p>
        </p:txBody>
      </p:sp>
    </p:spTree>
  </p:cSld>
  <p:clrMap bg1="lt1" tx1="dk1" bg2="lt2" tx2="dk2" accent1="accent1" accent2="accent2" accent3="accent3" accent4="accent4" accent5="accent5" accent6="accent6" hlink="hlink" folHlink="folHlink"/>
  <p:sldLayoutIdLst>
    <p:sldLayoutId id="2147486678" r:id="rId1"/>
    <p:sldLayoutId id="2147486679" r:id="rId2"/>
    <p:sldLayoutId id="2147486680" r:id="rId3"/>
    <p:sldLayoutId id="2147486681" r:id="rId4"/>
    <p:sldLayoutId id="2147486682" r:id="rId5"/>
    <p:sldLayoutId id="2147486683" r:id="rId6"/>
    <p:sldLayoutId id="2147486684" r:id="rId7"/>
    <p:sldLayoutId id="2147486685" r:id="rId8"/>
    <p:sldLayoutId id="2147486686" r:id="rId9"/>
    <p:sldLayoutId id="2147486687" r:id="rId10"/>
    <p:sldLayoutId id="2147486688" r:id="rId11"/>
    <p:sldLayoutId id="2147486689" r:id="rId12"/>
  </p:sldLayoutIdLst>
  <p:transition xmlns:p14="http://schemas.microsoft.com/office/powerpoint/2010/main"/>
  <p:hf hdr="0" ftr="0" dt="0"/>
  <p:txStyles>
    <p:titleStyle>
      <a:lvl1pPr marL="63477" indent="-38086" algn="ctr" rtl="0" eaLnBrk="0" fontAlgn="base" hangingPunct="0">
        <a:spcBef>
          <a:spcPct val="0"/>
        </a:spcBef>
        <a:spcAft>
          <a:spcPct val="0"/>
        </a:spcAft>
        <a:defRPr sz="3600">
          <a:solidFill>
            <a:srgbClr val="F3FF1D"/>
          </a:solidFill>
          <a:latin typeface="+mj-lt"/>
          <a:ea typeface="+mj-ea"/>
          <a:cs typeface="+mj-cs"/>
        </a:defRPr>
      </a:lvl1pPr>
      <a:lvl2pPr marL="63477" indent="-38086" algn="ctr" rtl="0" eaLnBrk="0" fontAlgn="base" hangingPunct="0">
        <a:spcBef>
          <a:spcPct val="0"/>
        </a:spcBef>
        <a:spcAft>
          <a:spcPct val="0"/>
        </a:spcAft>
        <a:defRPr sz="3600">
          <a:solidFill>
            <a:srgbClr val="F3FF1D"/>
          </a:solidFill>
          <a:latin typeface="Times New Roman" pitchFamily="30" charset="0"/>
          <a:ea typeface="Gill Sans" pitchFamily="30" charset="0"/>
          <a:cs typeface="Gill Sans" pitchFamily="30" charset="0"/>
        </a:defRPr>
      </a:lvl2pPr>
      <a:lvl3pPr marL="63477" indent="-38086" algn="ctr" rtl="0" eaLnBrk="0" fontAlgn="base" hangingPunct="0">
        <a:spcBef>
          <a:spcPct val="0"/>
        </a:spcBef>
        <a:spcAft>
          <a:spcPct val="0"/>
        </a:spcAft>
        <a:defRPr sz="3600">
          <a:solidFill>
            <a:srgbClr val="F3FF1D"/>
          </a:solidFill>
          <a:latin typeface="Times New Roman" pitchFamily="30" charset="0"/>
          <a:ea typeface="Gill Sans" pitchFamily="30" charset="0"/>
          <a:cs typeface="Gill Sans" pitchFamily="30" charset="0"/>
        </a:defRPr>
      </a:lvl3pPr>
      <a:lvl4pPr marL="63477" indent="-38086" algn="ctr" rtl="0" eaLnBrk="0" fontAlgn="base" hangingPunct="0">
        <a:spcBef>
          <a:spcPct val="0"/>
        </a:spcBef>
        <a:spcAft>
          <a:spcPct val="0"/>
        </a:spcAft>
        <a:defRPr sz="3600">
          <a:solidFill>
            <a:srgbClr val="F3FF1D"/>
          </a:solidFill>
          <a:latin typeface="Times New Roman" pitchFamily="30" charset="0"/>
          <a:ea typeface="Gill Sans" pitchFamily="30" charset="0"/>
          <a:cs typeface="Gill Sans" pitchFamily="30" charset="0"/>
        </a:defRPr>
      </a:lvl4pPr>
      <a:lvl5pPr marL="63477" indent="-38086" algn="ctr" rtl="0" eaLnBrk="0" fontAlgn="base" hangingPunct="0">
        <a:spcBef>
          <a:spcPct val="0"/>
        </a:spcBef>
        <a:spcAft>
          <a:spcPct val="0"/>
        </a:spcAft>
        <a:defRPr sz="3600">
          <a:solidFill>
            <a:srgbClr val="F3FF1D"/>
          </a:solidFill>
          <a:latin typeface="Times New Roman" pitchFamily="30" charset="0"/>
          <a:ea typeface="Gill Sans" pitchFamily="30" charset="0"/>
          <a:cs typeface="Gill Sans" pitchFamily="30" charset="0"/>
        </a:defRPr>
      </a:lvl5pPr>
      <a:lvl6pPr marL="521996" indent="-39666" algn="ctr" rtl="0" fontAlgn="base">
        <a:spcBef>
          <a:spcPct val="0"/>
        </a:spcBef>
        <a:spcAft>
          <a:spcPct val="0"/>
        </a:spcAft>
        <a:defRPr sz="3600">
          <a:solidFill>
            <a:srgbClr val="F3FF1D"/>
          </a:solidFill>
          <a:latin typeface="Times New Roman" pitchFamily="30" charset="0"/>
          <a:ea typeface="Gill Sans" pitchFamily="30" charset="0"/>
          <a:cs typeface="Gill Sans" pitchFamily="30" charset="0"/>
        </a:defRPr>
      </a:lvl6pPr>
      <a:lvl7pPr marL="978935" indent="-39666" algn="ctr" rtl="0" fontAlgn="base">
        <a:spcBef>
          <a:spcPct val="0"/>
        </a:spcBef>
        <a:spcAft>
          <a:spcPct val="0"/>
        </a:spcAft>
        <a:defRPr sz="3600">
          <a:solidFill>
            <a:srgbClr val="F3FF1D"/>
          </a:solidFill>
          <a:latin typeface="Times New Roman" pitchFamily="30" charset="0"/>
          <a:ea typeface="Gill Sans" pitchFamily="30" charset="0"/>
          <a:cs typeface="Gill Sans" pitchFamily="30" charset="0"/>
        </a:defRPr>
      </a:lvl7pPr>
      <a:lvl8pPr marL="1435876" indent="-39666" algn="ctr" rtl="0" fontAlgn="base">
        <a:spcBef>
          <a:spcPct val="0"/>
        </a:spcBef>
        <a:spcAft>
          <a:spcPct val="0"/>
        </a:spcAft>
        <a:defRPr sz="3600">
          <a:solidFill>
            <a:srgbClr val="F3FF1D"/>
          </a:solidFill>
          <a:latin typeface="Times New Roman" pitchFamily="30" charset="0"/>
          <a:ea typeface="Gill Sans" pitchFamily="30" charset="0"/>
          <a:cs typeface="Gill Sans" pitchFamily="30" charset="0"/>
        </a:defRPr>
      </a:lvl8pPr>
      <a:lvl9pPr marL="1892817" indent="-39666" algn="ctr" rtl="0" fontAlgn="base">
        <a:spcBef>
          <a:spcPct val="0"/>
        </a:spcBef>
        <a:spcAft>
          <a:spcPct val="0"/>
        </a:spcAft>
        <a:defRPr sz="3600">
          <a:solidFill>
            <a:srgbClr val="F3FF1D"/>
          </a:solidFill>
          <a:latin typeface="Times New Roman" pitchFamily="30" charset="0"/>
          <a:ea typeface="Gill Sans" pitchFamily="30" charset="0"/>
          <a:cs typeface="Gill Sans" pitchFamily="30" charset="0"/>
        </a:defRPr>
      </a:lvl9pPr>
    </p:titleStyle>
    <p:bodyStyle>
      <a:lvl1pPr marL="380866" indent="-341191" algn="l" rtl="0" eaLnBrk="0" fontAlgn="base" hangingPunct="0">
        <a:spcBef>
          <a:spcPts val="600"/>
        </a:spcBef>
        <a:spcAft>
          <a:spcPct val="0"/>
        </a:spcAft>
        <a:buClr>
          <a:srgbClr val="DCE502"/>
        </a:buClr>
        <a:buSzPct val="60000"/>
        <a:buFont typeface="Wingdings" pitchFamily="27" charset="2"/>
        <a:buChar char="n"/>
        <a:defRPr sz="2800">
          <a:solidFill>
            <a:schemeClr val="accent1"/>
          </a:solidFill>
          <a:latin typeface="+mn-lt"/>
          <a:ea typeface="+mn-ea"/>
          <a:cs typeface="+mn-cs"/>
          <a:sym typeface="Times New Roman" pitchFamily="27" charset="0"/>
        </a:defRPr>
      </a:lvl1pPr>
      <a:lvl2pPr marL="736336" indent="-285647" algn="l" rtl="0" eaLnBrk="0" fontAlgn="base" hangingPunct="0">
        <a:spcBef>
          <a:spcPts val="500"/>
        </a:spcBef>
        <a:spcAft>
          <a:spcPct val="0"/>
        </a:spcAft>
        <a:buSzPct val="55000"/>
        <a:buFont typeface="Wingdings" pitchFamily="27" charset="2"/>
        <a:buChar char="n"/>
        <a:defRPr sz="2400">
          <a:solidFill>
            <a:schemeClr val="accent1"/>
          </a:solidFill>
          <a:latin typeface="+mn-lt"/>
          <a:ea typeface="+mn-ea"/>
          <a:cs typeface="+mn-cs"/>
          <a:sym typeface="Times New Roman" pitchFamily="27" charset="0"/>
        </a:defRPr>
      </a:lvl2pPr>
      <a:lvl3pPr marL="1139419" indent="-231691" algn="l" rtl="0" eaLnBrk="0" fontAlgn="base" hangingPunct="0">
        <a:spcBef>
          <a:spcPts val="400"/>
        </a:spcBef>
        <a:spcAft>
          <a:spcPct val="0"/>
        </a:spcAft>
        <a:buSzPct val="50000"/>
        <a:buFont typeface="Wingdings" pitchFamily="27" charset="2"/>
        <a:buChar char="n"/>
        <a:defRPr>
          <a:solidFill>
            <a:schemeClr val="accent1"/>
          </a:solidFill>
          <a:latin typeface="+mn-lt"/>
          <a:ea typeface="+mn-ea"/>
          <a:cs typeface="+mn-cs"/>
          <a:sym typeface="Times New Roman" pitchFamily="27" charset="0"/>
        </a:defRPr>
      </a:lvl3pPr>
      <a:lvl4pPr marL="1582171" indent="-217411" algn="l" rtl="0" eaLnBrk="0" fontAlgn="base" hangingPunct="0">
        <a:spcBef>
          <a:spcPts val="300"/>
        </a:spcBef>
        <a:spcAft>
          <a:spcPct val="0"/>
        </a:spcAft>
        <a:buSzPct val="55000"/>
        <a:buFont typeface="Wingdings" pitchFamily="27" charset="2"/>
        <a:buChar char="n"/>
        <a:defRPr sz="1400">
          <a:solidFill>
            <a:schemeClr val="accent1"/>
          </a:solidFill>
          <a:latin typeface="+mn-lt"/>
          <a:ea typeface="+mn-ea"/>
          <a:cs typeface="+mn-cs"/>
          <a:sym typeface="Times New Roman" pitchFamily="27" charset="0"/>
        </a:defRPr>
      </a:lvl4pPr>
      <a:lvl5pPr marL="2045553" indent="-223755" algn="l" rtl="0" eaLnBrk="0" fontAlgn="base" hangingPunct="0">
        <a:spcBef>
          <a:spcPts val="300"/>
        </a:spcBef>
        <a:spcAft>
          <a:spcPct val="0"/>
        </a:spcAft>
        <a:buSzPct val="50000"/>
        <a:buFont typeface="Wingdings" pitchFamily="27" charset="2"/>
        <a:buChar char="n"/>
        <a:defRPr sz="1400">
          <a:solidFill>
            <a:schemeClr val="accent1"/>
          </a:solidFill>
          <a:latin typeface="+mn-lt"/>
          <a:ea typeface="+mn-ea"/>
          <a:cs typeface="+mn-cs"/>
          <a:sym typeface="Times New Roman" pitchFamily="27" charset="0"/>
        </a:defRPr>
      </a:lvl5pPr>
      <a:lvl6pPr marL="2503660" indent="-225296" algn="l" rtl="0" fontAlgn="base">
        <a:spcBef>
          <a:spcPts val="300"/>
        </a:spcBef>
        <a:spcAft>
          <a:spcPct val="0"/>
        </a:spcAft>
        <a:buSzPct val="50000"/>
        <a:buFont typeface="Wingdings" pitchFamily="30" charset="2"/>
        <a:buChar char="n"/>
        <a:defRPr sz="1400">
          <a:solidFill>
            <a:schemeClr val="accent1"/>
          </a:solidFill>
          <a:latin typeface="+mn-lt"/>
          <a:ea typeface="+mn-ea"/>
          <a:cs typeface="+mn-cs"/>
          <a:sym typeface="Times New Roman" pitchFamily="30" charset="0"/>
        </a:defRPr>
      </a:lvl6pPr>
      <a:lvl7pPr marL="2960599" indent="-225296" algn="l" rtl="0" fontAlgn="base">
        <a:spcBef>
          <a:spcPts val="300"/>
        </a:spcBef>
        <a:spcAft>
          <a:spcPct val="0"/>
        </a:spcAft>
        <a:buSzPct val="50000"/>
        <a:buFont typeface="Wingdings" pitchFamily="30" charset="2"/>
        <a:buChar char="n"/>
        <a:defRPr sz="1400">
          <a:solidFill>
            <a:schemeClr val="accent1"/>
          </a:solidFill>
          <a:latin typeface="+mn-lt"/>
          <a:ea typeface="+mn-ea"/>
          <a:cs typeface="+mn-cs"/>
          <a:sym typeface="Times New Roman" pitchFamily="30" charset="0"/>
        </a:defRPr>
      </a:lvl7pPr>
      <a:lvl8pPr marL="3417541" indent="-225296" algn="l" rtl="0" fontAlgn="base">
        <a:spcBef>
          <a:spcPts val="300"/>
        </a:spcBef>
        <a:spcAft>
          <a:spcPct val="0"/>
        </a:spcAft>
        <a:buSzPct val="50000"/>
        <a:buFont typeface="Wingdings" pitchFamily="30" charset="2"/>
        <a:buChar char="n"/>
        <a:defRPr sz="1400">
          <a:solidFill>
            <a:schemeClr val="accent1"/>
          </a:solidFill>
          <a:latin typeface="+mn-lt"/>
          <a:ea typeface="+mn-ea"/>
          <a:cs typeface="+mn-cs"/>
          <a:sym typeface="Times New Roman" pitchFamily="30" charset="0"/>
        </a:defRPr>
      </a:lvl8pPr>
      <a:lvl9pPr marL="3874482" indent="-225296" algn="l" rtl="0" fontAlgn="base">
        <a:spcBef>
          <a:spcPts val="300"/>
        </a:spcBef>
        <a:spcAft>
          <a:spcPct val="0"/>
        </a:spcAft>
        <a:buSzPct val="50000"/>
        <a:buFont typeface="Wingdings" pitchFamily="30" charset="2"/>
        <a:buChar char="n"/>
        <a:defRPr sz="1400">
          <a:solidFill>
            <a:schemeClr val="accent1"/>
          </a:solidFill>
          <a:latin typeface="+mn-lt"/>
          <a:ea typeface="+mn-ea"/>
          <a:cs typeface="+mn-cs"/>
          <a:sym typeface="Times New Roman" pitchFamily="30" charset="0"/>
        </a:defRPr>
      </a:lvl9pPr>
    </p:bodyStyle>
    <p:otherStyle>
      <a:defPPr>
        <a:defRPr lang="en-US"/>
      </a:defPPr>
      <a:lvl1pPr marL="0" algn="l" defTabSz="456940" rtl="0" eaLnBrk="1" latinLnBrk="0" hangingPunct="1">
        <a:defRPr sz="1800" kern="1200">
          <a:solidFill>
            <a:schemeClr val="tx1"/>
          </a:solidFill>
          <a:latin typeface="+mn-lt"/>
          <a:ea typeface="+mn-ea"/>
          <a:cs typeface="+mn-cs"/>
        </a:defRPr>
      </a:lvl1pPr>
      <a:lvl2pPr marL="456940" algn="l" defTabSz="456940" rtl="0" eaLnBrk="1" latinLnBrk="0" hangingPunct="1">
        <a:defRPr sz="1800" kern="1200">
          <a:solidFill>
            <a:schemeClr val="tx1"/>
          </a:solidFill>
          <a:latin typeface="+mn-lt"/>
          <a:ea typeface="+mn-ea"/>
          <a:cs typeface="+mn-cs"/>
        </a:defRPr>
      </a:lvl2pPr>
      <a:lvl3pPr marL="913881" algn="l" defTabSz="456940" rtl="0" eaLnBrk="1" latinLnBrk="0" hangingPunct="1">
        <a:defRPr sz="1800" kern="1200">
          <a:solidFill>
            <a:schemeClr val="tx1"/>
          </a:solidFill>
          <a:latin typeface="+mn-lt"/>
          <a:ea typeface="+mn-ea"/>
          <a:cs typeface="+mn-cs"/>
        </a:defRPr>
      </a:lvl3pPr>
      <a:lvl4pPr marL="1370826" algn="l" defTabSz="456940" rtl="0" eaLnBrk="1" latinLnBrk="0" hangingPunct="1">
        <a:defRPr sz="1800" kern="1200">
          <a:solidFill>
            <a:schemeClr val="tx1"/>
          </a:solidFill>
          <a:latin typeface="+mn-lt"/>
          <a:ea typeface="+mn-ea"/>
          <a:cs typeface="+mn-cs"/>
        </a:defRPr>
      </a:lvl4pPr>
      <a:lvl5pPr marL="1827766" algn="l" defTabSz="456940" rtl="0" eaLnBrk="1" latinLnBrk="0" hangingPunct="1">
        <a:defRPr sz="1800" kern="1200">
          <a:solidFill>
            <a:schemeClr val="tx1"/>
          </a:solidFill>
          <a:latin typeface="+mn-lt"/>
          <a:ea typeface="+mn-ea"/>
          <a:cs typeface="+mn-cs"/>
        </a:defRPr>
      </a:lvl5pPr>
      <a:lvl6pPr marL="2284707" algn="l" defTabSz="456940" rtl="0" eaLnBrk="1" latinLnBrk="0" hangingPunct="1">
        <a:defRPr sz="1800" kern="1200">
          <a:solidFill>
            <a:schemeClr val="tx1"/>
          </a:solidFill>
          <a:latin typeface="+mn-lt"/>
          <a:ea typeface="+mn-ea"/>
          <a:cs typeface="+mn-cs"/>
        </a:defRPr>
      </a:lvl6pPr>
      <a:lvl7pPr marL="2741648" algn="l" defTabSz="456940" rtl="0" eaLnBrk="1" latinLnBrk="0" hangingPunct="1">
        <a:defRPr sz="1800" kern="1200">
          <a:solidFill>
            <a:schemeClr val="tx1"/>
          </a:solidFill>
          <a:latin typeface="+mn-lt"/>
          <a:ea typeface="+mn-ea"/>
          <a:cs typeface="+mn-cs"/>
        </a:defRPr>
      </a:lvl7pPr>
      <a:lvl8pPr marL="3198590" algn="l" defTabSz="456940" rtl="0" eaLnBrk="1" latinLnBrk="0" hangingPunct="1">
        <a:defRPr sz="1800" kern="1200">
          <a:solidFill>
            <a:schemeClr val="tx1"/>
          </a:solidFill>
          <a:latin typeface="+mn-lt"/>
          <a:ea typeface="+mn-ea"/>
          <a:cs typeface="+mn-cs"/>
        </a:defRPr>
      </a:lvl8pPr>
      <a:lvl9pPr marL="3655532" algn="l" defTabSz="45694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F3B3D"/>
            </a:gs>
            <a:gs pos="100000">
              <a:srgbClr val="383436"/>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388" tIns="45694" rIns="91388" bIns="4569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388" tIns="45694" rIns="91388" bIns="4569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2950" name="Rectangle 6"/>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388" tIns="45694" rIns="91388" bIns="45694" numCol="1" anchor="t" anchorCtr="0" compatLnSpc="1">
            <a:prstTxWarp prst="textNoShape">
              <a:avLst/>
            </a:prstTxWarp>
          </a:bodyPr>
          <a:lstStyle>
            <a:lvl1pPr algn="r" eaLnBrk="0" hangingPunct="0">
              <a:defRPr sz="1400">
                <a:solidFill>
                  <a:schemeClr val="tx1"/>
                </a:solidFill>
                <a:latin typeface="+mn-lt"/>
                <a:ea typeface="Arial" pitchFamily="30" charset="0"/>
                <a:cs typeface="Arial" pitchFamily="30" charset="0"/>
                <a:sym typeface="Arial" pitchFamily="30" charset="0"/>
              </a:defRPr>
            </a:lvl1pPr>
          </a:lstStyle>
          <a:p>
            <a:pPr>
              <a:defRPr/>
            </a:pPr>
            <a:endParaRPr lang="en-US">
              <a:solidFill>
                <a:srgbClr val="000000"/>
              </a:solidFill>
              <a:latin typeface="Times"/>
            </a:endParaRPr>
          </a:p>
          <a:p>
            <a:pPr>
              <a:defRPr/>
            </a:pPr>
            <a:fld id="{2FE08142-D342-6242-84FD-BF387ABC54B5}" type="slidenum">
              <a:rPr lang="en-US">
                <a:solidFill>
                  <a:srgbClr val="000000"/>
                </a:solidFill>
                <a:latin typeface="Times"/>
              </a:rPr>
              <a:pPr>
                <a:defRPr/>
              </a:pPr>
              <a:t>‹#›</a:t>
            </a:fld>
            <a:endParaRPr lang="en-US">
              <a:solidFill>
                <a:srgbClr val="000000"/>
              </a:solidFill>
              <a:latin typeface="Times"/>
            </a:endParaRPr>
          </a:p>
        </p:txBody>
      </p:sp>
      <p:sp>
        <p:nvSpPr>
          <p:cNvPr id="82959" name="Rectangle 15"/>
          <p:cNvSpPr>
            <a:spLocks/>
          </p:cNvSpPr>
          <p:nvPr userDrawn="1"/>
        </p:nvSpPr>
        <p:spPr bwMode="auto">
          <a:xfrm>
            <a:off x="3513144" y="6553200"/>
            <a:ext cx="184623" cy="308718"/>
          </a:xfrm>
          <a:prstGeom prst="rect">
            <a:avLst/>
          </a:prstGeom>
          <a:noFill/>
          <a:ln w="12700">
            <a:noFill/>
            <a:miter lim="800000"/>
            <a:headEnd/>
            <a:tailEnd/>
          </a:ln>
          <a:effectLst/>
        </p:spPr>
        <p:txBody>
          <a:bodyPr wrap="none" lIns="91388" tIns="45694" rIns="91388" bIns="45694">
            <a:prstTxWarp prst="textNoShape">
              <a:avLst/>
            </a:prstTxWarp>
            <a:spAutoFit/>
          </a:bodyPr>
          <a:lstStyle/>
          <a:p>
            <a:pPr>
              <a:defRPr/>
            </a:pPr>
            <a:endParaRPr lang="en-US" sz="1400" dirty="0">
              <a:solidFill>
                <a:srgbClr val="09E60A"/>
              </a:solidFill>
              <a:latin typeface="Times New Roman" pitchFamily="30" charset="0"/>
              <a:ea typeface="Arial" pitchFamily="30" charset="0"/>
              <a:cs typeface="Arial" pitchFamily="30" charset="0"/>
              <a:sym typeface="Arial" pitchFamily="30" charset="0"/>
            </a:endParaRPr>
          </a:p>
        </p:txBody>
      </p:sp>
    </p:spTree>
  </p:cSld>
  <p:clrMap bg1="lt1" tx1="dk1" bg2="lt2" tx2="dk2" accent1="accent1" accent2="accent2" accent3="accent3" accent4="accent4" accent5="accent5" accent6="accent6" hlink="hlink" folHlink="folHlink"/>
  <p:sldLayoutIdLst>
    <p:sldLayoutId id="2147488106" r:id="rId1"/>
    <p:sldLayoutId id="2147488107" r:id="rId2"/>
    <p:sldLayoutId id="2147488108" r:id="rId3"/>
    <p:sldLayoutId id="2147488109" r:id="rId4"/>
    <p:sldLayoutId id="2147488110" r:id="rId5"/>
    <p:sldLayoutId id="2147488111" r:id="rId6"/>
    <p:sldLayoutId id="2147488112" r:id="rId7"/>
    <p:sldLayoutId id="2147488113" r:id="rId8"/>
    <p:sldLayoutId id="2147488114" r:id="rId9"/>
    <p:sldLayoutId id="2147488115" r:id="rId10"/>
    <p:sldLayoutId id="2147488116" r:id="rId11"/>
    <p:sldLayoutId id="2147488117" r:id="rId12"/>
    <p:sldLayoutId id="2147488118" r:id="rId13"/>
    <p:sldLayoutId id="2147488119" r:id="rId14"/>
    <p:sldLayoutId id="2147488120" r:id="rId15"/>
  </p:sldLayoutIdLst>
  <p:timing>
    <p:tnLst>
      <p:par>
        <p:cTn xmlns:p14="http://schemas.microsoft.com/office/powerpoint/2010/main" id="1" dur="indefinite" restart="never" nodeType="tmRoot"/>
      </p:par>
    </p:tnLst>
  </p:timing>
  <p:hf hdr="0" ftr="0" dt="0"/>
  <p:txStyles>
    <p:titleStyle>
      <a:lvl1pPr algn="ctr" rtl="0" eaLnBrk="0" fontAlgn="base" hangingPunct="0">
        <a:spcBef>
          <a:spcPct val="0"/>
        </a:spcBef>
        <a:spcAft>
          <a:spcPct val="0"/>
        </a:spcAft>
        <a:defRPr sz="4400">
          <a:solidFill>
            <a:srgbClr val="FFFF00"/>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5pPr>
      <a:lvl6pPr marL="456940" algn="ctr" rtl="0" fontAlgn="base">
        <a:spcBef>
          <a:spcPct val="0"/>
        </a:spcBef>
        <a:spcAft>
          <a:spcPct val="0"/>
        </a:spcAft>
        <a:defRPr sz="4400">
          <a:solidFill>
            <a:srgbClr val="FFFF00"/>
          </a:solidFill>
          <a:latin typeface="Times" pitchFamily="30" charset="0"/>
        </a:defRPr>
      </a:lvl6pPr>
      <a:lvl7pPr marL="913881" algn="ctr" rtl="0" fontAlgn="base">
        <a:spcBef>
          <a:spcPct val="0"/>
        </a:spcBef>
        <a:spcAft>
          <a:spcPct val="0"/>
        </a:spcAft>
        <a:defRPr sz="4400">
          <a:solidFill>
            <a:srgbClr val="FFFF00"/>
          </a:solidFill>
          <a:latin typeface="Times" pitchFamily="30" charset="0"/>
        </a:defRPr>
      </a:lvl7pPr>
      <a:lvl8pPr marL="1370826" algn="ctr" rtl="0" fontAlgn="base">
        <a:spcBef>
          <a:spcPct val="0"/>
        </a:spcBef>
        <a:spcAft>
          <a:spcPct val="0"/>
        </a:spcAft>
        <a:defRPr sz="4400">
          <a:solidFill>
            <a:srgbClr val="FFFF00"/>
          </a:solidFill>
          <a:latin typeface="Times" pitchFamily="30" charset="0"/>
        </a:defRPr>
      </a:lvl8pPr>
      <a:lvl9pPr marL="1827766" algn="ctr" rtl="0" fontAlgn="base">
        <a:spcBef>
          <a:spcPct val="0"/>
        </a:spcBef>
        <a:spcAft>
          <a:spcPct val="0"/>
        </a:spcAft>
        <a:defRPr sz="4400">
          <a:solidFill>
            <a:srgbClr val="FFFF00"/>
          </a:solidFill>
          <a:latin typeface="Times" pitchFamily="30" charset="0"/>
        </a:defRPr>
      </a:lvl9pPr>
    </p:titleStyle>
    <p:bodyStyle>
      <a:lvl1pPr marL="341191" indent="-341191" algn="l" rtl="0" eaLnBrk="0" fontAlgn="base" hangingPunct="0">
        <a:spcBef>
          <a:spcPct val="20000"/>
        </a:spcBef>
        <a:spcAft>
          <a:spcPct val="0"/>
        </a:spcAft>
        <a:buChar char="•"/>
        <a:defRPr sz="3200">
          <a:solidFill>
            <a:schemeClr val="bg1"/>
          </a:solidFill>
          <a:latin typeface="+mn-lt"/>
          <a:ea typeface="ＭＳ Ｐゴシック" pitchFamily="-110" charset="-128"/>
          <a:cs typeface="ＭＳ Ｐゴシック" pitchFamily="-110" charset="-128"/>
        </a:defRPr>
      </a:lvl1pPr>
      <a:lvl2pPr marL="741097" indent="-284064" algn="l" rtl="0" eaLnBrk="0" fontAlgn="base" hangingPunct="0">
        <a:spcBef>
          <a:spcPct val="20000"/>
        </a:spcBef>
        <a:spcAft>
          <a:spcPct val="0"/>
        </a:spcAft>
        <a:buChar char="–"/>
        <a:defRPr sz="2800">
          <a:solidFill>
            <a:schemeClr val="bg1"/>
          </a:solidFill>
          <a:latin typeface="+mn-lt"/>
          <a:ea typeface="ＭＳ Ｐゴシック" pitchFamily="30" charset="-128"/>
        </a:defRPr>
      </a:lvl2pPr>
      <a:lvl3pPr marL="1141007" indent="-226930" algn="l" rtl="0" eaLnBrk="0" fontAlgn="base" hangingPunct="0">
        <a:spcBef>
          <a:spcPct val="20000"/>
        </a:spcBef>
        <a:spcAft>
          <a:spcPct val="0"/>
        </a:spcAft>
        <a:buChar char="•"/>
        <a:defRPr sz="2400">
          <a:solidFill>
            <a:schemeClr val="bg1"/>
          </a:solidFill>
          <a:latin typeface="+mn-lt"/>
          <a:ea typeface="ＭＳ Ｐゴシック" pitchFamily="30" charset="-128"/>
        </a:defRPr>
      </a:lvl3pPr>
      <a:lvl4pPr marL="1598040" indent="-226930" algn="l" rtl="0" eaLnBrk="0" fontAlgn="base" hangingPunct="0">
        <a:spcBef>
          <a:spcPct val="20000"/>
        </a:spcBef>
        <a:spcAft>
          <a:spcPct val="0"/>
        </a:spcAft>
        <a:buChar char="–"/>
        <a:defRPr sz="2000">
          <a:solidFill>
            <a:schemeClr val="bg1"/>
          </a:solidFill>
          <a:latin typeface="+mn-lt"/>
          <a:ea typeface="ＭＳ Ｐゴシック" pitchFamily="30" charset="-128"/>
        </a:defRPr>
      </a:lvl4pPr>
      <a:lvl5pPr marL="2055078" indent="-226930" algn="l" rtl="0" eaLnBrk="0" fontAlgn="base" hangingPunct="0">
        <a:spcBef>
          <a:spcPct val="20000"/>
        </a:spcBef>
        <a:spcAft>
          <a:spcPct val="0"/>
        </a:spcAft>
        <a:buChar char="»"/>
        <a:defRPr sz="2000">
          <a:solidFill>
            <a:schemeClr val="bg1"/>
          </a:solidFill>
          <a:latin typeface="+mn-lt"/>
          <a:ea typeface="ＭＳ Ｐゴシック" pitchFamily="30" charset="-128"/>
        </a:defRPr>
      </a:lvl5pPr>
      <a:lvl6pPr marL="2513181" indent="-228470" algn="l" rtl="0" fontAlgn="base">
        <a:spcBef>
          <a:spcPct val="20000"/>
        </a:spcBef>
        <a:spcAft>
          <a:spcPct val="0"/>
        </a:spcAft>
        <a:buChar char="»"/>
        <a:defRPr sz="2000">
          <a:solidFill>
            <a:schemeClr val="bg1"/>
          </a:solidFill>
          <a:latin typeface="+mn-lt"/>
          <a:ea typeface="ＭＳ Ｐゴシック" pitchFamily="30" charset="-128"/>
        </a:defRPr>
      </a:lvl6pPr>
      <a:lvl7pPr marL="2970120" indent="-228470" algn="l" rtl="0" fontAlgn="base">
        <a:spcBef>
          <a:spcPct val="20000"/>
        </a:spcBef>
        <a:spcAft>
          <a:spcPct val="0"/>
        </a:spcAft>
        <a:buChar char="»"/>
        <a:defRPr sz="2000">
          <a:solidFill>
            <a:schemeClr val="bg1"/>
          </a:solidFill>
          <a:latin typeface="+mn-lt"/>
          <a:ea typeface="ＭＳ Ｐゴシック" pitchFamily="30" charset="-128"/>
        </a:defRPr>
      </a:lvl7pPr>
      <a:lvl8pPr marL="3427063" indent="-228470" algn="l" rtl="0" fontAlgn="base">
        <a:spcBef>
          <a:spcPct val="20000"/>
        </a:spcBef>
        <a:spcAft>
          <a:spcPct val="0"/>
        </a:spcAft>
        <a:buChar char="»"/>
        <a:defRPr sz="2000">
          <a:solidFill>
            <a:schemeClr val="bg1"/>
          </a:solidFill>
          <a:latin typeface="+mn-lt"/>
          <a:ea typeface="ＭＳ Ｐゴシック" pitchFamily="30" charset="-128"/>
        </a:defRPr>
      </a:lvl8pPr>
      <a:lvl9pPr marL="3884001" indent="-228470" algn="l" rtl="0" fontAlgn="base">
        <a:spcBef>
          <a:spcPct val="20000"/>
        </a:spcBef>
        <a:spcAft>
          <a:spcPct val="0"/>
        </a:spcAft>
        <a:buChar char="»"/>
        <a:defRPr sz="2000">
          <a:solidFill>
            <a:schemeClr val="bg1"/>
          </a:solidFill>
          <a:latin typeface="+mn-lt"/>
          <a:ea typeface="ＭＳ Ｐゴシック" pitchFamily="30" charset="-128"/>
        </a:defRPr>
      </a:lvl9pPr>
    </p:bodyStyle>
    <p:otherStyle>
      <a:defPPr>
        <a:defRPr lang="en-US"/>
      </a:defPPr>
      <a:lvl1pPr marL="0" algn="l" defTabSz="456940" rtl="0" eaLnBrk="1" latinLnBrk="0" hangingPunct="1">
        <a:defRPr sz="1800" kern="1200">
          <a:solidFill>
            <a:schemeClr val="tx1"/>
          </a:solidFill>
          <a:latin typeface="+mn-lt"/>
          <a:ea typeface="+mn-ea"/>
          <a:cs typeface="+mn-cs"/>
        </a:defRPr>
      </a:lvl1pPr>
      <a:lvl2pPr marL="456940" algn="l" defTabSz="456940" rtl="0" eaLnBrk="1" latinLnBrk="0" hangingPunct="1">
        <a:defRPr sz="1800" kern="1200">
          <a:solidFill>
            <a:schemeClr val="tx1"/>
          </a:solidFill>
          <a:latin typeface="+mn-lt"/>
          <a:ea typeface="+mn-ea"/>
          <a:cs typeface="+mn-cs"/>
        </a:defRPr>
      </a:lvl2pPr>
      <a:lvl3pPr marL="913881" algn="l" defTabSz="456940" rtl="0" eaLnBrk="1" latinLnBrk="0" hangingPunct="1">
        <a:defRPr sz="1800" kern="1200">
          <a:solidFill>
            <a:schemeClr val="tx1"/>
          </a:solidFill>
          <a:latin typeface="+mn-lt"/>
          <a:ea typeface="+mn-ea"/>
          <a:cs typeface="+mn-cs"/>
        </a:defRPr>
      </a:lvl3pPr>
      <a:lvl4pPr marL="1370826" algn="l" defTabSz="456940" rtl="0" eaLnBrk="1" latinLnBrk="0" hangingPunct="1">
        <a:defRPr sz="1800" kern="1200">
          <a:solidFill>
            <a:schemeClr val="tx1"/>
          </a:solidFill>
          <a:latin typeface="+mn-lt"/>
          <a:ea typeface="+mn-ea"/>
          <a:cs typeface="+mn-cs"/>
        </a:defRPr>
      </a:lvl4pPr>
      <a:lvl5pPr marL="1827766" algn="l" defTabSz="456940" rtl="0" eaLnBrk="1" latinLnBrk="0" hangingPunct="1">
        <a:defRPr sz="1800" kern="1200">
          <a:solidFill>
            <a:schemeClr val="tx1"/>
          </a:solidFill>
          <a:latin typeface="+mn-lt"/>
          <a:ea typeface="+mn-ea"/>
          <a:cs typeface="+mn-cs"/>
        </a:defRPr>
      </a:lvl5pPr>
      <a:lvl6pPr marL="2284707" algn="l" defTabSz="456940" rtl="0" eaLnBrk="1" latinLnBrk="0" hangingPunct="1">
        <a:defRPr sz="1800" kern="1200">
          <a:solidFill>
            <a:schemeClr val="tx1"/>
          </a:solidFill>
          <a:latin typeface="+mn-lt"/>
          <a:ea typeface="+mn-ea"/>
          <a:cs typeface="+mn-cs"/>
        </a:defRPr>
      </a:lvl6pPr>
      <a:lvl7pPr marL="2741648" algn="l" defTabSz="456940" rtl="0" eaLnBrk="1" latinLnBrk="0" hangingPunct="1">
        <a:defRPr sz="1800" kern="1200">
          <a:solidFill>
            <a:schemeClr val="tx1"/>
          </a:solidFill>
          <a:latin typeface="+mn-lt"/>
          <a:ea typeface="+mn-ea"/>
          <a:cs typeface="+mn-cs"/>
        </a:defRPr>
      </a:lvl7pPr>
      <a:lvl8pPr marL="3198590" algn="l" defTabSz="456940" rtl="0" eaLnBrk="1" latinLnBrk="0" hangingPunct="1">
        <a:defRPr sz="1800" kern="1200">
          <a:solidFill>
            <a:schemeClr val="tx1"/>
          </a:solidFill>
          <a:latin typeface="+mn-lt"/>
          <a:ea typeface="+mn-ea"/>
          <a:cs typeface="+mn-cs"/>
        </a:defRPr>
      </a:lvl8pPr>
      <a:lvl9pPr marL="3655532" algn="l" defTabSz="45694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F3B3D"/>
            </a:gs>
            <a:gs pos="100000">
              <a:srgbClr val="383436"/>
            </a:gs>
          </a:gsLst>
          <a:lin ang="5400000" scaled="1"/>
        </a:gradFill>
        <a:effectLst/>
      </p:bgPr>
    </p:bg>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07" tIns="45704" rIns="91407" bIns="45704" numCol="1" anchor="ctr" anchorCtr="0" compatLnSpc="1">
            <a:prstTxWarp prst="textNoShape">
              <a:avLst/>
            </a:prstTxWarp>
          </a:bodyPr>
          <a:lstStyle/>
          <a:p>
            <a:pPr lvl="0"/>
            <a:r>
              <a:rPr lang="en-US"/>
              <a:t>Click to edit Master title style</a:t>
            </a:r>
          </a:p>
        </p:txBody>
      </p:sp>
      <p:sp>
        <p:nvSpPr>
          <p:cNvPr id="16998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07" tIns="45704" rIns="91407"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950" name="Rectangle 6"/>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r" eaLnBrk="0" hangingPunct="0">
              <a:defRPr sz="1400">
                <a:solidFill>
                  <a:schemeClr val="tx1"/>
                </a:solidFill>
                <a:latin typeface="Times" pitchFamily="30" charset="0"/>
                <a:ea typeface="Arial" pitchFamily="30" charset="0"/>
                <a:cs typeface="Arial" pitchFamily="30" charset="0"/>
                <a:sym typeface="Arial" pitchFamily="30" charset="0"/>
              </a:defRPr>
            </a:lvl1pPr>
          </a:lstStyle>
          <a:p>
            <a:pPr>
              <a:defRPr/>
            </a:pPr>
            <a:endParaRPr lang="en-US"/>
          </a:p>
          <a:p>
            <a:pPr>
              <a:defRPr/>
            </a:pPr>
            <a:fld id="{4F5E33B8-D56F-0946-8F90-9B98D495CA27}" type="slidenum">
              <a:rPr lang="en-US"/>
              <a:pPr>
                <a:defRPr/>
              </a:pPr>
              <a:t>‹#›</a:t>
            </a:fld>
            <a:endParaRPr lang="en-US"/>
          </a:p>
        </p:txBody>
      </p:sp>
      <p:sp>
        <p:nvSpPr>
          <p:cNvPr id="82959" name="Rectangle 15"/>
          <p:cNvSpPr>
            <a:spLocks/>
          </p:cNvSpPr>
          <p:nvPr userDrawn="1"/>
        </p:nvSpPr>
        <p:spPr bwMode="auto">
          <a:xfrm>
            <a:off x="3513140" y="6553207"/>
            <a:ext cx="184663" cy="308737"/>
          </a:xfrm>
          <a:prstGeom prst="rect">
            <a:avLst/>
          </a:prstGeom>
          <a:noFill/>
          <a:ln w="12700">
            <a:noFill/>
            <a:miter lim="800000"/>
            <a:headEnd/>
            <a:tailEnd/>
          </a:ln>
          <a:effectLst/>
        </p:spPr>
        <p:txBody>
          <a:bodyPr wrap="none" lIns="91407" tIns="45704" rIns="91407" bIns="45704">
            <a:prstTxWarp prst="textNoShape">
              <a:avLst/>
            </a:prstTxWarp>
            <a:spAutoFit/>
          </a:bodyPr>
          <a:lstStyle/>
          <a:p>
            <a:pPr>
              <a:defRPr/>
            </a:pPr>
            <a:endParaRPr lang="en-US" sz="1400" dirty="0">
              <a:solidFill>
                <a:srgbClr val="09E60A"/>
              </a:solidFill>
              <a:latin typeface="Times New Roman" pitchFamily="30" charset="0"/>
              <a:ea typeface="Arial" pitchFamily="30" charset="0"/>
              <a:cs typeface="Arial" pitchFamily="30" charset="0"/>
              <a:sym typeface="Arial" pitchFamily="30" charset="0"/>
            </a:endParaRPr>
          </a:p>
        </p:txBody>
      </p:sp>
      <p:pic>
        <p:nvPicPr>
          <p:cNvPr id="169990" name="Picture 18" descr="DES-Logo-cropped"/>
          <p:cNvPicPr>
            <a:picLocks noChangeAspect="1" noChangeArrowheads="1"/>
          </p:cNvPicPr>
          <p:nvPr userDrawn="1"/>
        </p:nvPicPr>
        <p:blipFill>
          <a:blip r:embed="rId14"/>
          <a:srcRect/>
          <a:stretch>
            <a:fillRect/>
          </a:stretch>
        </p:blipFill>
        <p:spPr bwMode="auto">
          <a:xfrm>
            <a:off x="0" y="0"/>
            <a:ext cx="839788" cy="10668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6789" r:id="rId1"/>
    <p:sldLayoutId id="2147486790" r:id="rId2"/>
    <p:sldLayoutId id="2147486791" r:id="rId3"/>
    <p:sldLayoutId id="2147486792" r:id="rId4"/>
    <p:sldLayoutId id="2147486793" r:id="rId5"/>
    <p:sldLayoutId id="2147486794" r:id="rId6"/>
    <p:sldLayoutId id="2147486795" r:id="rId7"/>
    <p:sldLayoutId id="2147486796" r:id="rId8"/>
    <p:sldLayoutId id="2147486797" r:id="rId9"/>
    <p:sldLayoutId id="2147486798" r:id="rId10"/>
    <p:sldLayoutId id="2147486799" r:id="rId11"/>
    <p:sldLayoutId id="2147486800" r:id="rId12"/>
  </p:sldLayoutIdLst>
  <p:hf hdr="0" ftr="0" dt="0"/>
  <p:txStyles>
    <p:titleStyle>
      <a:lvl1pPr algn="ctr" rtl="0" eaLnBrk="0" fontAlgn="base" hangingPunct="0">
        <a:spcBef>
          <a:spcPct val="0"/>
        </a:spcBef>
        <a:spcAft>
          <a:spcPct val="0"/>
        </a:spcAft>
        <a:defRPr sz="4400">
          <a:solidFill>
            <a:srgbClr val="FFFF00"/>
          </a:solidFill>
          <a:latin typeface="+mj-lt"/>
          <a:ea typeface="ＭＳ Ｐゴシック" pitchFamily="30" charset="-128"/>
          <a:cs typeface="ＭＳ Ｐゴシック" pitchFamily="30" charset="-128"/>
        </a:defRPr>
      </a:lvl1pPr>
      <a:lvl2pPr algn="ctr" rtl="0" eaLnBrk="0" fontAlgn="base" hangingPunct="0">
        <a:spcBef>
          <a:spcPct val="0"/>
        </a:spcBef>
        <a:spcAft>
          <a:spcPct val="0"/>
        </a:spcAft>
        <a:defRPr sz="4400">
          <a:solidFill>
            <a:srgbClr val="FFFF00"/>
          </a:solidFill>
          <a:latin typeface="Times" charset="0"/>
          <a:ea typeface="ＭＳ Ｐゴシック" pitchFamily="30" charset="-128"/>
          <a:cs typeface="ＭＳ Ｐゴシック" pitchFamily="30" charset="-128"/>
        </a:defRPr>
      </a:lvl2pPr>
      <a:lvl3pPr algn="ctr" rtl="0" eaLnBrk="0" fontAlgn="base" hangingPunct="0">
        <a:spcBef>
          <a:spcPct val="0"/>
        </a:spcBef>
        <a:spcAft>
          <a:spcPct val="0"/>
        </a:spcAft>
        <a:defRPr sz="4400">
          <a:solidFill>
            <a:srgbClr val="FFFF00"/>
          </a:solidFill>
          <a:latin typeface="Times" charset="0"/>
          <a:ea typeface="ＭＳ Ｐゴシック" pitchFamily="30" charset="-128"/>
          <a:cs typeface="ＭＳ Ｐゴシック" pitchFamily="30" charset="-128"/>
        </a:defRPr>
      </a:lvl3pPr>
      <a:lvl4pPr algn="ctr" rtl="0" eaLnBrk="0" fontAlgn="base" hangingPunct="0">
        <a:spcBef>
          <a:spcPct val="0"/>
        </a:spcBef>
        <a:spcAft>
          <a:spcPct val="0"/>
        </a:spcAft>
        <a:defRPr sz="4400">
          <a:solidFill>
            <a:srgbClr val="FFFF00"/>
          </a:solidFill>
          <a:latin typeface="Times" charset="0"/>
          <a:ea typeface="ＭＳ Ｐゴシック" pitchFamily="30" charset="-128"/>
          <a:cs typeface="ＭＳ Ｐゴシック" pitchFamily="30" charset="-128"/>
        </a:defRPr>
      </a:lvl4pPr>
      <a:lvl5pPr algn="ctr" rtl="0" eaLnBrk="0" fontAlgn="base" hangingPunct="0">
        <a:spcBef>
          <a:spcPct val="0"/>
        </a:spcBef>
        <a:spcAft>
          <a:spcPct val="0"/>
        </a:spcAft>
        <a:defRPr sz="4400">
          <a:solidFill>
            <a:srgbClr val="FFFF00"/>
          </a:solidFill>
          <a:latin typeface="Times" charset="0"/>
          <a:ea typeface="ＭＳ Ｐゴシック" pitchFamily="30" charset="-128"/>
          <a:cs typeface="ＭＳ Ｐゴシック" pitchFamily="30" charset="-128"/>
        </a:defRPr>
      </a:lvl5pPr>
      <a:lvl6pPr marL="457035" algn="ctr" rtl="0" fontAlgn="base">
        <a:spcBef>
          <a:spcPct val="0"/>
        </a:spcBef>
        <a:spcAft>
          <a:spcPct val="0"/>
        </a:spcAft>
        <a:defRPr sz="4400">
          <a:solidFill>
            <a:srgbClr val="FFFF00"/>
          </a:solidFill>
          <a:latin typeface="Times" charset="0"/>
        </a:defRPr>
      </a:lvl6pPr>
      <a:lvl7pPr marL="914071" algn="ctr" rtl="0" fontAlgn="base">
        <a:spcBef>
          <a:spcPct val="0"/>
        </a:spcBef>
        <a:spcAft>
          <a:spcPct val="0"/>
        </a:spcAft>
        <a:defRPr sz="4400">
          <a:solidFill>
            <a:srgbClr val="FFFF00"/>
          </a:solidFill>
          <a:latin typeface="Times" charset="0"/>
        </a:defRPr>
      </a:lvl7pPr>
      <a:lvl8pPr marL="1371110" algn="ctr" rtl="0" fontAlgn="base">
        <a:spcBef>
          <a:spcPct val="0"/>
        </a:spcBef>
        <a:spcAft>
          <a:spcPct val="0"/>
        </a:spcAft>
        <a:defRPr sz="4400">
          <a:solidFill>
            <a:srgbClr val="FFFF00"/>
          </a:solidFill>
          <a:latin typeface="Times" charset="0"/>
        </a:defRPr>
      </a:lvl8pPr>
      <a:lvl9pPr marL="1828146" algn="ctr" rtl="0" fontAlgn="base">
        <a:spcBef>
          <a:spcPct val="0"/>
        </a:spcBef>
        <a:spcAft>
          <a:spcPct val="0"/>
        </a:spcAft>
        <a:defRPr sz="4400">
          <a:solidFill>
            <a:srgbClr val="FFFF00"/>
          </a:solidFill>
          <a:latin typeface="Times" charset="0"/>
        </a:defRPr>
      </a:lvl9pPr>
    </p:titleStyle>
    <p:bodyStyle>
      <a:lvl1pPr marL="342778" indent="-342778" algn="l" rtl="0" eaLnBrk="0" fontAlgn="base" hangingPunct="0">
        <a:spcBef>
          <a:spcPct val="20000"/>
        </a:spcBef>
        <a:spcAft>
          <a:spcPct val="0"/>
        </a:spcAft>
        <a:buChar char="•"/>
        <a:defRPr sz="3200">
          <a:solidFill>
            <a:schemeClr val="bg1"/>
          </a:solidFill>
          <a:latin typeface="+mn-lt"/>
          <a:ea typeface="ＭＳ Ｐゴシック" pitchFamily="30" charset="-128"/>
          <a:cs typeface="ＭＳ Ｐゴシック" pitchFamily="30" charset="-128"/>
        </a:defRPr>
      </a:lvl1pPr>
      <a:lvl2pPr marL="742684" indent="-285647" algn="l" rtl="0" eaLnBrk="0" fontAlgn="base" hangingPunct="0">
        <a:spcBef>
          <a:spcPct val="20000"/>
        </a:spcBef>
        <a:spcAft>
          <a:spcPct val="0"/>
        </a:spcAft>
        <a:buChar char="–"/>
        <a:defRPr sz="2800">
          <a:solidFill>
            <a:schemeClr val="bg1"/>
          </a:solidFill>
          <a:latin typeface="+mn-lt"/>
          <a:ea typeface="ＭＳ Ｐゴシック" charset="-128"/>
        </a:defRPr>
      </a:lvl2pPr>
      <a:lvl3pPr marL="1142589" indent="-228517" algn="l" rtl="0" eaLnBrk="0" fontAlgn="base" hangingPunct="0">
        <a:spcBef>
          <a:spcPct val="20000"/>
        </a:spcBef>
        <a:spcAft>
          <a:spcPct val="0"/>
        </a:spcAft>
        <a:buChar char="•"/>
        <a:defRPr sz="2400">
          <a:solidFill>
            <a:schemeClr val="bg1"/>
          </a:solidFill>
          <a:latin typeface="+mn-lt"/>
          <a:ea typeface="ＭＳ Ｐゴシック" charset="-128"/>
        </a:defRPr>
      </a:lvl3pPr>
      <a:lvl4pPr marL="1599626" indent="-228517" algn="l" rtl="0" eaLnBrk="0" fontAlgn="base" hangingPunct="0">
        <a:spcBef>
          <a:spcPct val="20000"/>
        </a:spcBef>
        <a:spcAft>
          <a:spcPct val="0"/>
        </a:spcAft>
        <a:buChar char="–"/>
        <a:defRPr sz="2000">
          <a:solidFill>
            <a:schemeClr val="bg1"/>
          </a:solidFill>
          <a:latin typeface="+mn-lt"/>
          <a:ea typeface="ＭＳ Ｐゴシック" charset="-128"/>
        </a:defRPr>
      </a:lvl4pPr>
      <a:lvl5pPr marL="2056665" indent="-228517" algn="l" rtl="0" eaLnBrk="0" fontAlgn="base" hangingPunct="0">
        <a:spcBef>
          <a:spcPct val="20000"/>
        </a:spcBef>
        <a:spcAft>
          <a:spcPct val="0"/>
        </a:spcAft>
        <a:buChar char="»"/>
        <a:defRPr sz="2000">
          <a:solidFill>
            <a:schemeClr val="bg1"/>
          </a:solidFill>
          <a:latin typeface="+mn-lt"/>
          <a:ea typeface="ＭＳ Ｐゴシック" charset="-128"/>
        </a:defRPr>
      </a:lvl5pPr>
      <a:lvl6pPr marL="2513701" indent="-228517" algn="l" rtl="0" fontAlgn="base">
        <a:spcBef>
          <a:spcPct val="20000"/>
        </a:spcBef>
        <a:spcAft>
          <a:spcPct val="0"/>
        </a:spcAft>
        <a:buChar char="»"/>
        <a:defRPr sz="2000">
          <a:solidFill>
            <a:schemeClr val="bg1"/>
          </a:solidFill>
          <a:latin typeface="+mn-lt"/>
          <a:ea typeface="ＭＳ Ｐゴシック" charset="-128"/>
        </a:defRPr>
      </a:lvl6pPr>
      <a:lvl7pPr marL="2970736" indent="-228517" algn="l" rtl="0" fontAlgn="base">
        <a:spcBef>
          <a:spcPct val="20000"/>
        </a:spcBef>
        <a:spcAft>
          <a:spcPct val="0"/>
        </a:spcAft>
        <a:buChar char="»"/>
        <a:defRPr sz="2000">
          <a:solidFill>
            <a:schemeClr val="bg1"/>
          </a:solidFill>
          <a:latin typeface="+mn-lt"/>
          <a:ea typeface="ＭＳ Ｐゴシック" charset="-128"/>
        </a:defRPr>
      </a:lvl7pPr>
      <a:lvl8pPr marL="3427774" indent="-228517" algn="l" rtl="0" fontAlgn="base">
        <a:spcBef>
          <a:spcPct val="20000"/>
        </a:spcBef>
        <a:spcAft>
          <a:spcPct val="0"/>
        </a:spcAft>
        <a:buChar char="»"/>
        <a:defRPr sz="2000">
          <a:solidFill>
            <a:schemeClr val="bg1"/>
          </a:solidFill>
          <a:latin typeface="+mn-lt"/>
          <a:ea typeface="ＭＳ Ｐゴシック" charset="-128"/>
        </a:defRPr>
      </a:lvl8pPr>
      <a:lvl9pPr marL="3884807" indent="-228517" algn="l" rtl="0" fontAlgn="base">
        <a:spcBef>
          <a:spcPct val="20000"/>
        </a:spcBef>
        <a:spcAft>
          <a:spcPct val="0"/>
        </a:spcAft>
        <a:buChar char="»"/>
        <a:defRPr sz="2000">
          <a:solidFill>
            <a:schemeClr val="bg1"/>
          </a:solidFill>
          <a:latin typeface="+mn-lt"/>
          <a:ea typeface="ＭＳ Ｐゴシック" charset="-128"/>
        </a:defRPr>
      </a:lvl9pPr>
    </p:bodyStyle>
    <p:otherStyle>
      <a:defPPr>
        <a:defRPr lang="en-US"/>
      </a:defPPr>
      <a:lvl1pPr marL="0" algn="l" defTabSz="457035" rtl="0" eaLnBrk="1" latinLnBrk="0" hangingPunct="1">
        <a:defRPr sz="1800" kern="1200">
          <a:solidFill>
            <a:schemeClr val="tx1"/>
          </a:solidFill>
          <a:latin typeface="+mn-lt"/>
          <a:ea typeface="+mn-ea"/>
          <a:cs typeface="+mn-cs"/>
        </a:defRPr>
      </a:lvl1pPr>
      <a:lvl2pPr marL="457035" algn="l" defTabSz="457035" rtl="0" eaLnBrk="1" latinLnBrk="0" hangingPunct="1">
        <a:defRPr sz="1800" kern="1200">
          <a:solidFill>
            <a:schemeClr val="tx1"/>
          </a:solidFill>
          <a:latin typeface="+mn-lt"/>
          <a:ea typeface="+mn-ea"/>
          <a:cs typeface="+mn-cs"/>
        </a:defRPr>
      </a:lvl2pPr>
      <a:lvl3pPr marL="914071" algn="l" defTabSz="457035" rtl="0" eaLnBrk="1" latinLnBrk="0" hangingPunct="1">
        <a:defRPr sz="1800" kern="1200">
          <a:solidFill>
            <a:schemeClr val="tx1"/>
          </a:solidFill>
          <a:latin typeface="+mn-lt"/>
          <a:ea typeface="+mn-ea"/>
          <a:cs typeface="+mn-cs"/>
        </a:defRPr>
      </a:lvl3pPr>
      <a:lvl4pPr marL="1371110" algn="l" defTabSz="457035" rtl="0" eaLnBrk="1" latinLnBrk="0" hangingPunct="1">
        <a:defRPr sz="1800" kern="1200">
          <a:solidFill>
            <a:schemeClr val="tx1"/>
          </a:solidFill>
          <a:latin typeface="+mn-lt"/>
          <a:ea typeface="+mn-ea"/>
          <a:cs typeface="+mn-cs"/>
        </a:defRPr>
      </a:lvl4pPr>
      <a:lvl5pPr marL="1828146" algn="l" defTabSz="457035" rtl="0" eaLnBrk="1" latinLnBrk="0" hangingPunct="1">
        <a:defRPr sz="1800" kern="1200">
          <a:solidFill>
            <a:schemeClr val="tx1"/>
          </a:solidFill>
          <a:latin typeface="+mn-lt"/>
          <a:ea typeface="+mn-ea"/>
          <a:cs typeface="+mn-cs"/>
        </a:defRPr>
      </a:lvl5pPr>
      <a:lvl6pPr marL="2285181" algn="l" defTabSz="457035" rtl="0" eaLnBrk="1" latinLnBrk="0" hangingPunct="1">
        <a:defRPr sz="1800" kern="1200">
          <a:solidFill>
            <a:schemeClr val="tx1"/>
          </a:solidFill>
          <a:latin typeface="+mn-lt"/>
          <a:ea typeface="+mn-ea"/>
          <a:cs typeface="+mn-cs"/>
        </a:defRPr>
      </a:lvl6pPr>
      <a:lvl7pPr marL="2742219" algn="l" defTabSz="457035" rtl="0" eaLnBrk="1" latinLnBrk="0" hangingPunct="1">
        <a:defRPr sz="1800" kern="1200">
          <a:solidFill>
            <a:schemeClr val="tx1"/>
          </a:solidFill>
          <a:latin typeface="+mn-lt"/>
          <a:ea typeface="+mn-ea"/>
          <a:cs typeface="+mn-cs"/>
        </a:defRPr>
      </a:lvl7pPr>
      <a:lvl8pPr marL="3199252" algn="l" defTabSz="457035" rtl="0" eaLnBrk="1" latinLnBrk="0" hangingPunct="1">
        <a:defRPr sz="1800" kern="1200">
          <a:solidFill>
            <a:schemeClr val="tx1"/>
          </a:solidFill>
          <a:latin typeface="+mn-lt"/>
          <a:ea typeface="+mn-ea"/>
          <a:cs typeface="+mn-cs"/>
        </a:defRPr>
      </a:lvl8pPr>
      <a:lvl9pPr marL="3656291" algn="l" defTabSz="457035"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bwMode="auto">
          <a:xfrm>
            <a:off x="1219200" y="76200"/>
            <a:ext cx="5867400" cy="1143000"/>
          </a:xfrm>
          <a:prstGeom prst="rect">
            <a:avLst/>
          </a:prstGeom>
          <a:noFill/>
          <a:ln w="9525">
            <a:noFill/>
            <a:miter lim="800000"/>
            <a:headEnd/>
            <a:tailEnd/>
          </a:ln>
        </p:spPr>
        <p:txBody>
          <a:bodyPr vert="horz" wrap="square" lIns="91298" tIns="45649" rIns="91298" bIns="45649" numCol="1" anchor="ctr" anchorCtr="0" compatLnSpc="1">
            <a:prstTxWarp prst="textNoShape">
              <a:avLst/>
            </a:prstTxWarp>
          </a:bodyPr>
          <a:lstStyle/>
          <a:p>
            <a:pPr lvl="0"/>
            <a:r>
              <a:rPr lang="en-US"/>
              <a:t>Click to edit Master title style</a:t>
            </a:r>
          </a:p>
        </p:txBody>
      </p:sp>
      <p:sp>
        <p:nvSpPr>
          <p:cNvPr id="183299" name="Rectangle 3"/>
          <p:cNvSpPr>
            <a:spLocks noGrp="1" noChangeArrowheads="1"/>
          </p:cNvSpPr>
          <p:nvPr>
            <p:ph type="body" idx="1"/>
          </p:nvPr>
        </p:nvSpPr>
        <p:spPr bwMode="auto">
          <a:xfrm>
            <a:off x="457200" y="1600207"/>
            <a:ext cx="8229600" cy="4525963"/>
          </a:xfrm>
          <a:prstGeom prst="rect">
            <a:avLst/>
          </a:prstGeom>
          <a:noFill/>
          <a:ln w="9525">
            <a:noFill/>
            <a:miter lim="800000"/>
            <a:headEnd/>
            <a:tailEnd/>
          </a:ln>
        </p:spPr>
        <p:txBody>
          <a:bodyPr vert="horz" wrap="square" lIns="91298" tIns="45649" rIns="91298" bIns="4564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468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298" tIns="45649" rIns="91298" bIns="45649" numCol="1" anchor="t" anchorCtr="0" compatLnSpc="1">
            <a:prstTxWarp prst="textNoShape">
              <a:avLst/>
            </a:prstTxWarp>
          </a:bodyPr>
          <a:lstStyle>
            <a:lvl1pPr>
              <a:defRPr sz="1400">
                <a:solidFill>
                  <a:schemeClr val="tx1"/>
                </a:solidFill>
                <a:latin typeface="Arial" pitchFamily="30" charset="0"/>
                <a:ea typeface="Arial" pitchFamily="30" charset="0"/>
                <a:cs typeface="Arial" pitchFamily="30" charset="0"/>
                <a:sym typeface="Arial" pitchFamily="30" charset="0"/>
              </a:defRPr>
            </a:lvl1pPr>
          </a:lstStyle>
          <a:p>
            <a:pPr>
              <a:defRPr/>
            </a:pPr>
            <a:fld id="{D8DE2AB5-1696-6748-BAB2-634EC02DF5CA}" type="datetime1">
              <a:rPr lang="en-US"/>
              <a:pPr>
                <a:defRPr/>
              </a:pPr>
              <a:t>12/11/13</a:t>
            </a:fld>
            <a:endParaRPr lang="en-US"/>
          </a:p>
        </p:txBody>
      </p:sp>
      <p:sp>
        <p:nvSpPr>
          <p:cNvPr id="846853" name="Rectangle 5"/>
          <p:cNvSpPr>
            <a:spLocks noGrp="1" noChangeArrowheads="1"/>
          </p:cNvSpPr>
          <p:nvPr>
            <p:ph type="ftr" sz="quarter" idx="3"/>
          </p:nvPr>
        </p:nvSpPr>
        <p:spPr bwMode="auto">
          <a:xfrm>
            <a:off x="533401" y="5638800"/>
            <a:ext cx="8077200" cy="476250"/>
          </a:xfrm>
          <a:prstGeom prst="rect">
            <a:avLst/>
          </a:prstGeom>
          <a:noFill/>
          <a:ln w="9525">
            <a:noFill/>
            <a:miter lim="800000"/>
            <a:headEnd/>
            <a:tailEnd/>
          </a:ln>
          <a:effectLst/>
        </p:spPr>
        <p:txBody>
          <a:bodyPr vert="horz" wrap="square" lIns="91298" tIns="45649" rIns="91298" bIns="45649" numCol="1" anchor="t" anchorCtr="0" compatLnSpc="1">
            <a:prstTxWarp prst="textNoShape">
              <a:avLst/>
            </a:prstTxWarp>
          </a:bodyPr>
          <a:lstStyle>
            <a:lvl1pPr algn="ctr">
              <a:defRPr sz="1400">
                <a:solidFill>
                  <a:schemeClr val="tx1"/>
                </a:solidFill>
                <a:latin typeface="Arial" pitchFamily="30" charset="0"/>
                <a:ea typeface="Arial" pitchFamily="30" charset="0"/>
                <a:cs typeface="Arial" pitchFamily="30" charset="0"/>
                <a:sym typeface="Arial" pitchFamily="30" charset="0"/>
              </a:defRPr>
            </a:lvl1pPr>
          </a:lstStyle>
          <a:p>
            <a:pPr>
              <a:defRPr/>
            </a:pPr>
            <a:endParaRPr lang="en-US"/>
          </a:p>
        </p:txBody>
      </p:sp>
      <p:sp>
        <p:nvSpPr>
          <p:cNvPr id="846854" name="Rectangle 6"/>
          <p:cNvSpPr>
            <a:spLocks noGrp="1" noChangeArrowheads="1"/>
          </p:cNvSpPr>
          <p:nvPr>
            <p:ph type="sldNum" sz="quarter" idx="4"/>
          </p:nvPr>
        </p:nvSpPr>
        <p:spPr bwMode="auto">
          <a:xfrm>
            <a:off x="6705601" y="6305551"/>
            <a:ext cx="2133600" cy="476250"/>
          </a:xfrm>
          <a:prstGeom prst="rect">
            <a:avLst/>
          </a:prstGeom>
          <a:noFill/>
          <a:ln w="9525">
            <a:noFill/>
            <a:miter lim="800000"/>
            <a:headEnd/>
            <a:tailEnd/>
          </a:ln>
          <a:effectLst/>
        </p:spPr>
        <p:txBody>
          <a:bodyPr vert="horz" wrap="square" lIns="91298" tIns="45649" rIns="91298" bIns="45649" numCol="1" anchor="t" anchorCtr="0" compatLnSpc="1">
            <a:prstTxWarp prst="textNoShape">
              <a:avLst/>
            </a:prstTxWarp>
          </a:bodyPr>
          <a:lstStyle>
            <a:lvl1pPr algn="r">
              <a:defRPr sz="1400">
                <a:solidFill>
                  <a:schemeClr val="tx1"/>
                </a:solidFill>
                <a:latin typeface="Arial" pitchFamily="30" charset="0"/>
                <a:ea typeface="Arial" pitchFamily="30" charset="0"/>
                <a:cs typeface="Arial" pitchFamily="30" charset="0"/>
                <a:sym typeface="Arial" pitchFamily="30" charset="0"/>
              </a:defRPr>
            </a:lvl1pPr>
          </a:lstStyle>
          <a:p>
            <a:pPr>
              <a:defRPr/>
            </a:pPr>
            <a:endParaRPr lang="en-US"/>
          </a:p>
          <a:p>
            <a:pPr>
              <a:defRPr/>
            </a:pPr>
            <a:fld id="{97E0216D-E40A-B641-97FA-C4E414C14F63}" type="slidenum">
              <a:rPr lang="en-US"/>
              <a:pPr>
                <a:defRPr/>
              </a:pPr>
              <a:t>‹#›</a:t>
            </a:fld>
            <a:endParaRPr lang="en-US"/>
          </a:p>
        </p:txBody>
      </p:sp>
      <p:sp>
        <p:nvSpPr>
          <p:cNvPr id="846855" name="Line 7"/>
          <p:cNvSpPr>
            <a:spLocks noChangeShapeType="1"/>
          </p:cNvSpPr>
          <p:nvPr/>
        </p:nvSpPr>
        <p:spPr bwMode="auto">
          <a:xfrm>
            <a:off x="533401" y="1295400"/>
            <a:ext cx="8077200" cy="0"/>
          </a:xfrm>
          <a:prstGeom prst="line">
            <a:avLst/>
          </a:prstGeom>
          <a:noFill/>
          <a:ln w="28575">
            <a:solidFill>
              <a:schemeClr val="tx1"/>
            </a:solidFill>
            <a:round/>
            <a:headEnd/>
            <a:tailEnd/>
          </a:ln>
          <a:effectLst/>
        </p:spPr>
        <p:txBody>
          <a:bodyPr lIns="91407" tIns="45704" rIns="91407" bIns="45704">
            <a:prstTxWarp prst="textNoShape">
              <a:avLst/>
            </a:prstTxWarp>
          </a:bodyPr>
          <a:lstStyle/>
          <a:p>
            <a:pPr>
              <a:defRPr/>
            </a:pPr>
            <a:endParaRPr lang="en-US">
              <a:latin typeface="Arial" charset="0"/>
              <a:ea typeface="Arial" charset="0"/>
              <a:cs typeface="Arial" charset="0"/>
              <a:sym typeface="Arial" charset="0"/>
            </a:endParaRPr>
          </a:p>
        </p:txBody>
      </p:sp>
      <p:sp>
        <p:nvSpPr>
          <p:cNvPr id="846856" name="Line 8"/>
          <p:cNvSpPr>
            <a:spLocks noChangeShapeType="1"/>
          </p:cNvSpPr>
          <p:nvPr/>
        </p:nvSpPr>
        <p:spPr bwMode="auto">
          <a:xfrm>
            <a:off x="533401" y="1371600"/>
            <a:ext cx="8077200" cy="0"/>
          </a:xfrm>
          <a:prstGeom prst="line">
            <a:avLst/>
          </a:prstGeom>
          <a:noFill/>
          <a:ln w="28575">
            <a:solidFill>
              <a:srgbClr val="FF0000"/>
            </a:solidFill>
            <a:round/>
            <a:headEnd/>
            <a:tailEnd/>
          </a:ln>
          <a:effectLst/>
        </p:spPr>
        <p:txBody>
          <a:bodyPr lIns="91407" tIns="45704" rIns="91407" bIns="45704">
            <a:prstTxWarp prst="textNoShape">
              <a:avLst/>
            </a:prstTxWarp>
          </a:bodyPr>
          <a:lstStyle/>
          <a:p>
            <a:pPr>
              <a:defRPr/>
            </a:pPr>
            <a:endParaRPr lang="en-US">
              <a:latin typeface="Arial" charset="0"/>
              <a:ea typeface="Arial" charset="0"/>
              <a:cs typeface="Arial" charset="0"/>
              <a:sym typeface="Arial" charset="0"/>
            </a:endParaRPr>
          </a:p>
        </p:txBody>
      </p:sp>
      <p:sp>
        <p:nvSpPr>
          <p:cNvPr id="846857" name="Line 9"/>
          <p:cNvSpPr>
            <a:spLocks noChangeShapeType="1"/>
          </p:cNvSpPr>
          <p:nvPr/>
        </p:nvSpPr>
        <p:spPr bwMode="auto">
          <a:xfrm>
            <a:off x="533401" y="1219200"/>
            <a:ext cx="8077200" cy="0"/>
          </a:xfrm>
          <a:prstGeom prst="line">
            <a:avLst/>
          </a:prstGeom>
          <a:noFill/>
          <a:ln w="28575">
            <a:solidFill>
              <a:srgbClr val="FF0000"/>
            </a:solidFill>
            <a:round/>
            <a:headEnd/>
            <a:tailEnd/>
          </a:ln>
          <a:effectLst/>
        </p:spPr>
        <p:txBody>
          <a:bodyPr lIns="91407" tIns="45704" rIns="91407" bIns="45704">
            <a:prstTxWarp prst="textNoShape">
              <a:avLst/>
            </a:prstTxWarp>
          </a:bodyPr>
          <a:lstStyle/>
          <a:p>
            <a:pPr>
              <a:defRPr/>
            </a:pPr>
            <a:endParaRPr lang="en-US">
              <a:latin typeface="Arial" charset="0"/>
              <a:ea typeface="Arial" charset="0"/>
              <a:cs typeface="Arial" charset="0"/>
              <a:sym typeface="Arial" charset="0"/>
            </a:endParaRPr>
          </a:p>
        </p:txBody>
      </p:sp>
      <p:pic>
        <p:nvPicPr>
          <p:cNvPr id="183306" name="Picture 10" descr="DES-Logo-cropped"/>
          <p:cNvPicPr>
            <a:picLocks noChangeAspect="1" noChangeArrowheads="1"/>
          </p:cNvPicPr>
          <p:nvPr/>
        </p:nvPicPr>
        <p:blipFill>
          <a:blip r:embed="rId15"/>
          <a:srcRect/>
          <a:stretch>
            <a:fillRect/>
          </a:stretch>
        </p:blipFill>
        <p:spPr bwMode="auto">
          <a:xfrm>
            <a:off x="0" y="0"/>
            <a:ext cx="1200150" cy="1524000"/>
          </a:xfrm>
          <a:prstGeom prst="rect">
            <a:avLst/>
          </a:prstGeom>
          <a:noFill/>
          <a:ln w="9525">
            <a:noFill/>
            <a:miter lim="800000"/>
            <a:headEnd/>
            <a:tailEnd/>
          </a:ln>
        </p:spPr>
      </p:pic>
      <p:sp>
        <p:nvSpPr>
          <p:cNvPr id="846859" name="Text Box 11"/>
          <p:cNvSpPr txBox="1">
            <a:spLocks noChangeArrowheads="1"/>
          </p:cNvSpPr>
          <p:nvPr/>
        </p:nvSpPr>
        <p:spPr bwMode="auto">
          <a:xfrm>
            <a:off x="2879725" y="6500820"/>
            <a:ext cx="184150" cy="274637"/>
          </a:xfrm>
          <a:prstGeom prst="rect">
            <a:avLst/>
          </a:prstGeom>
          <a:noFill/>
          <a:ln w="9525">
            <a:noFill/>
            <a:miter lim="800000"/>
            <a:headEnd/>
            <a:tailEnd/>
          </a:ln>
          <a:effectLst/>
        </p:spPr>
        <p:txBody>
          <a:bodyPr wrap="none" lIns="91407" tIns="45704" rIns="91407" bIns="45704">
            <a:prstTxWarp prst="textNoShape">
              <a:avLst/>
            </a:prstTxWarp>
            <a:spAutoFit/>
          </a:bodyPr>
          <a:lstStyle/>
          <a:p>
            <a:pPr>
              <a:defRPr/>
            </a:pPr>
            <a:endParaRPr lang="en-US" sz="1200" dirty="0">
              <a:solidFill>
                <a:schemeClr val="tx1"/>
              </a:solidFill>
              <a:latin typeface="Arial" pitchFamily="30" charset="0"/>
              <a:ea typeface="Arial" pitchFamily="30" charset="0"/>
              <a:cs typeface="Arial" pitchFamily="30" charset="0"/>
              <a:sym typeface="Arial" pitchFamily="30" charset="0"/>
            </a:endParaRPr>
          </a:p>
        </p:txBody>
      </p:sp>
    </p:spTree>
  </p:cSld>
  <p:clrMap bg1="lt1" tx1="dk1" bg2="lt2" tx2="dk2" accent1="accent1" accent2="accent2" accent3="accent3" accent4="accent4" accent5="accent5" accent6="accent6" hlink="hlink" folHlink="folHlink"/>
  <p:sldLayoutIdLst>
    <p:sldLayoutId id="2147486801" r:id="rId1"/>
    <p:sldLayoutId id="2147486802" r:id="rId2"/>
    <p:sldLayoutId id="2147486803" r:id="rId3"/>
    <p:sldLayoutId id="2147486804" r:id="rId4"/>
    <p:sldLayoutId id="2147486805" r:id="rId5"/>
    <p:sldLayoutId id="2147486806" r:id="rId6"/>
    <p:sldLayoutId id="2147486807" r:id="rId7"/>
    <p:sldLayoutId id="2147486808" r:id="rId8"/>
    <p:sldLayoutId id="2147486809" r:id="rId9"/>
    <p:sldLayoutId id="2147486810" r:id="rId10"/>
    <p:sldLayoutId id="2147486811" r:id="rId11"/>
    <p:sldLayoutId id="2147486812" r:id="rId12"/>
    <p:sldLayoutId id="2147486995" r:id="rId13"/>
  </p:sldLayoutIdLst>
  <p:hf hdr="0" ftr="0" dt="0"/>
  <p:txStyles>
    <p:titleStyle>
      <a:lvl1pPr algn="ctr" rtl="0" eaLnBrk="0" fontAlgn="base" hangingPunct="0">
        <a:spcBef>
          <a:spcPct val="0"/>
        </a:spcBef>
        <a:spcAft>
          <a:spcPct val="0"/>
        </a:spcAft>
        <a:defRPr sz="3200">
          <a:solidFill>
            <a:schemeClr val="tx2"/>
          </a:solidFill>
          <a:latin typeface="+mj-lt"/>
          <a:ea typeface="ＭＳ Ｐゴシック" pitchFamily="30" charset="-128"/>
          <a:cs typeface="ＭＳ Ｐゴシック" pitchFamily="30" charset="-128"/>
        </a:defRPr>
      </a:lvl1pPr>
      <a:lvl2pPr algn="ctr" rtl="0" eaLnBrk="0" fontAlgn="base" hangingPunct="0">
        <a:spcBef>
          <a:spcPct val="0"/>
        </a:spcBef>
        <a:spcAft>
          <a:spcPct val="0"/>
        </a:spcAft>
        <a:defRPr sz="3200">
          <a:solidFill>
            <a:schemeClr val="tx2"/>
          </a:solidFill>
          <a:latin typeface="Arial" charset="0"/>
          <a:ea typeface="ＭＳ Ｐゴシック" pitchFamily="30" charset="-128"/>
          <a:cs typeface="ＭＳ Ｐゴシック" pitchFamily="30" charset="-128"/>
        </a:defRPr>
      </a:lvl2pPr>
      <a:lvl3pPr algn="ctr" rtl="0" eaLnBrk="0" fontAlgn="base" hangingPunct="0">
        <a:spcBef>
          <a:spcPct val="0"/>
        </a:spcBef>
        <a:spcAft>
          <a:spcPct val="0"/>
        </a:spcAft>
        <a:defRPr sz="3200">
          <a:solidFill>
            <a:schemeClr val="tx2"/>
          </a:solidFill>
          <a:latin typeface="Arial" charset="0"/>
          <a:ea typeface="ＭＳ Ｐゴシック" pitchFamily="30" charset="-128"/>
          <a:cs typeface="ＭＳ Ｐゴシック" pitchFamily="30" charset="-128"/>
        </a:defRPr>
      </a:lvl3pPr>
      <a:lvl4pPr algn="ctr" rtl="0" eaLnBrk="0" fontAlgn="base" hangingPunct="0">
        <a:spcBef>
          <a:spcPct val="0"/>
        </a:spcBef>
        <a:spcAft>
          <a:spcPct val="0"/>
        </a:spcAft>
        <a:defRPr sz="3200">
          <a:solidFill>
            <a:schemeClr val="tx2"/>
          </a:solidFill>
          <a:latin typeface="Arial" charset="0"/>
          <a:ea typeface="ＭＳ Ｐゴシック" pitchFamily="30" charset="-128"/>
          <a:cs typeface="ＭＳ Ｐゴシック" pitchFamily="30" charset="-128"/>
        </a:defRPr>
      </a:lvl4pPr>
      <a:lvl5pPr algn="ctr" rtl="0" eaLnBrk="0" fontAlgn="base" hangingPunct="0">
        <a:spcBef>
          <a:spcPct val="0"/>
        </a:spcBef>
        <a:spcAft>
          <a:spcPct val="0"/>
        </a:spcAft>
        <a:defRPr sz="3200">
          <a:solidFill>
            <a:schemeClr val="tx2"/>
          </a:solidFill>
          <a:latin typeface="Arial" charset="0"/>
          <a:ea typeface="ＭＳ Ｐゴシック" pitchFamily="30" charset="-128"/>
          <a:cs typeface="ＭＳ Ｐゴシック" pitchFamily="30" charset="-128"/>
        </a:defRPr>
      </a:lvl5pPr>
      <a:lvl6pPr marL="457035" algn="ctr" rtl="0" fontAlgn="base">
        <a:spcBef>
          <a:spcPct val="0"/>
        </a:spcBef>
        <a:spcAft>
          <a:spcPct val="0"/>
        </a:spcAft>
        <a:defRPr sz="3200">
          <a:solidFill>
            <a:schemeClr val="tx2"/>
          </a:solidFill>
          <a:latin typeface="Arial" charset="0"/>
        </a:defRPr>
      </a:lvl6pPr>
      <a:lvl7pPr marL="914071" algn="ctr" rtl="0" fontAlgn="base">
        <a:spcBef>
          <a:spcPct val="0"/>
        </a:spcBef>
        <a:spcAft>
          <a:spcPct val="0"/>
        </a:spcAft>
        <a:defRPr sz="3200">
          <a:solidFill>
            <a:schemeClr val="tx2"/>
          </a:solidFill>
          <a:latin typeface="Arial" charset="0"/>
        </a:defRPr>
      </a:lvl7pPr>
      <a:lvl8pPr marL="1371110" algn="ctr" rtl="0" fontAlgn="base">
        <a:spcBef>
          <a:spcPct val="0"/>
        </a:spcBef>
        <a:spcAft>
          <a:spcPct val="0"/>
        </a:spcAft>
        <a:defRPr sz="3200">
          <a:solidFill>
            <a:schemeClr val="tx2"/>
          </a:solidFill>
          <a:latin typeface="Arial" charset="0"/>
        </a:defRPr>
      </a:lvl8pPr>
      <a:lvl9pPr marL="1828146" algn="ctr" rtl="0" fontAlgn="base">
        <a:spcBef>
          <a:spcPct val="0"/>
        </a:spcBef>
        <a:spcAft>
          <a:spcPct val="0"/>
        </a:spcAft>
        <a:defRPr sz="3200">
          <a:solidFill>
            <a:schemeClr val="tx2"/>
          </a:solidFill>
          <a:latin typeface="Arial" charset="0"/>
        </a:defRPr>
      </a:lvl9pPr>
    </p:titleStyle>
    <p:bodyStyle>
      <a:lvl1pPr marL="342778" indent="-342778" algn="l" rtl="0" eaLnBrk="0" fontAlgn="base" hangingPunct="0">
        <a:spcBef>
          <a:spcPct val="20000"/>
        </a:spcBef>
        <a:spcAft>
          <a:spcPct val="0"/>
        </a:spcAft>
        <a:buChar char="•"/>
        <a:defRPr sz="2400">
          <a:solidFill>
            <a:schemeClr val="tx1"/>
          </a:solidFill>
          <a:latin typeface="+mn-lt"/>
          <a:ea typeface="ＭＳ Ｐゴシック" pitchFamily="30" charset="-128"/>
          <a:cs typeface="ＭＳ Ｐゴシック" pitchFamily="30" charset="-128"/>
        </a:defRPr>
      </a:lvl1pPr>
      <a:lvl2pPr marL="742684" indent="-285647" algn="l" rtl="0" eaLnBrk="0" fontAlgn="base" hangingPunct="0">
        <a:spcBef>
          <a:spcPct val="20000"/>
        </a:spcBef>
        <a:spcAft>
          <a:spcPct val="0"/>
        </a:spcAft>
        <a:buChar char="–"/>
        <a:defRPr sz="2000">
          <a:solidFill>
            <a:schemeClr val="tx1"/>
          </a:solidFill>
          <a:latin typeface="+mn-lt"/>
          <a:ea typeface="ＭＳ Ｐゴシック" charset="-128"/>
        </a:defRPr>
      </a:lvl2pPr>
      <a:lvl3pPr marL="1142589" indent="-228517" algn="l" rtl="0" eaLnBrk="0" fontAlgn="base" hangingPunct="0">
        <a:spcBef>
          <a:spcPct val="20000"/>
        </a:spcBef>
        <a:spcAft>
          <a:spcPct val="0"/>
        </a:spcAft>
        <a:buChar char="•"/>
        <a:defRPr>
          <a:solidFill>
            <a:schemeClr val="tx1"/>
          </a:solidFill>
          <a:latin typeface="+mn-lt"/>
          <a:ea typeface="ＭＳ Ｐゴシック" charset="-128"/>
        </a:defRPr>
      </a:lvl3pPr>
      <a:lvl4pPr marL="1599626" indent="-228517" algn="l" rtl="0" eaLnBrk="0" fontAlgn="base" hangingPunct="0">
        <a:spcBef>
          <a:spcPct val="20000"/>
        </a:spcBef>
        <a:spcAft>
          <a:spcPct val="0"/>
        </a:spcAft>
        <a:buChar char="–"/>
        <a:defRPr sz="1600">
          <a:solidFill>
            <a:schemeClr val="tx1"/>
          </a:solidFill>
          <a:latin typeface="+mn-lt"/>
          <a:ea typeface="ＭＳ Ｐゴシック" charset="-128"/>
        </a:defRPr>
      </a:lvl4pPr>
      <a:lvl5pPr marL="2056665" indent="-228517" algn="l" rtl="0" eaLnBrk="0" fontAlgn="base" hangingPunct="0">
        <a:spcBef>
          <a:spcPct val="20000"/>
        </a:spcBef>
        <a:spcAft>
          <a:spcPct val="0"/>
        </a:spcAft>
        <a:buChar char="»"/>
        <a:defRPr sz="1400">
          <a:solidFill>
            <a:schemeClr val="tx1"/>
          </a:solidFill>
          <a:latin typeface="+mn-lt"/>
          <a:ea typeface="ＭＳ Ｐゴシック" charset="-128"/>
        </a:defRPr>
      </a:lvl5pPr>
      <a:lvl6pPr marL="2513701" indent="-228517" algn="l" rtl="0" fontAlgn="base">
        <a:spcBef>
          <a:spcPct val="20000"/>
        </a:spcBef>
        <a:spcAft>
          <a:spcPct val="0"/>
        </a:spcAft>
        <a:buChar char="»"/>
        <a:defRPr sz="1400">
          <a:solidFill>
            <a:schemeClr val="tx1"/>
          </a:solidFill>
          <a:latin typeface="+mn-lt"/>
          <a:ea typeface="ＭＳ Ｐゴシック" charset="-128"/>
        </a:defRPr>
      </a:lvl6pPr>
      <a:lvl7pPr marL="2970736" indent="-228517" algn="l" rtl="0" fontAlgn="base">
        <a:spcBef>
          <a:spcPct val="20000"/>
        </a:spcBef>
        <a:spcAft>
          <a:spcPct val="0"/>
        </a:spcAft>
        <a:buChar char="»"/>
        <a:defRPr sz="1400">
          <a:solidFill>
            <a:schemeClr val="tx1"/>
          </a:solidFill>
          <a:latin typeface="+mn-lt"/>
          <a:ea typeface="ＭＳ Ｐゴシック" charset="-128"/>
        </a:defRPr>
      </a:lvl7pPr>
      <a:lvl8pPr marL="3427774" indent="-228517" algn="l" rtl="0" fontAlgn="base">
        <a:spcBef>
          <a:spcPct val="20000"/>
        </a:spcBef>
        <a:spcAft>
          <a:spcPct val="0"/>
        </a:spcAft>
        <a:buChar char="»"/>
        <a:defRPr sz="1400">
          <a:solidFill>
            <a:schemeClr val="tx1"/>
          </a:solidFill>
          <a:latin typeface="+mn-lt"/>
          <a:ea typeface="ＭＳ Ｐゴシック" charset="-128"/>
        </a:defRPr>
      </a:lvl8pPr>
      <a:lvl9pPr marL="3884807" indent="-228517" algn="l" rtl="0" fontAlgn="base">
        <a:spcBef>
          <a:spcPct val="20000"/>
        </a:spcBef>
        <a:spcAft>
          <a:spcPct val="0"/>
        </a:spcAft>
        <a:buChar char="»"/>
        <a:defRPr sz="1400">
          <a:solidFill>
            <a:schemeClr val="tx1"/>
          </a:solidFill>
          <a:latin typeface="+mn-lt"/>
          <a:ea typeface="ＭＳ Ｐゴシック" charset="-128"/>
        </a:defRPr>
      </a:lvl9pPr>
    </p:bodyStyle>
    <p:otherStyle>
      <a:defPPr>
        <a:defRPr lang="en-US"/>
      </a:defPPr>
      <a:lvl1pPr marL="0" algn="l" defTabSz="457035" rtl="0" eaLnBrk="1" latinLnBrk="0" hangingPunct="1">
        <a:defRPr sz="1800" kern="1200">
          <a:solidFill>
            <a:schemeClr val="tx1"/>
          </a:solidFill>
          <a:latin typeface="+mn-lt"/>
          <a:ea typeface="+mn-ea"/>
          <a:cs typeface="+mn-cs"/>
        </a:defRPr>
      </a:lvl1pPr>
      <a:lvl2pPr marL="457035" algn="l" defTabSz="457035" rtl="0" eaLnBrk="1" latinLnBrk="0" hangingPunct="1">
        <a:defRPr sz="1800" kern="1200">
          <a:solidFill>
            <a:schemeClr val="tx1"/>
          </a:solidFill>
          <a:latin typeface="+mn-lt"/>
          <a:ea typeface="+mn-ea"/>
          <a:cs typeface="+mn-cs"/>
        </a:defRPr>
      </a:lvl2pPr>
      <a:lvl3pPr marL="914071" algn="l" defTabSz="457035" rtl="0" eaLnBrk="1" latinLnBrk="0" hangingPunct="1">
        <a:defRPr sz="1800" kern="1200">
          <a:solidFill>
            <a:schemeClr val="tx1"/>
          </a:solidFill>
          <a:latin typeface="+mn-lt"/>
          <a:ea typeface="+mn-ea"/>
          <a:cs typeface="+mn-cs"/>
        </a:defRPr>
      </a:lvl3pPr>
      <a:lvl4pPr marL="1371110" algn="l" defTabSz="457035" rtl="0" eaLnBrk="1" latinLnBrk="0" hangingPunct="1">
        <a:defRPr sz="1800" kern="1200">
          <a:solidFill>
            <a:schemeClr val="tx1"/>
          </a:solidFill>
          <a:latin typeface="+mn-lt"/>
          <a:ea typeface="+mn-ea"/>
          <a:cs typeface="+mn-cs"/>
        </a:defRPr>
      </a:lvl4pPr>
      <a:lvl5pPr marL="1828146" algn="l" defTabSz="457035" rtl="0" eaLnBrk="1" latinLnBrk="0" hangingPunct="1">
        <a:defRPr sz="1800" kern="1200">
          <a:solidFill>
            <a:schemeClr val="tx1"/>
          </a:solidFill>
          <a:latin typeface="+mn-lt"/>
          <a:ea typeface="+mn-ea"/>
          <a:cs typeface="+mn-cs"/>
        </a:defRPr>
      </a:lvl5pPr>
      <a:lvl6pPr marL="2285181" algn="l" defTabSz="457035" rtl="0" eaLnBrk="1" latinLnBrk="0" hangingPunct="1">
        <a:defRPr sz="1800" kern="1200">
          <a:solidFill>
            <a:schemeClr val="tx1"/>
          </a:solidFill>
          <a:latin typeface="+mn-lt"/>
          <a:ea typeface="+mn-ea"/>
          <a:cs typeface="+mn-cs"/>
        </a:defRPr>
      </a:lvl6pPr>
      <a:lvl7pPr marL="2742219" algn="l" defTabSz="457035" rtl="0" eaLnBrk="1" latinLnBrk="0" hangingPunct="1">
        <a:defRPr sz="1800" kern="1200">
          <a:solidFill>
            <a:schemeClr val="tx1"/>
          </a:solidFill>
          <a:latin typeface="+mn-lt"/>
          <a:ea typeface="+mn-ea"/>
          <a:cs typeface="+mn-cs"/>
        </a:defRPr>
      </a:lvl7pPr>
      <a:lvl8pPr marL="3199252" algn="l" defTabSz="457035" rtl="0" eaLnBrk="1" latinLnBrk="0" hangingPunct="1">
        <a:defRPr sz="1800" kern="1200">
          <a:solidFill>
            <a:schemeClr val="tx1"/>
          </a:solidFill>
          <a:latin typeface="+mn-lt"/>
          <a:ea typeface="+mn-ea"/>
          <a:cs typeface="+mn-cs"/>
        </a:defRPr>
      </a:lvl8pPr>
      <a:lvl9pPr marL="3656291" algn="l" defTabSz="457035"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bwMode="auto">
          <a:xfrm>
            <a:off x="1219200" y="76200"/>
            <a:ext cx="5867400" cy="1143000"/>
          </a:xfrm>
          <a:prstGeom prst="rect">
            <a:avLst/>
          </a:prstGeom>
          <a:noFill/>
          <a:ln w="9525">
            <a:noFill/>
            <a:miter lim="800000"/>
            <a:headEnd/>
            <a:tailEnd/>
          </a:ln>
        </p:spPr>
        <p:txBody>
          <a:bodyPr vert="horz" wrap="square" lIns="91298" tIns="45649" rIns="91298" bIns="45649" numCol="1" anchor="ctr" anchorCtr="0" compatLnSpc="1">
            <a:prstTxWarp prst="textNoShape">
              <a:avLst/>
            </a:prstTxWarp>
          </a:bodyPr>
          <a:lstStyle/>
          <a:p>
            <a:pPr lvl="0"/>
            <a:r>
              <a:rPr lang="en-US"/>
              <a:t>Click to edit Master title style</a:t>
            </a:r>
          </a:p>
        </p:txBody>
      </p:sp>
      <p:sp>
        <p:nvSpPr>
          <p:cNvPr id="197635" name="Rectangle 3"/>
          <p:cNvSpPr>
            <a:spLocks noGrp="1" noChangeArrowheads="1"/>
          </p:cNvSpPr>
          <p:nvPr>
            <p:ph type="body" idx="1"/>
          </p:nvPr>
        </p:nvSpPr>
        <p:spPr bwMode="auto">
          <a:xfrm>
            <a:off x="457200" y="1600207"/>
            <a:ext cx="8229600" cy="4525963"/>
          </a:xfrm>
          <a:prstGeom prst="rect">
            <a:avLst/>
          </a:prstGeom>
          <a:noFill/>
          <a:ln w="9525">
            <a:noFill/>
            <a:miter lim="800000"/>
            <a:headEnd/>
            <a:tailEnd/>
          </a:ln>
        </p:spPr>
        <p:txBody>
          <a:bodyPr vert="horz" wrap="square" lIns="91298" tIns="45649" rIns="91298" bIns="4564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298" tIns="45649" rIns="91298" bIns="45649" numCol="1" anchor="t" anchorCtr="0" compatLnSpc="1">
            <a:prstTxWarp prst="textNoShape">
              <a:avLst/>
            </a:prstTxWarp>
          </a:bodyPr>
          <a:lstStyle>
            <a:lvl1pPr>
              <a:defRPr sz="1400">
                <a:latin typeface="Arial" charset="0"/>
                <a:ea typeface="Arial" pitchFamily="-110" charset="0"/>
                <a:cs typeface="Arial" pitchFamily="-110" charset="0"/>
                <a:sym typeface="Arial" pitchFamily="-110" charset="0"/>
              </a:defRPr>
            </a:lvl1pPr>
          </a:lstStyle>
          <a:p>
            <a:pPr>
              <a:defRPr/>
            </a:pPr>
            <a:endParaRPr lang="en-US"/>
          </a:p>
        </p:txBody>
      </p:sp>
      <p:sp>
        <p:nvSpPr>
          <p:cNvPr id="1029" name="Rectangle 5"/>
          <p:cNvSpPr>
            <a:spLocks noGrp="1" noChangeArrowheads="1"/>
          </p:cNvSpPr>
          <p:nvPr>
            <p:ph type="ftr" sz="quarter" idx="3"/>
          </p:nvPr>
        </p:nvSpPr>
        <p:spPr bwMode="auto">
          <a:xfrm>
            <a:off x="533401" y="6381750"/>
            <a:ext cx="8077200" cy="476250"/>
          </a:xfrm>
          <a:prstGeom prst="rect">
            <a:avLst/>
          </a:prstGeom>
          <a:noFill/>
          <a:ln w="9525">
            <a:noFill/>
            <a:miter lim="800000"/>
            <a:headEnd/>
            <a:tailEnd/>
          </a:ln>
          <a:effectLst/>
        </p:spPr>
        <p:txBody>
          <a:bodyPr vert="horz" wrap="square" lIns="91298" tIns="45649" rIns="91298" bIns="45649" numCol="1" anchor="t" anchorCtr="0" compatLnSpc="1">
            <a:prstTxWarp prst="textNoShape">
              <a:avLst/>
            </a:prstTxWarp>
          </a:bodyPr>
          <a:lstStyle>
            <a:lvl1pPr algn="ctr">
              <a:defRPr sz="1400">
                <a:latin typeface="Arial" charset="0"/>
                <a:ea typeface="Arial" pitchFamily="-110" charset="0"/>
                <a:cs typeface="Arial" pitchFamily="-110" charset="0"/>
                <a:sym typeface="Arial" pitchFamily="-110" charset="0"/>
              </a:defRPr>
            </a:lvl1pPr>
          </a:lstStyle>
          <a:p>
            <a:pPr>
              <a:defRPr/>
            </a:pPr>
            <a:r>
              <a:rPr lang="en-US"/>
              <a:t>Josh Frieman:  Madrid Collaboration Meeting, May 2010</a:t>
            </a:r>
          </a:p>
        </p:txBody>
      </p:sp>
      <p:sp>
        <p:nvSpPr>
          <p:cNvPr id="1032" name="Line 8"/>
          <p:cNvSpPr>
            <a:spLocks noChangeShapeType="1"/>
          </p:cNvSpPr>
          <p:nvPr userDrawn="1"/>
        </p:nvSpPr>
        <p:spPr bwMode="auto">
          <a:xfrm>
            <a:off x="533401" y="1295400"/>
            <a:ext cx="8077200" cy="0"/>
          </a:xfrm>
          <a:prstGeom prst="line">
            <a:avLst/>
          </a:prstGeom>
          <a:noFill/>
          <a:ln w="28575">
            <a:solidFill>
              <a:schemeClr val="tx1"/>
            </a:solidFill>
            <a:round/>
            <a:headEnd/>
            <a:tailEnd/>
          </a:ln>
          <a:effectLst/>
        </p:spPr>
        <p:txBody>
          <a:bodyPr lIns="91407" tIns="45704" rIns="91407" bIns="45704"/>
          <a:lstStyle/>
          <a:p>
            <a:pPr>
              <a:defRPr/>
            </a:pPr>
            <a:endParaRPr lang="en-US" dirty="0">
              <a:latin typeface="Arial" charset="0"/>
              <a:ea typeface="Arial" pitchFamily="-110" charset="0"/>
              <a:cs typeface="Arial" pitchFamily="-110" charset="0"/>
              <a:sym typeface="Arial" pitchFamily="-110" charset="0"/>
            </a:endParaRPr>
          </a:p>
        </p:txBody>
      </p:sp>
      <p:sp>
        <p:nvSpPr>
          <p:cNvPr id="1033" name="Line 9"/>
          <p:cNvSpPr>
            <a:spLocks noChangeShapeType="1"/>
          </p:cNvSpPr>
          <p:nvPr userDrawn="1"/>
        </p:nvSpPr>
        <p:spPr bwMode="auto">
          <a:xfrm>
            <a:off x="533401" y="1371600"/>
            <a:ext cx="8077200" cy="0"/>
          </a:xfrm>
          <a:prstGeom prst="line">
            <a:avLst/>
          </a:prstGeom>
          <a:noFill/>
          <a:ln w="28575">
            <a:solidFill>
              <a:srgbClr val="FF0000"/>
            </a:solidFill>
            <a:round/>
            <a:headEnd/>
            <a:tailEnd/>
          </a:ln>
          <a:effectLst/>
        </p:spPr>
        <p:txBody>
          <a:bodyPr lIns="91407" tIns="45704" rIns="91407" bIns="45704"/>
          <a:lstStyle/>
          <a:p>
            <a:pPr>
              <a:defRPr/>
            </a:pPr>
            <a:endParaRPr lang="en-US" dirty="0">
              <a:latin typeface="Arial" charset="0"/>
              <a:ea typeface="Arial" pitchFamily="-110" charset="0"/>
              <a:cs typeface="Arial" pitchFamily="-110" charset="0"/>
              <a:sym typeface="Arial" pitchFamily="-110" charset="0"/>
            </a:endParaRPr>
          </a:p>
        </p:txBody>
      </p:sp>
      <p:sp>
        <p:nvSpPr>
          <p:cNvPr id="1034" name="Line 10"/>
          <p:cNvSpPr>
            <a:spLocks noChangeShapeType="1"/>
          </p:cNvSpPr>
          <p:nvPr userDrawn="1"/>
        </p:nvSpPr>
        <p:spPr bwMode="auto">
          <a:xfrm>
            <a:off x="533401" y="1219200"/>
            <a:ext cx="8077200" cy="0"/>
          </a:xfrm>
          <a:prstGeom prst="line">
            <a:avLst/>
          </a:prstGeom>
          <a:noFill/>
          <a:ln w="28575">
            <a:solidFill>
              <a:srgbClr val="FF0000"/>
            </a:solidFill>
            <a:round/>
            <a:headEnd/>
            <a:tailEnd/>
          </a:ln>
          <a:effectLst/>
        </p:spPr>
        <p:txBody>
          <a:bodyPr lIns="91407" tIns="45704" rIns="91407" bIns="45704"/>
          <a:lstStyle/>
          <a:p>
            <a:pPr>
              <a:defRPr/>
            </a:pPr>
            <a:endParaRPr lang="en-US" dirty="0">
              <a:latin typeface="Arial" charset="0"/>
              <a:ea typeface="Arial" pitchFamily="-110" charset="0"/>
              <a:cs typeface="Arial" pitchFamily="-110" charset="0"/>
              <a:sym typeface="Arial" pitchFamily="-110" charset="0"/>
            </a:endParaRPr>
          </a:p>
        </p:txBody>
      </p:sp>
      <p:pic>
        <p:nvPicPr>
          <p:cNvPr id="197641" name="Picture 12" descr="DES-Logo-cropped"/>
          <p:cNvPicPr>
            <a:picLocks noChangeAspect="1" noChangeArrowheads="1"/>
          </p:cNvPicPr>
          <p:nvPr userDrawn="1"/>
        </p:nvPicPr>
        <p:blipFill>
          <a:blip r:embed="rId14"/>
          <a:srcRect/>
          <a:stretch>
            <a:fillRect/>
          </a:stretch>
        </p:blipFill>
        <p:spPr bwMode="auto">
          <a:xfrm>
            <a:off x="0" y="0"/>
            <a:ext cx="1200150" cy="1524000"/>
          </a:xfrm>
          <a:prstGeom prst="rect">
            <a:avLst/>
          </a:prstGeom>
          <a:noFill/>
          <a:ln w="9525">
            <a:noFill/>
            <a:miter lim="800000"/>
            <a:headEnd/>
            <a:tailEnd/>
          </a:ln>
        </p:spPr>
      </p:pic>
      <p:sp>
        <p:nvSpPr>
          <p:cNvPr id="11" name="Rectangle 6"/>
          <p:cNvSpPr txBox="1">
            <a:spLocks noChangeArrowheads="1"/>
          </p:cNvSpPr>
          <p:nvPr userDrawn="1"/>
        </p:nvSpPr>
        <p:spPr bwMode="auto">
          <a:xfrm>
            <a:off x="6705601" y="6397626"/>
            <a:ext cx="2133600" cy="476250"/>
          </a:xfrm>
          <a:prstGeom prst="rect">
            <a:avLst/>
          </a:prstGeom>
          <a:noFill/>
          <a:ln w="9525">
            <a:noFill/>
            <a:miter lim="800000"/>
            <a:headEnd/>
            <a:tailEnd/>
          </a:ln>
          <a:effectLst/>
        </p:spPr>
        <p:txBody>
          <a:bodyPr lIns="91298" tIns="45649" rIns="91298" bIns="45649">
            <a:prstTxWarp prst="textNoShape">
              <a:avLst/>
            </a:prstTxWarp>
          </a:bodyPr>
          <a:lstStyle>
            <a:lvl1pPr algn="r">
              <a:defRPr sz="1400">
                <a:latin typeface="Arial" pitchFamily="-108" charset="0"/>
              </a:defRPr>
            </a:lvl1pPr>
          </a:lstStyle>
          <a:p>
            <a:pPr>
              <a:defRPr/>
            </a:pPr>
            <a:endParaRPr lang="en-US" dirty="0">
              <a:ea typeface="Arial" pitchFamily="-110" charset="0"/>
              <a:cs typeface="Arial" pitchFamily="-110" charset="0"/>
              <a:sym typeface="Arial" pitchFamily="-110" charset="0"/>
            </a:endParaRPr>
          </a:p>
        </p:txBody>
      </p:sp>
      <p:sp>
        <p:nvSpPr>
          <p:cNvPr id="12" name="Rectangle 6"/>
          <p:cNvSpPr txBox="1">
            <a:spLocks noChangeArrowheads="1"/>
          </p:cNvSpPr>
          <p:nvPr userDrawn="1"/>
        </p:nvSpPr>
        <p:spPr bwMode="auto">
          <a:xfrm>
            <a:off x="6858000" y="6550025"/>
            <a:ext cx="2133600" cy="476250"/>
          </a:xfrm>
          <a:prstGeom prst="rect">
            <a:avLst/>
          </a:prstGeom>
          <a:noFill/>
          <a:ln w="9525">
            <a:noFill/>
            <a:miter lim="800000"/>
            <a:headEnd/>
            <a:tailEnd/>
          </a:ln>
          <a:effectLst/>
        </p:spPr>
        <p:txBody>
          <a:bodyPr lIns="91298" tIns="45649" rIns="91298" bIns="45649">
            <a:prstTxWarp prst="textNoShape">
              <a:avLst/>
            </a:prstTxWarp>
          </a:bodyPr>
          <a:lstStyle>
            <a:lvl1pPr algn="r">
              <a:defRPr sz="1400">
                <a:latin typeface="Arial" pitchFamily="-108" charset="0"/>
              </a:defRPr>
            </a:lvl1pPr>
          </a:lstStyle>
          <a:p>
            <a:pPr>
              <a:defRPr/>
            </a:pPr>
            <a:endParaRPr lang="en-US" dirty="0">
              <a:ea typeface="Arial" pitchFamily="-110" charset="0"/>
              <a:cs typeface="Arial" pitchFamily="-110" charset="0"/>
              <a:sym typeface="Arial" pitchFamily="-110" charset="0"/>
            </a:endParaRPr>
          </a:p>
        </p:txBody>
      </p:sp>
      <p:sp>
        <p:nvSpPr>
          <p:cNvPr id="13"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298" tIns="45649" rIns="91298" bIns="45649" numCol="1" anchor="t" anchorCtr="0" compatLnSpc="1">
            <a:prstTxWarp prst="textNoShape">
              <a:avLst/>
            </a:prstTxWarp>
          </a:bodyPr>
          <a:lstStyle>
            <a:lvl1pPr algn="r">
              <a:defRPr sz="1400">
                <a:latin typeface="Arial" pitchFamily="-108" charset="0"/>
                <a:ea typeface="Arial" pitchFamily="-110" charset="0"/>
                <a:cs typeface="Arial" pitchFamily="-110" charset="0"/>
                <a:sym typeface="Arial" pitchFamily="-110" charset="0"/>
              </a:defRPr>
            </a:lvl1pPr>
          </a:lstStyle>
          <a:p>
            <a:pPr>
              <a:defRPr/>
            </a:pPr>
            <a:fld id="{9CDAE69F-5131-E040-A87F-E461420094FA}"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6996" r:id="rId1"/>
    <p:sldLayoutId id="2147486997" r:id="rId2"/>
    <p:sldLayoutId id="2147486998" r:id="rId3"/>
    <p:sldLayoutId id="2147486999" r:id="rId4"/>
    <p:sldLayoutId id="2147487000" r:id="rId5"/>
    <p:sldLayoutId id="2147487001" r:id="rId6"/>
    <p:sldLayoutId id="2147487002" r:id="rId7"/>
    <p:sldLayoutId id="2147487003" r:id="rId8"/>
    <p:sldLayoutId id="2147487004" r:id="rId9"/>
    <p:sldLayoutId id="2147487005" r:id="rId10"/>
    <p:sldLayoutId id="2147487006" r:id="rId11"/>
    <p:sldLayoutId id="2147487007" r:id="rId12"/>
  </p:sldLayoutIdLst>
  <p:hf hdr="0" dt="0"/>
  <p:txStyles>
    <p:titleStyle>
      <a:lvl1pPr algn="ctr" rtl="0" eaLnBrk="0" fontAlgn="base" hangingPunct="0">
        <a:spcBef>
          <a:spcPct val="0"/>
        </a:spcBef>
        <a:spcAft>
          <a:spcPct val="0"/>
        </a:spcAft>
        <a:defRPr sz="32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3200">
          <a:solidFill>
            <a:schemeClr val="tx2"/>
          </a:solidFill>
          <a:latin typeface="Arial" charset="0"/>
          <a:ea typeface="ＭＳ Ｐゴシック" pitchFamily="-110" charset="-128"/>
          <a:cs typeface="ＭＳ Ｐゴシック" pitchFamily="-110" charset="-128"/>
        </a:defRPr>
      </a:lvl2pPr>
      <a:lvl3pPr algn="ctr" rtl="0" eaLnBrk="0" fontAlgn="base" hangingPunct="0">
        <a:spcBef>
          <a:spcPct val="0"/>
        </a:spcBef>
        <a:spcAft>
          <a:spcPct val="0"/>
        </a:spcAft>
        <a:defRPr sz="3200">
          <a:solidFill>
            <a:schemeClr val="tx2"/>
          </a:solidFill>
          <a:latin typeface="Arial" charset="0"/>
          <a:ea typeface="ＭＳ Ｐゴシック" pitchFamily="-110" charset="-128"/>
          <a:cs typeface="ＭＳ Ｐゴシック" pitchFamily="-110" charset="-128"/>
        </a:defRPr>
      </a:lvl3pPr>
      <a:lvl4pPr algn="ctr" rtl="0" eaLnBrk="0" fontAlgn="base" hangingPunct="0">
        <a:spcBef>
          <a:spcPct val="0"/>
        </a:spcBef>
        <a:spcAft>
          <a:spcPct val="0"/>
        </a:spcAft>
        <a:defRPr sz="3200">
          <a:solidFill>
            <a:schemeClr val="tx2"/>
          </a:solidFill>
          <a:latin typeface="Arial" charset="0"/>
          <a:ea typeface="ＭＳ Ｐゴシック" pitchFamily="-110" charset="-128"/>
          <a:cs typeface="ＭＳ Ｐゴシック" pitchFamily="-110" charset="-128"/>
        </a:defRPr>
      </a:lvl4pPr>
      <a:lvl5pPr algn="ctr" rtl="0" eaLnBrk="0" fontAlgn="base" hangingPunct="0">
        <a:spcBef>
          <a:spcPct val="0"/>
        </a:spcBef>
        <a:spcAft>
          <a:spcPct val="0"/>
        </a:spcAft>
        <a:defRPr sz="3200">
          <a:solidFill>
            <a:schemeClr val="tx2"/>
          </a:solidFill>
          <a:latin typeface="Arial" charset="0"/>
          <a:ea typeface="ＭＳ Ｐゴシック" pitchFamily="-110" charset="-128"/>
          <a:cs typeface="ＭＳ Ｐゴシック" pitchFamily="-110" charset="-128"/>
        </a:defRPr>
      </a:lvl5pPr>
      <a:lvl6pPr marL="457035" algn="ctr" rtl="0" fontAlgn="base">
        <a:spcBef>
          <a:spcPct val="0"/>
        </a:spcBef>
        <a:spcAft>
          <a:spcPct val="0"/>
        </a:spcAft>
        <a:defRPr sz="3200">
          <a:solidFill>
            <a:schemeClr val="tx2"/>
          </a:solidFill>
          <a:latin typeface="Arial" charset="0"/>
        </a:defRPr>
      </a:lvl6pPr>
      <a:lvl7pPr marL="914071" algn="ctr" rtl="0" fontAlgn="base">
        <a:spcBef>
          <a:spcPct val="0"/>
        </a:spcBef>
        <a:spcAft>
          <a:spcPct val="0"/>
        </a:spcAft>
        <a:defRPr sz="3200">
          <a:solidFill>
            <a:schemeClr val="tx2"/>
          </a:solidFill>
          <a:latin typeface="Arial" charset="0"/>
        </a:defRPr>
      </a:lvl7pPr>
      <a:lvl8pPr marL="1371110" algn="ctr" rtl="0" fontAlgn="base">
        <a:spcBef>
          <a:spcPct val="0"/>
        </a:spcBef>
        <a:spcAft>
          <a:spcPct val="0"/>
        </a:spcAft>
        <a:defRPr sz="3200">
          <a:solidFill>
            <a:schemeClr val="tx2"/>
          </a:solidFill>
          <a:latin typeface="Arial" charset="0"/>
        </a:defRPr>
      </a:lvl8pPr>
      <a:lvl9pPr marL="1828146" algn="ctr" rtl="0" fontAlgn="base">
        <a:spcBef>
          <a:spcPct val="0"/>
        </a:spcBef>
        <a:spcAft>
          <a:spcPct val="0"/>
        </a:spcAft>
        <a:defRPr sz="3200">
          <a:solidFill>
            <a:schemeClr val="tx2"/>
          </a:solidFill>
          <a:latin typeface="Arial" charset="0"/>
        </a:defRPr>
      </a:lvl9pPr>
    </p:titleStyle>
    <p:bodyStyle>
      <a:lvl1pPr marL="342778" indent="-342778" algn="l" rtl="0" eaLnBrk="0" fontAlgn="base" hangingPunct="0">
        <a:spcBef>
          <a:spcPct val="20000"/>
        </a:spcBef>
        <a:spcAft>
          <a:spcPct val="0"/>
        </a:spcAft>
        <a:buChar char="•"/>
        <a:defRPr sz="2400">
          <a:solidFill>
            <a:schemeClr val="tx1"/>
          </a:solidFill>
          <a:latin typeface="+mn-lt"/>
          <a:ea typeface="ＭＳ Ｐゴシック" pitchFamily="-110" charset="-128"/>
          <a:cs typeface="ＭＳ Ｐゴシック" pitchFamily="-110" charset="-128"/>
        </a:defRPr>
      </a:lvl1pPr>
      <a:lvl2pPr marL="742684" indent="-285647" algn="l" rtl="0" eaLnBrk="0" fontAlgn="base" hangingPunct="0">
        <a:spcBef>
          <a:spcPct val="20000"/>
        </a:spcBef>
        <a:spcAft>
          <a:spcPct val="0"/>
        </a:spcAft>
        <a:buChar char="–"/>
        <a:defRPr sz="2000">
          <a:solidFill>
            <a:schemeClr val="tx1"/>
          </a:solidFill>
          <a:latin typeface="+mn-lt"/>
          <a:ea typeface="ＭＳ Ｐゴシック" pitchFamily="-108" charset="-128"/>
        </a:defRPr>
      </a:lvl2pPr>
      <a:lvl3pPr marL="1142589" indent="-228517" algn="l" rtl="0" eaLnBrk="0" fontAlgn="base" hangingPunct="0">
        <a:spcBef>
          <a:spcPct val="20000"/>
        </a:spcBef>
        <a:spcAft>
          <a:spcPct val="0"/>
        </a:spcAft>
        <a:buChar char="•"/>
        <a:defRPr>
          <a:solidFill>
            <a:schemeClr val="tx1"/>
          </a:solidFill>
          <a:latin typeface="+mn-lt"/>
          <a:ea typeface="ＭＳ Ｐゴシック" pitchFamily="-108" charset="-128"/>
        </a:defRPr>
      </a:lvl3pPr>
      <a:lvl4pPr marL="1599626" indent="-228517" algn="l" rtl="0" eaLnBrk="0" fontAlgn="base" hangingPunct="0">
        <a:spcBef>
          <a:spcPct val="20000"/>
        </a:spcBef>
        <a:spcAft>
          <a:spcPct val="0"/>
        </a:spcAft>
        <a:buChar char="–"/>
        <a:defRPr sz="1600">
          <a:solidFill>
            <a:schemeClr val="tx1"/>
          </a:solidFill>
          <a:latin typeface="+mn-lt"/>
          <a:ea typeface="ＭＳ Ｐゴシック" pitchFamily="-108" charset="-128"/>
        </a:defRPr>
      </a:lvl4pPr>
      <a:lvl5pPr marL="2056665" indent="-228517" algn="l" rtl="0" eaLnBrk="0" fontAlgn="base" hangingPunct="0">
        <a:spcBef>
          <a:spcPct val="20000"/>
        </a:spcBef>
        <a:spcAft>
          <a:spcPct val="0"/>
        </a:spcAft>
        <a:buChar char="»"/>
        <a:defRPr sz="1400">
          <a:solidFill>
            <a:schemeClr val="tx1"/>
          </a:solidFill>
          <a:latin typeface="+mn-lt"/>
          <a:ea typeface="ＭＳ Ｐゴシック" pitchFamily="-108" charset="-128"/>
        </a:defRPr>
      </a:lvl5pPr>
      <a:lvl6pPr marL="2513701" indent="-228517" algn="l" rtl="0" fontAlgn="base">
        <a:spcBef>
          <a:spcPct val="20000"/>
        </a:spcBef>
        <a:spcAft>
          <a:spcPct val="0"/>
        </a:spcAft>
        <a:buChar char="»"/>
        <a:defRPr sz="1400">
          <a:solidFill>
            <a:schemeClr val="tx1"/>
          </a:solidFill>
          <a:latin typeface="+mn-lt"/>
        </a:defRPr>
      </a:lvl6pPr>
      <a:lvl7pPr marL="2970736" indent="-228517" algn="l" rtl="0" fontAlgn="base">
        <a:spcBef>
          <a:spcPct val="20000"/>
        </a:spcBef>
        <a:spcAft>
          <a:spcPct val="0"/>
        </a:spcAft>
        <a:buChar char="»"/>
        <a:defRPr sz="1400">
          <a:solidFill>
            <a:schemeClr val="tx1"/>
          </a:solidFill>
          <a:latin typeface="+mn-lt"/>
        </a:defRPr>
      </a:lvl7pPr>
      <a:lvl8pPr marL="3427774" indent="-228517" algn="l" rtl="0" fontAlgn="base">
        <a:spcBef>
          <a:spcPct val="20000"/>
        </a:spcBef>
        <a:spcAft>
          <a:spcPct val="0"/>
        </a:spcAft>
        <a:buChar char="»"/>
        <a:defRPr sz="1400">
          <a:solidFill>
            <a:schemeClr val="tx1"/>
          </a:solidFill>
          <a:latin typeface="+mn-lt"/>
        </a:defRPr>
      </a:lvl8pPr>
      <a:lvl9pPr marL="3884807" indent="-228517" algn="l" rtl="0" fontAlgn="base">
        <a:spcBef>
          <a:spcPct val="20000"/>
        </a:spcBef>
        <a:spcAft>
          <a:spcPct val="0"/>
        </a:spcAft>
        <a:buChar char="»"/>
        <a:defRPr sz="1400">
          <a:solidFill>
            <a:schemeClr val="tx1"/>
          </a:solidFill>
          <a:latin typeface="+mn-lt"/>
        </a:defRPr>
      </a:lvl9pPr>
    </p:bodyStyle>
    <p:otherStyle>
      <a:defPPr>
        <a:defRPr lang="en-US"/>
      </a:defPPr>
      <a:lvl1pPr marL="0" algn="l" defTabSz="914071" rtl="0" eaLnBrk="1" latinLnBrk="0" hangingPunct="1">
        <a:defRPr sz="1800" kern="1200">
          <a:solidFill>
            <a:schemeClr val="tx1"/>
          </a:solidFill>
          <a:latin typeface="+mn-lt"/>
          <a:ea typeface="+mn-ea"/>
          <a:cs typeface="+mn-cs"/>
        </a:defRPr>
      </a:lvl1pPr>
      <a:lvl2pPr marL="457035" algn="l" defTabSz="914071" rtl="0" eaLnBrk="1" latinLnBrk="0" hangingPunct="1">
        <a:defRPr sz="1800" kern="1200">
          <a:solidFill>
            <a:schemeClr val="tx1"/>
          </a:solidFill>
          <a:latin typeface="+mn-lt"/>
          <a:ea typeface="+mn-ea"/>
          <a:cs typeface="+mn-cs"/>
        </a:defRPr>
      </a:lvl2pPr>
      <a:lvl3pPr marL="914071" algn="l" defTabSz="914071" rtl="0" eaLnBrk="1" latinLnBrk="0" hangingPunct="1">
        <a:defRPr sz="1800" kern="1200">
          <a:solidFill>
            <a:schemeClr val="tx1"/>
          </a:solidFill>
          <a:latin typeface="+mn-lt"/>
          <a:ea typeface="+mn-ea"/>
          <a:cs typeface="+mn-cs"/>
        </a:defRPr>
      </a:lvl3pPr>
      <a:lvl4pPr marL="1371110" algn="l" defTabSz="914071" rtl="0" eaLnBrk="1" latinLnBrk="0" hangingPunct="1">
        <a:defRPr sz="1800" kern="1200">
          <a:solidFill>
            <a:schemeClr val="tx1"/>
          </a:solidFill>
          <a:latin typeface="+mn-lt"/>
          <a:ea typeface="+mn-ea"/>
          <a:cs typeface="+mn-cs"/>
        </a:defRPr>
      </a:lvl4pPr>
      <a:lvl5pPr marL="1828146" algn="l" defTabSz="914071" rtl="0" eaLnBrk="1" latinLnBrk="0" hangingPunct="1">
        <a:defRPr sz="1800" kern="1200">
          <a:solidFill>
            <a:schemeClr val="tx1"/>
          </a:solidFill>
          <a:latin typeface="+mn-lt"/>
          <a:ea typeface="+mn-ea"/>
          <a:cs typeface="+mn-cs"/>
        </a:defRPr>
      </a:lvl5pPr>
      <a:lvl6pPr marL="2285181" algn="l" defTabSz="914071" rtl="0" eaLnBrk="1" latinLnBrk="0" hangingPunct="1">
        <a:defRPr sz="1800" kern="1200">
          <a:solidFill>
            <a:schemeClr val="tx1"/>
          </a:solidFill>
          <a:latin typeface="+mn-lt"/>
          <a:ea typeface="+mn-ea"/>
          <a:cs typeface="+mn-cs"/>
        </a:defRPr>
      </a:lvl6pPr>
      <a:lvl7pPr marL="2742219" algn="l" defTabSz="914071" rtl="0" eaLnBrk="1" latinLnBrk="0" hangingPunct="1">
        <a:defRPr sz="1800" kern="1200">
          <a:solidFill>
            <a:schemeClr val="tx1"/>
          </a:solidFill>
          <a:latin typeface="+mn-lt"/>
          <a:ea typeface="+mn-ea"/>
          <a:cs typeface="+mn-cs"/>
        </a:defRPr>
      </a:lvl7pPr>
      <a:lvl8pPr marL="3199252" algn="l" defTabSz="914071" rtl="0" eaLnBrk="1" latinLnBrk="0" hangingPunct="1">
        <a:defRPr sz="1800" kern="1200">
          <a:solidFill>
            <a:schemeClr val="tx1"/>
          </a:solidFill>
          <a:latin typeface="+mn-lt"/>
          <a:ea typeface="+mn-ea"/>
          <a:cs typeface="+mn-cs"/>
        </a:defRPr>
      </a:lvl8pPr>
      <a:lvl9pPr marL="3656291" algn="l" defTabSz="914071"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533401" y="1295400"/>
            <a:ext cx="8077200" cy="1588"/>
          </a:xfrm>
          <a:prstGeom prst="line">
            <a:avLst/>
          </a:prstGeom>
          <a:noFill/>
          <a:ln w="28440">
            <a:solidFill>
              <a:srgbClr val="000000"/>
            </a:solidFill>
            <a:round/>
            <a:headEnd/>
            <a:tailEnd/>
          </a:ln>
        </p:spPr>
        <p:txBody>
          <a:bodyPr lIns="91407" tIns="45704" rIns="91407" bIns="45704">
            <a:prstTxWarp prst="textNoShape">
              <a:avLst/>
            </a:prstTxWarp>
          </a:bodyPr>
          <a:lstStyle/>
          <a:p>
            <a:pPr>
              <a:defRPr/>
            </a:pPr>
            <a:endParaRPr lang="en-US">
              <a:latin typeface="Arial" charset="0"/>
              <a:ea typeface="Arial" pitchFamily="-110" charset="0"/>
              <a:cs typeface="Arial" pitchFamily="-110" charset="0"/>
              <a:sym typeface="Arial" pitchFamily="-110" charset="0"/>
            </a:endParaRPr>
          </a:p>
        </p:txBody>
      </p:sp>
      <p:sp>
        <p:nvSpPr>
          <p:cNvPr id="1027" name="Line 3"/>
          <p:cNvSpPr>
            <a:spLocks noChangeShapeType="1"/>
          </p:cNvSpPr>
          <p:nvPr/>
        </p:nvSpPr>
        <p:spPr bwMode="auto">
          <a:xfrm>
            <a:off x="533401" y="1371600"/>
            <a:ext cx="8077200" cy="1588"/>
          </a:xfrm>
          <a:prstGeom prst="line">
            <a:avLst/>
          </a:prstGeom>
          <a:noFill/>
          <a:ln w="28440">
            <a:solidFill>
              <a:srgbClr val="FF0000"/>
            </a:solidFill>
            <a:round/>
            <a:headEnd/>
            <a:tailEnd/>
          </a:ln>
        </p:spPr>
        <p:txBody>
          <a:bodyPr lIns="91407" tIns="45704" rIns="91407" bIns="45704">
            <a:prstTxWarp prst="textNoShape">
              <a:avLst/>
            </a:prstTxWarp>
          </a:bodyPr>
          <a:lstStyle/>
          <a:p>
            <a:pPr>
              <a:defRPr/>
            </a:pPr>
            <a:endParaRPr lang="en-US">
              <a:latin typeface="Arial" charset="0"/>
              <a:ea typeface="Arial" pitchFamily="-110" charset="0"/>
              <a:cs typeface="Arial" pitchFamily="-110" charset="0"/>
              <a:sym typeface="Arial" pitchFamily="-110" charset="0"/>
            </a:endParaRPr>
          </a:p>
        </p:txBody>
      </p:sp>
      <p:sp>
        <p:nvSpPr>
          <p:cNvPr id="1028" name="Line 4"/>
          <p:cNvSpPr>
            <a:spLocks noChangeShapeType="1"/>
          </p:cNvSpPr>
          <p:nvPr/>
        </p:nvSpPr>
        <p:spPr bwMode="auto">
          <a:xfrm>
            <a:off x="533401" y="1219200"/>
            <a:ext cx="8077200" cy="1588"/>
          </a:xfrm>
          <a:prstGeom prst="line">
            <a:avLst/>
          </a:prstGeom>
          <a:noFill/>
          <a:ln w="28440">
            <a:solidFill>
              <a:srgbClr val="FF0000"/>
            </a:solidFill>
            <a:round/>
            <a:headEnd/>
            <a:tailEnd/>
          </a:ln>
        </p:spPr>
        <p:txBody>
          <a:bodyPr lIns="91407" tIns="45704" rIns="91407" bIns="45704">
            <a:prstTxWarp prst="textNoShape">
              <a:avLst/>
            </a:prstTxWarp>
          </a:bodyPr>
          <a:lstStyle/>
          <a:p>
            <a:pPr>
              <a:defRPr/>
            </a:pPr>
            <a:endParaRPr lang="en-US">
              <a:latin typeface="Arial" charset="0"/>
              <a:ea typeface="Arial" pitchFamily="-110" charset="0"/>
              <a:cs typeface="Arial" pitchFamily="-110" charset="0"/>
              <a:sym typeface="Arial" pitchFamily="-110" charset="0"/>
            </a:endParaRPr>
          </a:p>
        </p:txBody>
      </p:sp>
      <p:pic>
        <p:nvPicPr>
          <p:cNvPr id="210949" name="Picture 5"/>
          <p:cNvPicPr>
            <a:picLocks noChangeAspect="1" noChangeArrowheads="1"/>
          </p:cNvPicPr>
          <p:nvPr/>
        </p:nvPicPr>
        <p:blipFill>
          <a:blip r:embed="rId13"/>
          <a:srcRect/>
          <a:stretch>
            <a:fillRect/>
          </a:stretch>
        </p:blipFill>
        <p:spPr bwMode="auto">
          <a:xfrm>
            <a:off x="0" y="0"/>
            <a:ext cx="1200150" cy="1524000"/>
          </a:xfrm>
          <a:prstGeom prst="rect">
            <a:avLst/>
          </a:prstGeom>
          <a:noFill/>
          <a:ln w="9525">
            <a:noFill/>
            <a:miter lim="800000"/>
            <a:headEnd/>
            <a:tailEnd/>
          </a:ln>
        </p:spPr>
      </p:pic>
      <p:sp>
        <p:nvSpPr>
          <p:cNvPr id="210950" name="Rectangle 6"/>
          <p:cNvSpPr>
            <a:spLocks noGrp="1" noChangeArrowheads="1"/>
          </p:cNvSpPr>
          <p:nvPr>
            <p:ph type="title"/>
          </p:nvPr>
        </p:nvSpPr>
        <p:spPr bwMode="auto">
          <a:xfrm>
            <a:off x="457207" y="274645"/>
            <a:ext cx="8220075" cy="1133475"/>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a:t>Click to edit Master title style</a:t>
            </a:r>
          </a:p>
        </p:txBody>
      </p:sp>
      <p:sp>
        <p:nvSpPr>
          <p:cNvPr id="210951" name="Rectangle 7"/>
          <p:cNvSpPr>
            <a:spLocks noGrp="1" noChangeArrowheads="1"/>
          </p:cNvSpPr>
          <p:nvPr>
            <p:ph type="body" idx="1"/>
          </p:nvPr>
        </p:nvSpPr>
        <p:spPr bwMode="auto">
          <a:xfrm>
            <a:off x="457200" y="1600200"/>
            <a:ext cx="8305800" cy="48768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35" name="Rectangle 11"/>
          <p:cNvSpPr>
            <a:spLocks noChangeArrowheads="1"/>
          </p:cNvSpPr>
          <p:nvPr userDrawn="1"/>
        </p:nvSpPr>
        <p:spPr bwMode="auto">
          <a:xfrm>
            <a:off x="6934201" y="6477000"/>
            <a:ext cx="2133600" cy="323850"/>
          </a:xfrm>
          <a:prstGeom prst="rect">
            <a:avLst/>
          </a:prstGeom>
          <a:noFill/>
          <a:ln w="9525">
            <a:noFill/>
            <a:miter lim="800000"/>
            <a:headEnd/>
            <a:tailEnd/>
          </a:ln>
          <a:effectLst/>
        </p:spPr>
        <p:txBody>
          <a:bodyPr lIns="91298" tIns="45649" rIns="91298" bIns="45649">
            <a:prstTxWarp prst="textNoShape">
              <a:avLst/>
            </a:prstTxWarp>
          </a:bodyPr>
          <a:lstStyle/>
          <a:p>
            <a:pPr algn="r">
              <a:defRPr/>
            </a:pPr>
            <a:fld id="{2BD7273F-9B23-8F46-97A4-28A674468EBD}" type="slidenum">
              <a:rPr lang="en-US" sz="1400">
                <a:latin typeface="Arial" pitchFamily="-110" charset="0"/>
                <a:ea typeface="Arial" pitchFamily="-110" charset="0"/>
                <a:cs typeface="Arial" pitchFamily="-110" charset="0"/>
                <a:sym typeface="Arial" pitchFamily="-110" charset="0"/>
              </a:rPr>
              <a:pPr algn="r">
                <a:defRPr/>
              </a:pPr>
              <a:t>‹#›</a:t>
            </a:fld>
            <a:endParaRPr lang="en-US" sz="1400" dirty="0">
              <a:latin typeface="Arial" pitchFamily="-110" charset="0"/>
              <a:ea typeface="Arial" pitchFamily="-110" charset="0"/>
              <a:cs typeface="Arial" pitchFamily="-110" charset="0"/>
              <a:sym typeface="Arial" pitchFamily="-110" charset="0"/>
            </a:endParaRPr>
          </a:p>
        </p:txBody>
      </p:sp>
    </p:spTree>
  </p:cSld>
  <p:clrMap bg1="lt1" tx1="dk1" bg2="lt2" tx2="dk2" accent1="accent1" accent2="accent2" accent3="accent3" accent4="accent4" accent5="accent5" accent6="accent6" hlink="hlink" folHlink="folHlink"/>
  <p:sldLayoutIdLst>
    <p:sldLayoutId id="2147486813" r:id="rId1"/>
    <p:sldLayoutId id="2147486814" r:id="rId2"/>
    <p:sldLayoutId id="2147486815" r:id="rId3"/>
    <p:sldLayoutId id="2147486816" r:id="rId4"/>
    <p:sldLayoutId id="2147486817" r:id="rId5"/>
    <p:sldLayoutId id="2147486818" r:id="rId6"/>
    <p:sldLayoutId id="2147486819" r:id="rId7"/>
    <p:sldLayoutId id="2147486820" r:id="rId8"/>
    <p:sldLayoutId id="2147486821" r:id="rId9"/>
    <p:sldLayoutId id="2147486822" r:id="rId10"/>
    <p:sldLayoutId id="2147486823" r:id="rId11"/>
  </p:sldLayoutIdLst>
  <p:txStyles>
    <p:titleStyle>
      <a:lvl1pPr algn="ctr" defTabSz="449102" rtl="0" eaLnBrk="0" fontAlgn="base" hangingPunct="0">
        <a:lnSpc>
          <a:spcPct val="97000"/>
        </a:lnSpc>
        <a:spcBef>
          <a:spcPct val="0"/>
        </a:spcBef>
        <a:spcAft>
          <a:spcPct val="0"/>
        </a:spcAft>
        <a:buClr>
          <a:srgbClr val="000000"/>
        </a:buClr>
        <a:buSzPct val="100000"/>
        <a:buFont typeface="Arial" pitchFamily="27" charset="0"/>
        <a:defRPr sz="3200">
          <a:solidFill>
            <a:srgbClr val="000000"/>
          </a:solidFill>
          <a:latin typeface="+mj-lt"/>
          <a:ea typeface="+mj-ea"/>
          <a:cs typeface="+mj-cs"/>
        </a:defRPr>
      </a:lvl1pPr>
      <a:lvl2pPr algn="ctr" defTabSz="449102" rtl="0" eaLnBrk="0" fontAlgn="base" hangingPunct="0">
        <a:lnSpc>
          <a:spcPct val="97000"/>
        </a:lnSpc>
        <a:spcBef>
          <a:spcPct val="0"/>
        </a:spcBef>
        <a:spcAft>
          <a:spcPct val="0"/>
        </a:spcAft>
        <a:buClr>
          <a:srgbClr val="000000"/>
        </a:buClr>
        <a:buSzPct val="100000"/>
        <a:buFont typeface="Arial" pitchFamily="27" charset="0"/>
        <a:defRPr sz="3200">
          <a:solidFill>
            <a:srgbClr val="000000"/>
          </a:solidFill>
          <a:latin typeface="Arial" charset="0"/>
          <a:ea typeface="HG Mincho Light J" charset="0"/>
          <a:cs typeface="HG Mincho Light J" charset="0"/>
        </a:defRPr>
      </a:lvl2pPr>
      <a:lvl3pPr algn="ctr" defTabSz="449102" rtl="0" eaLnBrk="0" fontAlgn="base" hangingPunct="0">
        <a:lnSpc>
          <a:spcPct val="97000"/>
        </a:lnSpc>
        <a:spcBef>
          <a:spcPct val="0"/>
        </a:spcBef>
        <a:spcAft>
          <a:spcPct val="0"/>
        </a:spcAft>
        <a:buClr>
          <a:srgbClr val="000000"/>
        </a:buClr>
        <a:buSzPct val="100000"/>
        <a:buFont typeface="Arial" pitchFamily="27" charset="0"/>
        <a:defRPr sz="3200">
          <a:solidFill>
            <a:srgbClr val="000000"/>
          </a:solidFill>
          <a:latin typeface="Arial" charset="0"/>
          <a:ea typeface="HG Mincho Light J" charset="0"/>
          <a:cs typeface="HG Mincho Light J" charset="0"/>
        </a:defRPr>
      </a:lvl3pPr>
      <a:lvl4pPr algn="ctr" defTabSz="449102" rtl="0" eaLnBrk="0" fontAlgn="base" hangingPunct="0">
        <a:lnSpc>
          <a:spcPct val="97000"/>
        </a:lnSpc>
        <a:spcBef>
          <a:spcPct val="0"/>
        </a:spcBef>
        <a:spcAft>
          <a:spcPct val="0"/>
        </a:spcAft>
        <a:buClr>
          <a:srgbClr val="000000"/>
        </a:buClr>
        <a:buSzPct val="100000"/>
        <a:buFont typeface="Arial" pitchFamily="27" charset="0"/>
        <a:defRPr sz="3200">
          <a:solidFill>
            <a:srgbClr val="000000"/>
          </a:solidFill>
          <a:latin typeface="Arial" charset="0"/>
          <a:ea typeface="HG Mincho Light J" charset="0"/>
          <a:cs typeface="HG Mincho Light J" charset="0"/>
        </a:defRPr>
      </a:lvl4pPr>
      <a:lvl5pPr algn="ctr" defTabSz="449102" rtl="0" eaLnBrk="0" fontAlgn="base" hangingPunct="0">
        <a:lnSpc>
          <a:spcPct val="97000"/>
        </a:lnSpc>
        <a:spcBef>
          <a:spcPct val="0"/>
        </a:spcBef>
        <a:spcAft>
          <a:spcPct val="0"/>
        </a:spcAft>
        <a:buClr>
          <a:srgbClr val="000000"/>
        </a:buClr>
        <a:buSzPct val="100000"/>
        <a:buFont typeface="Arial" pitchFamily="27" charset="0"/>
        <a:defRPr sz="3200">
          <a:solidFill>
            <a:srgbClr val="000000"/>
          </a:solidFill>
          <a:latin typeface="Arial" charset="0"/>
          <a:ea typeface="HG Mincho Light J" charset="0"/>
          <a:cs typeface="HG Mincho Light J" charset="0"/>
        </a:defRPr>
      </a:lvl5pPr>
      <a:lvl6pPr marL="457035" algn="l" defTabSz="449102" rtl="0" fontAlgn="base">
        <a:spcBef>
          <a:spcPct val="0"/>
        </a:spcBef>
        <a:spcAft>
          <a:spcPct val="0"/>
        </a:spcAft>
        <a:buClr>
          <a:srgbClr val="000000"/>
        </a:buClr>
        <a:buSzPct val="100000"/>
        <a:buFont typeface="Arial" charset="0"/>
        <a:defRPr sz="4400">
          <a:solidFill>
            <a:srgbClr val="000000"/>
          </a:solidFill>
          <a:latin typeface="Times New Roman" charset="0"/>
          <a:ea typeface="ＭＳ Ｐゴシック" charset="-128"/>
        </a:defRPr>
      </a:lvl6pPr>
      <a:lvl7pPr marL="914071" algn="l" defTabSz="449102" rtl="0" fontAlgn="base">
        <a:spcBef>
          <a:spcPct val="0"/>
        </a:spcBef>
        <a:spcAft>
          <a:spcPct val="0"/>
        </a:spcAft>
        <a:buClr>
          <a:srgbClr val="000000"/>
        </a:buClr>
        <a:buSzPct val="100000"/>
        <a:buFont typeface="Arial" charset="0"/>
        <a:defRPr sz="4400">
          <a:solidFill>
            <a:srgbClr val="000000"/>
          </a:solidFill>
          <a:latin typeface="Times New Roman" charset="0"/>
          <a:ea typeface="ＭＳ Ｐゴシック" charset="-128"/>
        </a:defRPr>
      </a:lvl7pPr>
      <a:lvl8pPr marL="1371110" algn="l" defTabSz="449102" rtl="0" fontAlgn="base">
        <a:spcBef>
          <a:spcPct val="0"/>
        </a:spcBef>
        <a:spcAft>
          <a:spcPct val="0"/>
        </a:spcAft>
        <a:buClr>
          <a:srgbClr val="000000"/>
        </a:buClr>
        <a:buSzPct val="100000"/>
        <a:buFont typeface="Arial" charset="0"/>
        <a:defRPr sz="4400">
          <a:solidFill>
            <a:srgbClr val="000000"/>
          </a:solidFill>
          <a:latin typeface="Times New Roman" charset="0"/>
          <a:ea typeface="ＭＳ Ｐゴシック" charset="-128"/>
        </a:defRPr>
      </a:lvl8pPr>
      <a:lvl9pPr marL="1828146" algn="l" defTabSz="449102" rtl="0" fontAlgn="base">
        <a:spcBef>
          <a:spcPct val="0"/>
        </a:spcBef>
        <a:spcAft>
          <a:spcPct val="0"/>
        </a:spcAft>
        <a:buClr>
          <a:srgbClr val="000000"/>
        </a:buClr>
        <a:buSzPct val="100000"/>
        <a:buFont typeface="Arial" charset="0"/>
        <a:defRPr sz="4400">
          <a:solidFill>
            <a:srgbClr val="000000"/>
          </a:solidFill>
          <a:latin typeface="Times New Roman" charset="0"/>
          <a:ea typeface="ＭＳ Ｐゴシック" charset="-128"/>
        </a:defRPr>
      </a:lvl9pPr>
    </p:titleStyle>
    <p:bodyStyle>
      <a:lvl1pPr marL="333256" indent="-333256" algn="l" defTabSz="449102" rtl="0" eaLnBrk="0" fontAlgn="base" hangingPunct="0">
        <a:lnSpc>
          <a:spcPct val="97000"/>
        </a:lnSpc>
        <a:spcBef>
          <a:spcPts val="525"/>
        </a:spcBef>
        <a:spcAft>
          <a:spcPct val="0"/>
        </a:spcAft>
        <a:buClr>
          <a:srgbClr val="000000"/>
        </a:buClr>
        <a:buSzPct val="100000"/>
        <a:buFont typeface="Arial" pitchFamily="27" charset="0"/>
        <a:buChar char="•"/>
        <a:defRPr sz="2400">
          <a:solidFill>
            <a:srgbClr val="000000"/>
          </a:solidFill>
          <a:latin typeface="+mn-lt"/>
          <a:ea typeface="+mn-ea"/>
          <a:cs typeface="+mn-cs"/>
        </a:defRPr>
      </a:lvl1pPr>
      <a:lvl2pPr marL="733160" indent="-276127" algn="l" defTabSz="449102" rtl="0" eaLnBrk="0" fontAlgn="base" hangingPunct="0">
        <a:lnSpc>
          <a:spcPct val="97000"/>
        </a:lnSpc>
        <a:spcBef>
          <a:spcPts val="425"/>
        </a:spcBef>
        <a:spcAft>
          <a:spcPct val="0"/>
        </a:spcAft>
        <a:buClr>
          <a:srgbClr val="000000"/>
        </a:buClr>
        <a:buSzPct val="100000"/>
        <a:buFont typeface="Arial" pitchFamily="27" charset="0"/>
        <a:buChar char="–"/>
        <a:defRPr sz="2000">
          <a:solidFill>
            <a:srgbClr val="000000"/>
          </a:solidFill>
          <a:latin typeface="+mn-lt"/>
          <a:ea typeface="+mn-ea"/>
          <a:cs typeface="+mn-cs"/>
        </a:defRPr>
      </a:lvl2pPr>
      <a:lvl3pPr marL="1142589" indent="-228517" algn="l" defTabSz="449102" rtl="0" eaLnBrk="0" fontAlgn="base" hangingPunct="0">
        <a:lnSpc>
          <a:spcPct val="97000"/>
        </a:lnSpc>
        <a:spcBef>
          <a:spcPts val="375"/>
        </a:spcBef>
        <a:spcAft>
          <a:spcPct val="0"/>
        </a:spcAft>
        <a:buClr>
          <a:srgbClr val="000000"/>
        </a:buClr>
        <a:buSzPct val="100000"/>
        <a:buFont typeface="Arial" pitchFamily="27" charset="0"/>
        <a:buChar char="•"/>
        <a:defRPr>
          <a:solidFill>
            <a:srgbClr val="000000"/>
          </a:solidFill>
          <a:latin typeface="+mn-lt"/>
          <a:ea typeface="+mn-ea"/>
          <a:cs typeface="+mn-cs"/>
        </a:defRPr>
      </a:lvl3pPr>
      <a:lvl4pPr marL="1599626" indent="-228517" algn="l" defTabSz="449102" rtl="0" eaLnBrk="0" fontAlgn="base" hangingPunct="0">
        <a:lnSpc>
          <a:spcPct val="97000"/>
        </a:lnSpc>
        <a:spcBef>
          <a:spcPts val="325"/>
        </a:spcBef>
        <a:spcAft>
          <a:spcPct val="0"/>
        </a:spcAft>
        <a:buClr>
          <a:srgbClr val="000000"/>
        </a:buClr>
        <a:buSzPct val="100000"/>
        <a:buFont typeface="Arial" pitchFamily="27" charset="0"/>
        <a:buChar char="–"/>
        <a:defRPr sz="1600">
          <a:solidFill>
            <a:srgbClr val="000000"/>
          </a:solidFill>
          <a:latin typeface="+mn-lt"/>
          <a:ea typeface="+mn-ea"/>
          <a:cs typeface="+mn-cs"/>
        </a:defRPr>
      </a:lvl4pPr>
      <a:lvl5pPr marL="2056665" indent="-228517" algn="l" defTabSz="449102" rtl="0" eaLnBrk="0" fontAlgn="base" hangingPunct="0">
        <a:lnSpc>
          <a:spcPct val="97000"/>
        </a:lnSpc>
        <a:spcBef>
          <a:spcPts val="275"/>
        </a:spcBef>
        <a:spcAft>
          <a:spcPct val="0"/>
        </a:spcAft>
        <a:buClr>
          <a:srgbClr val="000000"/>
        </a:buClr>
        <a:buSzPct val="100000"/>
        <a:buFont typeface="Arial" pitchFamily="27" charset="0"/>
        <a:buChar char="»"/>
        <a:defRPr sz="1400">
          <a:solidFill>
            <a:srgbClr val="000000"/>
          </a:solidFill>
          <a:latin typeface="+mn-lt"/>
          <a:ea typeface="+mn-ea"/>
          <a:cs typeface="+mn-cs"/>
        </a:defRPr>
      </a:lvl5pPr>
      <a:lvl6pPr marL="2513701" indent="-228517" algn="l" defTabSz="449102" rtl="0" fontAlgn="base">
        <a:lnSpc>
          <a:spcPct val="97000"/>
        </a:lnSpc>
        <a:spcBef>
          <a:spcPts val="275"/>
        </a:spcBef>
        <a:spcAft>
          <a:spcPct val="0"/>
        </a:spcAft>
        <a:buClr>
          <a:srgbClr val="000000"/>
        </a:buClr>
        <a:buSzPct val="100000"/>
        <a:buFont typeface="Arial" charset="0"/>
        <a:buChar char="»"/>
        <a:defRPr sz="1400">
          <a:solidFill>
            <a:srgbClr val="000000"/>
          </a:solidFill>
          <a:latin typeface="+mn-lt"/>
          <a:ea typeface="+mn-ea"/>
          <a:cs typeface="+mn-cs"/>
        </a:defRPr>
      </a:lvl6pPr>
      <a:lvl7pPr marL="2970736" indent="-228517" algn="l" defTabSz="449102" rtl="0" fontAlgn="base">
        <a:lnSpc>
          <a:spcPct val="97000"/>
        </a:lnSpc>
        <a:spcBef>
          <a:spcPts val="275"/>
        </a:spcBef>
        <a:spcAft>
          <a:spcPct val="0"/>
        </a:spcAft>
        <a:buClr>
          <a:srgbClr val="000000"/>
        </a:buClr>
        <a:buSzPct val="100000"/>
        <a:buFont typeface="Arial" charset="0"/>
        <a:buChar char="»"/>
        <a:defRPr sz="1400">
          <a:solidFill>
            <a:srgbClr val="000000"/>
          </a:solidFill>
          <a:latin typeface="+mn-lt"/>
          <a:ea typeface="+mn-ea"/>
          <a:cs typeface="+mn-cs"/>
        </a:defRPr>
      </a:lvl7pPr>
      <a:lvl8pPr marL="3427774" indent="-228517" algn="l" defTabSz="449102" rtl="0" fontAlgn="base">
        <a:lnSpc>
          <a:spcPct val="97000"/>
        </a:lnSpc>
        <a:spcBef>
          <a:spcPts val="275"/>
        </a:spcBef>
        <a:spcAft>
          <a:spcPct val="0"/>
        </a:spcAft>
        <a:buClr>
          <a:srgbClr val="000000"/>
        </a:buClr>
        <a:buSzPct val="100000"/>
        <a:buFont typeface="Arial" charset="0"/>
        <a:buChar char="»"/>
        <a:defRPr sz="1400">
          <a:solidFill>
            <a:srgbClr val="000000"/>
          </a:solidFill>
          <a:latin typeface="+mn-lt"/>
          <a:ea typeface="+mn-ea"/>
          <a:cs typeface="+mn-cs"/>
        </a:defRPr>
      </a:lvl8pPr>
      <a:lvl9pPr marL="3884807" indent="-228517" algn="l" defTabSz="449102" rtl="0" fontAlgn="base">
        <a:lnSpc>
          <a:spcPct val="97000"/>
        </a:lnSpc>
        <a:spcBef>
          <a:spcPts val="275"/>
        </a:spcBef>
        <a:spcAft>
          <a:spcPct val="0"/>
        </a:spcAft>
        <a:buClr>
          <a:srgbClr val="000000"/>
        </a:buClr>
        <a:buSzPct val="100000"/>
        <a:buFont typeface="Arial" charset="0"/>
        <a:buChar char="»"/>
        <a:defRPr sz="1400">
          <a:solidFill>
            <a:srgbClr val="000000"/>
          </a:solidFill>
          <a:latin typeface="+mn-lt"/>
          <a:ea typeface="+mn-ea"/>
          <a:cs typeface="+mn-cs"/>
        </a:defRPr>
      </a:lvl9pPr>
    </p:bodyStyle>
    <p:otherStyle>
      <a:defPPr>
        <a:defRPr lang="en-US"/>
      </a:defPPr>
      <a:lvl1pPr marL="0" algn="l" defTabSz="457035" rtl="0" eaLnBrk="1" latinLnBrk="0" hangingPunct="1">
        <a:defRPr sz="1800" kern="1200">
          <a:solidFill>
            <a:schemeClr val="tx1"/>
          </a:solidFill>
          <a:latin typeface="+mn-lt"/>
          <a:ea typeface="+mn-ea"/>
          <a:cs typeface="+mn-cs"/>
        </a:defRPr>
      </a:lvl1pPr>
      <a:lvl2pPr marL="457035" algn="l" defTabSz="457035" rtl="0" eaLnBrk="1" latinLnBrk="0" hangingPunct="1">
        <a:defRPr sz="1800" kern="1200">
          <a:solidFill>
            <a:schemeClr val="tx1"/>
          </a:solidFill>
          <a:latin typeface="+mn-lt"/>
          <a:ea typeface="+mn-ea"/>
          <a:cs typeface="+mn-cs"/>
        </a:defRPr>
      </a:lvl2pPr>
      <a:lvl3pPr marL="914071" algn="l" defTabSz="457035" rtl="0" eaLnBrk="1" latinLnBrk="0" hangingPunct="1">
        <a:defRPr sz="1800" kern="1200">
          <a:solidFill>
            <a:schemeClr val="tx1"/>
          </a:solidFill>
          <a:latin typeface="+mn-lt"/>
          <a:ea typeface="+mn-ea"/>
          <a:cs typeface="+mn-cs"/>
        </a:defRPr>
      </a:lvl3pPr>
      <a:lvl4pPr marL="1371110" algn="l" defTabSz="457035" rtl="0" eaLnBrk="1" latinLnBrk="0" hangingPunct="1">
        <a:defRPr sz="1800" kern="1200">
          <a:solidFill>
            <a:schemeClr val="tx1"/>
          </a:solidFill>
          <a:latin typeface="+mn-lt"/>
          <a:ea typeface="+mn-ea"/>
          <a:cs typeface="+mn-cs"/>
        </a:defRPr>
      </a:lvl4pPr>
      <a:lvl5pPr marL="1828146" algn="l" defTabSz="457035" rtl="0" eaLnBrk="1" latinLnBrk="0" hangingPunct="1">
        <a:defRPr sz="1800" kern="1200">
          <a:solidFill>
            <a:schemeClr val="tx1"/>
          </a:solidFill>
          <a:latin typeface="+mn-lt"/>
          <a:ea typeface="+mn-ea"/>
          <a:cs typeface="+mn-cs"/>
        </a:defRPr>
      </a:lvl5pPr>
      <a:lvl6pPr marL="2285181" algn="l" defTabSz="457035" rtl="0" eaLnBrk="1" latinLnBrk="0" hangingPunct="1">
        <a:defRPr sz="1800" kern="1200">
          <a:solidFill>
            <a:schemeClr val="tx1"/>
          </a:solidFill>
          <a:latin typeface="+mn-lt"/>
          <a:ea typeface="+mn-ea"/>
          <a:cs typeface="+mn-cs"/>
        </a:defRPr>
      </a:lvl6pPr>
      <a:lvl7pPr marL="2742219" algn="l" defTabSz="457035" rtl="0" eaLnBrk="1" latinLnBrk="0" hangingPunct="1">
        <a:defRPr sz="1800" kern="1200">
          <a:solidFill>
            <a:schemeClr val="tx1"/>
          </a:solidFill>
          <a:latin typeface="+mn-lt"/>
          <a:ea typeface="+mn-ea"/>
          <a:cs typeface="+mn-cs"/>
        </a:defRPr>
      </a:lvl7pPr>
      <a:lvl8pPr marL="3199252" algn="l" defTabSz="457035" rtl="0" eaLnBrk="1" latinLnBrk="0" hangingPunct="1">
        <a:defRPr sz="1800" kern="1200">
          <a:solidFill>
            <a:schemeClr val="tx1"/>
          </a:solidFill>
          <a:latin typeface="+mn-lt"/>
          <a:ea typeface="+mn-ea"/>
          <a:cs typeface="+mn-cs"/>
        </a:defRPr>
      </a:lvl8pPr>
      <a:lvl9pPr marL="3656291" algn="l" defTabSz="45703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41.xml"/><Relationship Id="rId2" Type="http://schemas.openxmlformats.org/officeDocument/2006/relationships/image" Target="../media/image7.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13.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oleObject" Target="../embeddings/oleObject6.bin"/><Relationship Id="rId5" Type="http://schemas.openxmlformats.org/officeDocument/2006/relationships/image" Target="../media/image22.emf"/><Relationship Id="rId6" Type="http://schemas.openxmlformats.org/officeDocument/2006/relationships/oleObject" Target="../embeddings/oleObject7.bin"/><Relationship Id="rId7" Type="http://schemas.openxmlformats.org/officeDocument/2006/relationships/image" Target="../media/image23.emf"/><Relationship Id="rId8" Type="http://schemas.openxmlformats.org/officeDocument/2006/relationships/oleObject" Target="../embeddings/oleObject8.bin"/><Relationship Id="rId9" Type="http://schemas.openxmlformats.org/officeDocument/2006/relationships/image" Target="../media/image24.emf"/><Relationship Id="rId1" Type="http://schemas.openxmlformats.org/officeDocument/2006/relationships/vmlDrawing" Target="../drawings/vmlDrawing4.vml"/><Relationship Id="rId2" Type="http://schemas.openxmlformats.org/officeDocument/2006/relationships/slideLayout" Target="../slideLayouts/slideLayout365.xml"/></Relationships>
</file>

<file path=ppt/slides/_rels/slide12.xml.rels><?xml version="1.0" encoding="UTF-8" standalone="yes"?>
<Relationships xmlns="http://schemas.openxmlformats.org/package/2006/relationships"><Relationship Id="rId11" Type="http://schemas.openxmlformats.org/officeDocument/2006/relationships/oleObject" Target="../embeddings/oleObject12.bin"/><Relationship Id="rId12" Type="http://schemas.openxmlformats.org/officeDocument/2006/relationships/image" Target="../media/image28.emf"/><Relationship Id="rId1" Type="http://schemas.openxmlformats.org/officeDocument/2006/relationships/vmlDrawing" Target="../drawings/vmlDrawing5.vml"/><Relationship Id="rId2" Type="http://schemas.openxmlformats.org/officeDocument/2006/relationships/slideLayout" Target="../slideLayouts/slideLayout16.xml"/><Relationship Id="rId3" Type="http://schemas.openxmlformats.org/officeDocument/2006/relationships/notesSlide" Target="../notesSlides/notesSlide9.xml"/><Relationship Id="rId4" Type="http://schemas.openxmlformats.org/officeDocument/2006/relationships/image" Target="../media/image29.png"/><Relationship Id="rId5" Type="http://schemas.openxmlformats.org/officeDocument/2006/relationships/oleObject" Target="../embeddings/oleObject9.bin"/><Relationship Id="rId6" Type="http://schemas.openxmlformats.org/officeDocument/2006/relationships/image" Target="../media/image25.emf"/><Relationship Id="rId7" Type="http://schemas.openxmlformats.org/officeDocument/2006/relationships/oleObject" Target="../embeddings/oleObject10.bin"/><Relationship Id="rId8" Type="http://schemas.openxmlformats.org/officeDocument/2006/relationships/image" Target="../media/image26.emf"/><Relationship Id="rId9" Type="http://schemas.openxmlformats.org/officeDocument/2006/relationships/oleObject" Target="../embeddings/oleObject11.bin"/><Relationship Id="rId10" Type="http://schemas.openxmlformats.org/officeDocument/2006/relationships/image" Target="../media/image27.emf"/></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315.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1" Type="http://schemas.openxmlformats.org/officeDocument/2006/relationships/slideLayout" Target="../slideLayouts/slideLayout315.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oleObject" Target="../embeddings/oleObject13.bin"/><Relationship Id="rId5" Type="http://schemas.openxmlformats.org/officeDocument/2006/relationships/image" Target="../media/image33.emf"/><Relationship Id="rId6" Type="http://schemas.openxmlformats.org/officeDocument/2006/relationships/oleObject" Target="../embeddings/oleObject14.bin"/><Relationship Id="rId7" Type="http://schemas.openxmlformats.org/officeDocument/2006/relationships/image" Target="../media/image34.emf"/><Relationship Id="rId8" Type="http://schemas.openxmlformats.org/officeDocument/2006/relationships/image" Target="../media/image36.emf"/><Relationship Id="rId9" Type="http://schemas.openxmlformats.org/officeDocument/2006/relationships/image" Target="../media/image37.emf"/><Relationship Id="rId10" Type="http://schemas.openxmlformats.org/officeDocument/2006/relationships/oleObject" Target="../embeddings/oleObject15.bin"/><Relationship Id="rId11" Type="http://schemas.openxmlformats.org/officeDocument/2006/relationships/image" Target="../media/image35.emf"/><Relationship Id="rId1" Type="http://schemas.openxmlformats.org/officeDocument/2006/relationships/vmlDrawing" Target="../drawings/vmlDrawing6.vml"/><Relationship Id="rId2" Type="http://schemas.openxmlformats.org/officeDocument/2006/relationships/slideLayout" Target="../slideLayouts/slideLayout3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02.xml"/><Relationship Id="rId2" Type="http://schemas.openxmlformats.org/officeDocument/2006/relationships/image" Target="../media/image38.png"/><Relationship Id="rId3"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hyperlink" Target="http://www.darkenergysurvey.org" TargetMode="External"/><Relationship Id="rId4" Type="http://schemas.openxmlformats.org/officeDocument/2006/relationships/image" Target="../media/image40.jpeg"/><Relationship Id="rId1" Type="http://schemas.openxmlformats.org/officeDocument/2006/relationships/slideLayout" Target="../slideLayouts/slideLayout610.xml"/><Relationship Id="rId2"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image" Target="../media/image43.jpeg"/><Relationship Id="rId5" Type="http://schemas.openxmlformats.org/officeDocument/2006/relationships/oleObject" Target="../embeddings/oleObject16.bin"/><Relationship Id="rId6" Type="http://schemas.openxmlformats.org/officeDocument/2006/relationships/image" Target="../media/image41.emf"/><Relationship Id="rId7" Type="http://schemas.openxmlformats.org/officeDocument/2006/relationships/oleObject" Target="../embeddings/oleObject17.bin"/><Relationship Id="rId8" Type="http://schemas.openxmlformats.org/officeDocument/2006/relationships/image" Target="../media/image42.emf"/><Relationship Id="rId1" Type="http://schemas.openxmlformats.org/officeDocument/2006/relationships/vmlDrawing" Target="../drawings/vmlDrawing7.vml"/><Relationship Id="rId2"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314.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11.png"/><Relationship Id="rId5" Type="http://schemas.openxmlformats.org/officeDocument/2006/relationships/oleObject" Target="../embeddings/oleObject1.bin"/><Relationship Id="rId6" Type="http://schemas.openxmlformats.org/officeDocument/2006/relationships/image" Target="../media/image8.emf"/><Relationship Id="rId7" Type="http://schemas.openxmlformats.org/officeDocument/2006/relationships/oleObject" Target="../embeddings/oleObject2.bin"/><Relationship Id="rId8" Type="http://schemas.openxmlformats.org/officeDocument/2006/relationships/image" Target="../media/image9.emf"/><Relationship Id="rId9" Type="http://schemas.openxmlformats.org/officeDocument/2006/relationships/oleObject" Target="../embeddings/oleObject3.bin"/><Relationship Id="rId10" Type="http://schemas.openxmlformats.org/officeDocument/2006/relationships/image" Target="../media/image10.emf"/><Relationship Id="rId1" Type="http://schemas.openxmlformats.org/officeDocument/2006/relationships/vmlDrawing" Target="../drawings/vmlDrawing1.vml"/><Relationship Id="rId2" Type="http://schemas.openxmlformats.org/officeDocument/2006/relationships/slideLayout" Target="../slideLayouts/slideLayout34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14.xml"/><Relationship Id="rId2" Type="http://schemas.openxmlformats.org/officeDocument/2006/relationships/notesSlide" Target="../notesSlides/notesSlide16.xml"/><Relationship Id="rId3"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jpeg"/><Relationship Id="rId1" Type="http://schemas.openxmlformats.org/officeDocument/2006/relationships/slideLayout" Target="../slideLayouts/slideLayout312.xml"/><Relationship Id="rId2"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jpeg"/><Relationship Id="rId1" Type="http://schemas.openxmlformats.org/officeDocument/2006/relationships/slideLayout" Target="../slideLayouts/slideLayout312.xml"/><Relationship Id="rId2"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oleObject" Target="../embeddings/oleObject18.bin"/><Relationship Id="rId5" Type="http://schemas.openxmlformats.org/officeDocument/2006/relationships/image" Target="../media/image49.emf"/><Relationship Id="rId6" Type="http://schemas.openxmlformats.org/officeDocument/2006/relationships/oleObject" Target="../embeddings/oleObject19.bin"/><Relationship Id="rId7" Type="http://schemas.openxmlformats.org/officeDocument/2006/relationships/image" Target="../media/image50.emf"/><Relationship Id="rId1" Type="http://schemas.openxmlformats.org/officeDocument/2006/relationships/vmlDrawing" Target="../drawings/vmlDrawing8.vml"/><Relationship Id="rId2"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 Id="rId3"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jpeg"/><Relationship Id="rId1" Type="http://schemas.openxmlformats.org/officeDocument/2006/relationships/slideLayout" Target="../slideLayouts/slideLayout14.xml"/><Relationship Id="rId2" Type="http://schemas.openxmlformats.org/officeDocument/2006/relationships/image" Target="../media/image5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12.xml"/><Relationship Id="rId2" Type="http://schemas.openxmlformats.org/officeDocument/2006/relationships/notesSlide" Target="../notesSlides/notesSlide21.xml"/><Relationship Id="rId3"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1" Type="http://schemas.openxmlformats.org/officeDocument/2006/relationships/slideLayout" Target="../slideLayouts/slideLayout312.xml"/><Relationship Id="rId2" Type="http://schemas.openxmlformats.org/officeDocument/2006/relationships/notesSlide" Target="../notesSlides/notesSlide2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8.tiff"/></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gif"/><Relationship Id="rId1" Type="http://schemas.openxmlformats.org/officeDocument/2006/relationships/slideLayout" Target="../slideLayouts/slideLayout328.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oleObject" Target="../embeddings/Microsoft_Equation1.bin"/><Relationship Id="rId5" Type="http://schemas.openxmlformats.org/officeDocument/2006/relationships/image" Target="../media/image12.emf"/><Relationship Id="rId6" Type="http://schemas.openxmlformats.org/officeDocument/2006/relationships/oleObject" Target="../embeddings/Microsoft_Equation2.bin"/><Relationship Id="rId7" Type="http://schemas.openxmlformats.org/officeDocument/2006/relationships/image" Target="../media/image13.emf"/><Relationship Id="rId1" Type="http://schemas.openxmlformats.org/officeDocument/2006/relationships/vmlDrawing" Target="../drawings/vmlDrawing2.vml"/><Relationship Id="rId2" Type="http://schemas.openxmlformats.org/officeDocument/2006/relationships/slideLayout" Target="../slideLayouts/slideLayout33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1.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62.png"/></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jpeg"/><Relationship Id="rId5" Type="http://schemas.openxmlformats.org/officeDocument/2006/relationships/image" Target="../media/image65.jpeg"/><Relationship Id="rId6" Type="http://schemas.openxmlformats.org/officeDocument/2006/relationships/image" Target="../media/image66.jpeg"/><Relationship Id="rId7" Type="http://schemas.openxmlformats.org/officeDocument/2006/relationships/image" Target="../media/image67.jpeg"/><Relationship Id="rId8" Type="http://schemas.openxmlformats.org/officeDocument/2006/relationships/image" Target="../media/image68.jpeg"/><Relationship Id="rId9" Type="http://schemas.openxmlformats.org/officeDocument/2006/relationships/image" Target="../media/image69.jpeg"/><Relationship Id="rId10" Type="http://schemas.openxmlformats.org/officeDocument/2006/relationships/image" Target="../media/image70.jpeg"/><Relationship Id="rId11" Type="http://schemas.openxmlformats.org/officeDocument/2006/relationships/image" Target="../media/image71.jpeg"/><Relationship Id="rId1" Type="http://schemas.openxmlformats.org/officeDocument/2006/relationships/slideLayout" Target="../slideLayouts/slideLayout267.xml"/><Relationship Id="rId2" Type="http://schemas.openxmlformats.org/officeDocument/2006/relationships/notesSlide" Target="../notesSlides/notesSlide2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13.xml"/><Relationship Id="rId2" Type="http://schemas.openxmlformats.org/officeDocument/2006/relationships/image" Target="../media/image7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13.xml"/><Relationship Id="rId2" Type="http://schemas.openxmlformats.org/officeDocument/2006/relationships/image" Target="../media/image7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oleObject" Target="../embeddings/oleObject20.bin"/><Relationship Id="rId5" Type="http://schemas.openxmlformats.org/officeDocument/2006/relationships/image" Target="../media/image74.emf"/><Relationship Id="rId6" Type="http://schemas.openxmlformats.org/officeDocument/2006/relationships/image" Target="../media/image31.png"/><Relationship Id="rId1" Type="http://schemas.openxmlformats.org/officeDocument/2006/relationships/vmlDrawing" Target="../drawings/vmlDrawing9.vml"/><Relationship Id="rId2"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7.xml"/><Relationship Id="rId4" Type="http://schemas.openxmlformats.org/officeDocument/2006/relationships/oleObject" Target="../embeddings/oleObject21.bin"/><Relationship Id="rId5" Type="http://schemas.openxmlformats.org/officeDocument/2006/relationships/image" Target="../media/image74.emf"/><Relationship Id="rId6" Type="http://schemas.openxmlformats.org/officeDocument/2006/relationships/image" Target="../media/image75.png"/><Relationship Id="rId1" Type="http://schemas.openxmlformats.org/officeDocument/2006/relationships/vmlDrawing" Target="../drawings/vmlDrawing10.vml"/><Relationship Id="rId2"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8.xml"/><Relationship Id="rId4" Type="http://schemas.openxmlformats.org/officeDocument/2006/relationships/oleObject" Target="../embeddings/oleObject22.bin"/><Relationship Id="rId5" Type="http://schemas.openxmlformats.org/officeDocument/2006/relationships/image" Target="../media/image74.emf"/><Relationship Id="rId6" Type="http://schemas.openxmlformats.org/officeDocument/2006/relationships/image" Target="../media/image31.png"/><Relationship Id="rId7" Type="http://schemas.openxmlformats.org/officeDocument/2006/relationships/image" Target="../media/image75.png"/><Relationship Id="rId1" Type="http://schemas.openxmlformats.org/officeDocument/2006/relationships/vmlDrawing" Target="../drawings/vmlDrawing11.vml"/><Relationship Id="rId2"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1" Type="http://schemas.openxmlformats.org/officeDocument/2006/relationships/image" Target="../media/image85.png"/><Relationship Id="rId12" Type="http://schemas.openxmlformats.org/officeDocument/2006/relationships/image" Target="../media/image86.png"/><Relationship Id="rId13" Type="http://schemas.openxmlformats.org/officeDocument/2006/relationships/image" Target="../media/image87.png"/><Relationship Id="rId14" Type="http://schemas.openxmlformats.org/officeDocument/2006/relationships/image" Target="../media/image88.png"/><Relationship Id="rId15" Type="http://schemas.openxmlformats.org/officeDocument/2006/relationships/image" Target="../media/image89.png"/><Relationship Id="rId16" Type="http://schemas.openxmlformats.org/officeDocument/2006/relationships/image" Target="../media/image90.png"/><Relationship Id="rId17" Type="http://schemas.openxmlformats.org/officeDocument/2006/relationships/image" Target="../media/image91.png"/><Relationship Id="rId1" Type="http://schemas.openxmlformats.org/officeDocument/2006/relationships/slideLayout" Target="../slideLayouts/slideLayout580.xml"/><Relationship Id="rId2" Type="http://schemas.openxmlformats.org/officeDocument/2006/relationships/image" Target="../media/image76.png"/><Relationship Id="rId3" Type="http://schemas.openxmlformats.org/officeDocument/2006/relationships/image" Target="../media/image77.png"/><Relationship Id="rId4" Type="http://schemas.openxmlformats.org/officeDocument/2006/relationships/image" Target="../media/image78.png"/><Relationship Id="rId5" Type="http://schemas.openxmlformats.org/officeDocument/2006/relationships/image" Target="../media/image79.png"/><Relationship Id="rId6" Type="http://schemas.openxmlformats.org/officeDocument/2006/relationships/image" Target="../media/image80.png"/><Relationship Id="rId7" Type="http://schemas.openxmlformats.org/officeDocument/2006/relationships/image" Target="../media/image81.png"/><Relationship Id="rId8" Type="http://schemas.openxmlformats.org/officeDocument/2006/relationships/image" Target="../media/image82.png"/><Relationship Id="rId9" Type="http://schemas.openxmlformats.org/officeDocument/2006/relationships/image" Target="../media/image83.png"/><Relationship Id="rId10" Type="http://schemas.openxmlformats.org/officeDocument/2006/relationships/image" Target="../media/image8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1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oleObject" Target="../embeddings/oleObject4.bin"/><Relationship Id="rId5" Type="http://schemas.openxmlformats.org/officeDocument/2006/relationships/image" Target="../media/image14.emf"/><Relationship Id="rId6" Type="http://schemas.openxmlformats.org/officeDocument/2006/relationships/oleObject" Target="../embeddings/oleObject5.bin"/><Relationship Id="rId7" Type="http://schemas.openxmlformats.org/officeDocument/2006/relationships/image" Target="../media/image15.emf"/><Relationship Id="rId1" Type="http://schemas.openxmlformats.org/officeDocument/2006/relationships/vmlDrawing" Target="../drawings/vmlDrawing3.vml"/><Relationship Id="rId2" Type="http://schemas.openxmlformats.org/officeDocument/2006/relationships/slideLayout" Target="../slideLayouts/slideLayout358.xml"/></Relationships>
</file>

<file path=ppt/slides/_rels/slide40.xml.rels><?xml version="1.0" encoding="UTF-8" standalone="yes"?>
<Relationships xmlns="http://schemas.openxmlformats.org/package/2006/relationships"><Relationship Id="rId3" Type="http://schemas.openxmlformats.org/officeDocument/2006/relationships/image" Target="../media/image92.jpeg"/><Relationship Id="rId4" Type="http://schemas.openxmlformats.org/officeDocument/2006/relationships/image" Target="../media/image93.jpeg"/><Relationship Id="rId1" Type="http://schemas.openxmlformats.org/officeDocument/2006/relationships/slideLayout" Target="../slideLayouts/slideLayout12.xml"/><Relationship Id="rId2" Type="http://schemas.openxmlformats.org/officeDocument/2006/relationships/notesSlide" Target="../notesSlides/notesSlide29.xml"/></Relationships>
</file>

<file path=ppt/slides/_rels/slide41.xml.rels><?xml version="1.0" encoding="UTF-8" standalone="yes"?>
<Relationships xmlns="http://schemas.openxmlformats.org/package/2006/relationships"><Relationship Id="rId3" Type="http://schemas.openxmlformats.org/officeDocument/2006/relationships/image" Target="../media/image92.jpeg"/><Relationship Id="rId4" Type="http://schemas.openxmlformats.org/officeDocument/2006/relationships/image" Target="../media/image93.jpeg"/><Relationship Id="rId5" Type="http://schemas.openxmlformats.org/officeDocument/2006/relationships/image" Target="../media/image94.jpeg"/><Relationship Id="rId1" Type="http://schemas.openxmlformats.org/officeDocument/2006/relationships/slideLayout" Target="../slideLayouts/slideLayout12.xml"/><Relationship Id="rId2" Type="http://schemas.openxmlformats.org/officeDocument/2006/relationships/notesSlide" Target="../notesSlides/notesSlide30.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1.xml"/><Relationship Id="rId4" Type="http://schemas.openxmlformats.org/officeDocument/2006/relationships/image" Target="../media/image96.png"/><Relationship Id="rId5" Type="http://schemas.openxmlformats.org/officeDocument/2006/relationships/image" Target="../media/image97.png"/><Relationship Id="rId6" Type="http://schemas.openxmlformats.org/officeDocument/2006/relationships/image" Target="../media/image98.jpeg"/><Relationship Id="rId7" Type="http://schemas.openxmlformats.org/officeDocument/2006/relationships/oleObject" Target="../embeddings/Microsoft_Excel_97_-_2004_Worksheet3.xls"/><Relationship Id="rId8" Type="http://schemas.openxmlformats.org/officeDocument/2006/relationships/image" Target="../media/image95.emf"/><Relationship Id="rId1" Type="http://schemas.openxmlformats.org/officeDocument/2006/relationships/vmlDrawing" Target="../drawings/vmlDrawing12.vml"/><Relationship Id="rId2"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2.xml"/><Relationship Id="rId4" Type="http://schemas.openxmlformats.org/officeDocument/2006/relationships/image" Target="../media/image96.png"/><Relationship Id="rId5" Type="http://schemas.openxmlformats.org/officeDocument/2006/relationships/image" Target="../media/image97.png"/><Relationship Id="rId6" Type="http://schemas.openxmlformats.org/officeDocument/2006/relationships/image" Target="../media/image98.jpeg"/><Relationship Id="rId7" Type="http://schemas.openxmlformats.org/officeDocument/2006/relationships/oleObject" Target="../embeddings/Microsoft_Excel_97_-_2004_Worksheet4.xls"/><Relationship Id="rId8" Type="http://schemas.openxmlformats.org/officeDocument/2006/relationships/image" Target="../media/image95.emf"/><Relationship Id="rId9" Type="http://schemas.openxmlformats.org/officeDocument/2006/relationships/image" Target="../media/image99.jpeg"/><Relationship Id="rId1" Type="http://schemas.openxmlformats.org/officeDocument/2006/relationships/vmlDrawing" Target="../drawings/vmlDrawing13.vml"/><Relationship Id="rId2"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100.jpeg"/><Relationship Id="rId4" Type="http://schemas.openxmlformats.org/officeDocument/2006/relationships/image" Target="../media/image101.jpeg"/><Relationship Id="rId5" Type="http://schemas.openxmlformats.org/officeDocument/2006/relationships/image" Target="../media/image102.jpeg"/><Relationship Id="rId1" Type="http://schemas.openxmlformats.org/officeDocument/2006/relationships/slideLayout" Target="../slideLayouts/slideLayout12.xml"/><Relationship Id="rId2" Type="http://schemas.openxmlformats.org/officeDocument/2006/relationships/notesSlide" Target="../notesSlides/notesSlide3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02.xml"/><Relationship Id="rId2" Type="http://schemas.openxmlformats.org/officeDocument/2006/relationships/image" Target="../media/image103.png"/></Relationships>
</file>

<file path=ppt/slides/_rels/slide46.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image" Target="../media/image105.jpeg"/><Relationship Id="rId1" Type="http://schemas.openxmlformats.org/officeDocument/2006/relationships/slideLayout" Target="../slideLayouts/slideLayout12.xml"/><Relationship Id="rId2" Type="http://schemas.openxmlformats.org/officeDocument/2006/relationships/notesSlide" Target="../notesSlides/notesSlide34.xml"/></Relationships>
</file>

<file path=ppt/slides/_rels/slide47.xml.rels><?xml version="1.0" encoding="UTF-8" standalone="yes"?>
<Relationships xmlns="http://schemas.openxmlformats.org/package/2006/relationships"><Relationship Id="rId3" Type="http://schemas.openxmlformats.org/officeDocument/2006/relationships/image" Target="../media/image106.jpeg"/><Relationship Id="rId4" Type="http://schemas.openxmlformats.org/officeDocument/2006/relationships/image" Target="../media/image107.jpeg"/><Relationship Id="rId5" Type="http://schemas.openxmlformats.org/officeDocument/2006/relationships/image" Target="../media/image108.jpeg"/><Relationship Id="rId1" Type="http://schemas.openxmlformats.org/officeDocument/2006/relationships/slideLayout" Target="../slideLayouts/slideLayout566.xml"/><Relationship Id="rId2" Type="http://schemas.openxmlformats.org/officeDocument/2006/relationships/notesSlide" Target="../notesSlides/notesSlide3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79.xml"/><Relationship Id="rId2" Type="http://schemas.openxmlformats.org/officeDocument/2006/relationships/image" Target="../media/image109.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79.xml"/><Relationship Id="rId2" Type="http://schemas.openxmlformats.org/officeDocument/2006/relationships/image" Target="../media/image110.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48.xml"/><Relationship Id="rId2" Type="http://schemas.openxmlformats.org/officeDocument/2006/relationships/notesSlide" Target="../notesSlides/notesSlide4.xml"/><Relationship Id="rId3" Type="http://schemas.openxmlformats.org/officeDocument/2006/relationships/image" Target="../media/image16.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79.xml"/><Relationship Id="rId2" Type="http://schemas.openxmlformats.org/officeDocument/2006/relationships/image" Target="../media/image111.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79.xml"/><Relationship Id="rId2" Type="http://schemas.openxmlformats.org/officeDocument/2006/relationships/image" Target="../media/image112.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89.xml"/><Relationship Id="rId2" Type="http://schemas.openxmlformats.org/officeDocument/2006/relationships/image" Target="../media/image11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14.jpeg"/><Relationship Id="rId3" Type="http://schemas.openxmlformats.org/officeDocument/2006/relationships/image" Target="../media/image11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14.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16.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97.xml"/><Relationship Id="rId2" Type="http://schemas.openxmlformats.org/officeDocument/2006/relationships/image" Target="../media/image117.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97.xml"/><Relationship Id="rId2" Type="http://schemas.openxmlformats.org/officeDocument/2006/relationships/image" Target="../media/image118.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60.xml"/><Relationship Id="rId2" Type="http://schemas.openxmlformats.org/officeDocument/2006/relationships/notesSlide" Target="../notesSlides/notesSlide36.xml"/><Relationship Id="rId3" Type="http://schemas.openxmlformats.org/officeDocument/2006/relationships/image" Target="../media/image119.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20.jpe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315.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2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12.xml"/><Relationship Id="rId2" Type="http://schemas.openxmlformats.org/officeDocument/2006/relationships/image" Target="../media/image12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2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2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2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77.xml"/><Relationship Id="rId2" Type="http://schemas.openxmlformats.org/officeDocument/2006/relationships/image" Target="../media/image126.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14.xml"/><Relationship Id="rId2" Type="http://schemas.openxmlformats.org/officeDocument/2006/relationships/image" Target="../media/image127.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28.png"/><Relationship Id="rId3" Type="http://schemas.openxmlformats.org/officeDocument/2006/relationships/image" Target="../media/image129.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14.xml"/><Relationship Id="rId2" Type="http://schemas.openxmlformats.org/officeDocument/2006/relationships/image" Target="../media/image130.tiff"/><Relationship Id="rId3" Type="http://schemas.openxmlformats.org/officeDocument/2006/relationships/image" Target="../media/image131.tif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14.xml"/><Relationship Id="rId2" Type="http://schemas.openxmlformats.org/officeDocument/2006/relationships/image" Target="../media/image13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15.xml"/><Relationship Id="rId2" Type="http://schemas.openxmlformats.org/officeDocument/2006/relationships/notesSlide" Target="../notesSlides/notesSlide6.xml"/><Relationship Id="rId3" Type="http://schemas.openxmlformats.org/officeDocument/2006/relationships/image" Target="../media/image19.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14.xml"/><Relationship Id="rId2" Type="http://schemas.openxmlformats.org/officeDocument/2006/relationships/image" Target="../media/image132.png"/><Relationship Id="rId3" Type="http://schemas.openxmlformats.org/officeDocument/2006/relationships/image" Target="../media/image133.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14.xml"/><Relationship Id="rId2" Type="http://schemas.openxmlformats.org/officeDocument/2006/relationships/image" Target="../media/image134.png"/><Relationship Id="rId3" Type="http://schemas.openxmlformats.org/officeDocument/2006/relationships/image" Target="../media/image135.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36.png"/></Relationships>
</file>

<file path=ppt/slides/_rels/slide73.xml.rels><?xml version="1.0" encoding="UTF-8" standalone="yes"?>
<Relationships xmlns="http://schemas.openxmlformats.org/package/2006/relationships"><Relationship Id="rId3" Type="http://schemas.openxmlformats.org/officeDocument/2006/relationships/image" Target="../media/image138.png"/><Relationship Id="rId4" Type="http://schemas.openxmlformats.org/officeDocument/2006/relationships/image" Target="../media/image139.png"/><Relationship Id="rId1" Type="http://schemas.openxmlformats.org/officeDocument/2006/relationships/slideLayout" Target="../slideLayouts/slideLayout393.xml"/><Relationship Id="rId2" Type="http://schemas.openxmlformats.org/officeDocument/2006/relationships/image" Target="../media/image137.png"/></Relationships>
</file>

<file path=ppt/slides/_rels/slide74.xml.rels><?xml version="1.0" encoding="UTF-8" standalone="yes"?>
<Relationships xmlns="http://schemas.openxmlformats.org/package/2006/relationships"><Relationship Id="rId3" Type="http://schemas.openxmlformats.org/officeDocument/2006/relationships/image" Target="../media/image141.png"/><Relationship Id="rId4" Type="http://schemas.openxmlformats.org/officeDocument/2006/relationships/image" Target="../media/image142.png"/><Relationship Id="rId1" Type="http://schemas.openxmlformats.org/officeDocument/2006/relationships/slideLayout" Target="../slideLayouts/slideLayout314.xml"/><Relationship Id="rId2" Type="http://schemas.openxmlformats.org/officeDocument/2006/relationships/image" Target="../media/image140.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26.xml"/><Relationship Id="rId2" Type="http://schemas.openxmlformats.org/officeDocument/2006/relationships/image" Target="../media/image143.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26.xml"/><Relationship Id="rId2" Type="http://schemas.openxmlformats.org/officeDocument/2006/relationships/image" Target="../media/image143.jpeg"/><Relationship Id="rId3" Type="http://schemas.openxmlformats.org/officeDocument/2006/relationships/image" Target="../media/image144.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5.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6.jpe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18.png"/><Relationship Id="rId1" Type="http://schemas.openxmlformats.org/officeDocument/2006/relationships/slideLayout" Target="../slideLayouts/slideLayout315.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20.xml"/><Relationship Id="rId2"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2-0328-20D.h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5573"/>
            <a:ext cx="9144000" cy="5871027"/>
          </a:xfrm>
          <a:prstGeom prst="rect">
            <a:avLst/>
          </a:prstGeom>
        </p:spPr>
      </p:pic>
      <p:sp>
        <p:nvSpPr>
          <p:cNvPr id="2" name="Title 1"/>
          <p:cNvSpPr>
            <a:spLocks noGrp="1"/>
          </p:cNvSpPr>
          <p:nvPr>
            <p:ph type="ctrTitle"/>
          </p:nvPr>
        </p:nvSpPr>
        <p:spPr>
          <a:xfrm>
            <a:off x="685800" y="609600"/>
            <a:ext cx="7772400" cy="1143000"/>
          </a:xfrm>
        </p:spPr>
        <p:txBody>
          <a:bodyPr/>
          <a:lstStyle/>
          <a:p>
            <a:r>
              <a:rPr lang="en-US" sz="4400" dirty="0" smtClean="0">
                <a:solidFill>
                  <a:srgbClr val="FFFFCC"/>
                </a:solidFill>
                <a:latin typeface="Avenir Book"/>
                <a:cs typeface="Avenir Book"/>
              </a:rPr>
              <a:t>The Dark Energy Survey</a:t>
            </a:r>
            <a:br>
              <a:rPr lang="en-US" sz="4400" dirty="0" smtClean="0">
                <a:solidFill>
                  <a:srgbClr val="FFFFCC"/>
                </a:solidFill>
                <a:latin typeface="Avenir Book"/>
                <a:cs typeface="Avenir Book"/>
              </a:rPr>
            </a:br>
            <a:endParaRPr lang="en-US" sz="4400" dirty="0">
              <a:solidFill>
                <a:srgbClr val="FFFFCC"/>
              </a:solidFill>
              <a:latin typeface="Avenir Book"/>
              <a:cs typeface="Avenir Book"/>
            </a:endParaRPr>
          </a:p>
        </p:txBody>
      </p:sp>
      <p:sp>
        <p:nvSpPr>
          <p:cNvPr id="4" name="TextBox 3"/>
          <p:cNvSpPr txBox="1"/>
          <p:nvPr/>
        </p:nvSpPr>
        <p:spPr>
          <a:xfrm>
            <a:off x="1742206" y="2895600"/>
            <a:ext cx="5562123" cy="3908730"/>
          </a:xfrm>
          <a:prstGeom prst="rect">
            <a:avLst/>
          </a:prstGeom>
          <a:noFill/>
        </p:spPr>
        <p:txBody>
          <a:bodyPr wrap="none" lIns="91407" tIns="45704" rIns="91407" bIns="45704" rtlCol="0">
            <a:spAutoFit/>
          </a:bodyPr>
          <a:lstStyle/>
          <a:p>
            <a:pPr algn="ctr"/>
            <a:r>
              <a:rPr lang="en-US" sz="3200" dirty="0" smtClean="0">
                <a:solidFill>
                  <a:srgbClr val="FFFFCC"/>
                </a:solidFill>
                <a:latin typeface="Avenir Book"/>
                <a:cs typeface="Avenir Book"/>
              </a:rPr>
              <a:t>Josh Frieman</a:t>
            </a:r>
          </a:p>
          <a:p>
            <a:pPr algn="ctr"/>
            <a:r>
              <a:rPr lang="en-US" sz="2400" dirty="0" err="1" smtClean="0">
                <a:solidFill>
                  <a:srgbClr val="FFFFCC"/>
                </a:solidFill>
                <a:latin typeface="Avenir Book"/>
                <a:cs typeface="Avenir Book"/>
              </a:rPr>
              <a:t>Fermilab</a:t>
            </a:r>
            <a:r>
              <a:rPr lang="en-US" sz="2400" dirty="0" smtClean="0">
                <a:solidFill>
                  <a:srgbClr val="FFFFCC"/>
                </a:solidFill>
                <a:latin typeface="Avenir Book"/>
                <a:cs typeface="Avenir Book"/>
              </a:rPr>
              <a:t> and the University of Chicago</a:t>
            </a:r>
          </a:p>
          <a:p>
            <a:pPr algn="ctr"/>
            <a:r>
              <a:rPr lang="en-US" sz="2400" dirty="0" smtClean="0">
                <a:solidFill>
                  <a:srgbClr val="FFFFCC"/>
                </a:solidFill>
                <a:latin typeface="Avenir Book"/>
                <a:cs typeface="Avenir Book"/>
              </a:rPr>
              <a:t>Dark Energy Survey Director</a:t>
            </a:r>
          </a:p>
          <a:p>
            <a:pPr algn="ctr"/>
            <a:endParaRPr lang="en-US" sz="2400" dirty="0">
              <a:solidFill>
                <a:srgbClr val="FFFFCC"/>
              </a:solidFill>
              <a:latin typeface="Palatino"/>
              <a:cs typeface="Palatino"/>
            </a:endParaRPr>
          </a:p>
          <a:p>
            <a:pPr algn="ctr"/>
            <a:endParaRPr lang="en-US" sz="2400" dirty="0" smtClean="0">
              <a:solidFill>
                <a:srgbClr val="FFFFCC"/>
              </a:solidFill>
              <a:latin typeface="Palatino"/>
              <a:cs typeface="Palatino"/>
            </a:endParaRPr>
          </a:p>
          <a:p>
            <a:pPr algn="ctr"/>
            <a:endParaRPr lang="en-US" sz="2400" dirty="0">
              <a:solidFill>
                <a:srgbClr val="FFFFCC"/>
              </a:solidFill>
              <a:latin typeface="Palatino"/>
              <a:cs typeface="Palatino"/>
            </a:endParaRPr>
          </a:p>
          <a:p>
            <a:pPr algn="ctr"/>
            <a:endParaRPr lang="en-US" sz="2400" dirty="0" smtClean="0">
              <a:solidFill>
                <a:srgbClr val="FFFFCC"/>
              </a:solidFill>
              <a:latin typeface="Palatino"/>
              <a:cs typeface="Palatino"/>
            </a:endParaRPr>
          </a:p>
          <a:p>
            <a:pPr algn="ctr"/>
            <a:endParaRPr lang="en-US" sz="2400" dirty="0" smtClean="0">
              <a:solidFill>
                <a:srgbClr val="FFFFCC"/>
              </a:solidFill>
              <a:latin typeface="Palatino"/>
              <a:cs typeface="Palatino"/>
            </a:endParaRPr>
          </a:p>
          <a:p>
            <a:pPr algn="ctr"/>
            <a:r>
              <a:rPr lang="en-US" sz="2400" dirty="0" smtClean="0">
                <a:solidFill>
                  <a:srgbClr val="FFFFCC"/>
                </a:solidFill>
                <a:latin typeface="Avenir Book"/>
                <a:cs typeface="Avenir Book"/>
              </a:rPr>
              <a:t>XIX Xmas Workshop, IFT</a:t>
            </a:r>
            <a:endParaRPr lang="en-US" sz="2400" dirty="0" smtClean="0">
              <a:solidFill>
                <a:srgbClr val="FFFFCC"/>
              </a:solidFill>
              <a:latin typeface="Avenir Book"/>
              <a:cs typeface="Avenir Book"/>
            </a:endParaRPr>
          </a:p>
          <a:p>
            <a:pPr algn="ctr"/>
            <a:r>
              <a:rPr lang="en-US" sz="2400" dirty="0" smtClean="0">
                <a:solidFill>
                  <a:srgbClr val="FFFFCC"/>
                </a:solidFill>
                <a:latin typeface="Avenir Book"/>
                <a:cs typeface="Avenir Book"/>
              </a:rPr>
              <a:t>Madrid, December 12, </a:t>
            </a:r>
            <a:r>
              <a:rPr lang="en-US" sz="2400" dirty="0" smtClean="0">
                <a:solidFill>
                  <a:srgbClr val="FFFFCC"/>
                </a:solidFill>
                <a:latin typeface="Avenir Book"/>
                <a:cs typeface="Avenir Book"/>
              </a:rPr>
              <a:t>2013</a:t>
            </a:r>
            <a:endParaRPr lang="en-US" sz="2400" dirty="0">
              <a:solidFill>
                <a:srgbClr val="FFFFCC"/>
              </a:solidFill>
              <a:latin typeface="Avenir Book"/>
              <a:cs typeface="Avenir Book"/>
            </a:endParaRPr>
          </a:p>
        </p:txBody>
      </p:sp>
    </p:spTree>
    <p:extLst>
      <p:ext uri="{BB962C8B-B14F-4D97-AF65-F5344CB8AC3E}">
        <p14:creationId xmlns:p14="http://schemas.microsoft.com/office/powerpoint/2010/main" val="331014001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6200"/>
            <a:ext cx="7772400" cy="1143000"/>
          </a:xfrm>
        </p:spPr>
        <p:txBody>
          <a:bodyPr/>
          <a:lstStyle/>
          <a:p>
            <a:r>
              <a:rPr lang="en-US" dirty="0" smtClean="0">
                <a:solidFill>
                  <a:srgbClr val="FFFFCC"/>
                </a:solidFill>
                <a:latin typeface="Avenir Book"/>
                <a:cs typeface="Avenir Book"/>
              </a:rPr>
              <a:t>Theory?</a:t>
            </a:r>
            <a:endParaRPr lang="en-US" dirty="0">
              <a:solidFill>
                <a:srgbClr val="FFFFCC"/>
              </a:solidFill>
              <a:latin typeface="Avenir Book"/>
              <a:cs typeface="Avenir Book"/>
            </a:endParaRPr>
          </a:p>
        </p:txBody>
      </p:sp>
      <p:sp>
        <p:nvSpPr>
          <p:cNvPr id="3" name="Text Placeholder 2"/>
          <p:cNvSpPr>
            <a:spLocks noGrp="1"/>
          </p:cNvSpPr>
          <p:nvPr>
            <p:ph type="body" sz="quarter" idx="10"/>
          </p:nvPr>
        </p:nvSpPr>
        <p:spPr>
          <a:xfrm>
            <a:off x="304800" y="1600200"/>
            <a:ext cx="8686800" cy="4419600"/>
          </a:xfrm>
        </p:spPr>
        <p:txBody>
          <a:bodyPr/>
          <a:lstStyle/>
          <a:p>
            <a:r>
              <a:rPr lang="en-US" sz="2400" dirty="0" smtClean="0">
                <a:solidFill>
                  <a:srgbClr val="FFFF00"/>
                </a:solidFill>
                <a:latin typeface="Avenir Book"/>
                <a:cs typeface="Avenir Book"/>
              </a:rPr>
              <a:t>No consensus model for Dark Energy or Modified Gravity</a:t>
            </a:r>
          </a:p>
          <a:p>
            <a:r>
              <a:rPr lang="en-US" sz="2400" dirty="0" smtClean="0">
                <a:solidFill>
                  <a:srgbClr val="FFFF00"/>
                </a:solidFill>
                <a:latin typeface="Avenir Book"/>
                <a:cs typeface="Avenir Book"/>
              </a:rPr>
              <a:t>Theoretical prejudice in favor of cosmological constant </a:t>
            </a:r>
            <a:r>
              <a:rPr lang="en-US" sz="2400" dirty="0" smtClean="0">
                <a:solidFill>
                  <a:srgbClr val="FFFFCC"/>
                </a:solidFill>
                <a:latin typeface="Avenir Book"/>
                <a:cs typeface="Avenir Book"/>
              </a:rPr>
              <a:t>(vacuum energy) with </a:t>
            </a:r>
            <a:r>
              <a:rPr lang="en-US" sz="2400" i="1" dirty="0" smtClean="0">
                <a:solidFill>
                  <a:srgbClr val="FFFFCC"/>
                </a:solidFill>
                <a:latin typeface="Avenir Book"/>
                <a:cs typeface="Avenir Book"/>
              </a:rPr>
              <a:t>w=−1 </a:t>
            </a:r>
            <a:r>
              <a:rPr lang="en-US" sz="2400" dirty="0" smtClean="0">
                <a:solidFill>
                  <a:srgbClr val="FFFF00"/>
                </a:solidFill>
                <a:latin typeface="Avenir Book"/>
                <a:cs typeface="Avenir Book"/>
              </a:rPr>
              <a:t>was probably wrong once</a:t>
            </a:r>
            <a:r>
              <a:rPr lang="en-US" sz="2400" dirty="0" smtClean="0">
                <a:latin typeface="Avenir Book"/>
                <a:cs typeface="Avenir Book"/>
              </a:rPr>
              <a:t> </a:t>
            </a:r>
            <a:r>
              <a:rPr lang="en-US" sz="2400" dirty="0" smtClean="0">
                <a:solidFill>
                  <a:srgbClr val="FFFFCC"/>
                </a:solidFill>
                <a:latin typeface="Avenir Book"/>
                <a:cs typeface="Avenir Book"/>
              </a:rPr>
              <a:t>(Cf. inflation): not a strong argument for it being correct now</a:t>
            </a:r>
          </a:p>
          <a:p>
            <a:r>
              <a:rPr lang="en-US" sz="2400" dirty="0" smtClean="0">
                <a:solidFill>
                  <a:srgbClr val="FFFF00"/>
                </a:solidFill>
                <a:latin typeface="Avenir Book"/>
                <a:cs typeface="Avenir Book"/>
              </a:rPr>
              <a:t>Cosmological constant problem </a:t>
            </a:r>
            <a:r>
              <a:rPr lang="en-US" sz="2400" dirty="0" smtClean="0">
                <a:solidFill>
                  <a:srgbClr val="FFFFCC"/>
                </a:solidFill>
                <a:latin typeface="Avenir Book"/>
                <a:cs typeface="Avenir Book"/>
              </a:rPr>
              <a:t>(why is vacuum energy density not 120 orders of magnitude larger?)</a:t>
            </a:r>
            <a:r>
              <a:rPr lang="en-US" sz="2400" dirty="0" smtClean="0">
                <a:latin typeface="Avenir Book"/>
                <a:cs typeface="Avenir Book"/>
              </a:rPr>
              <a:t> </a:t>
            </a:r>
            <a:r>
              <a:rPr lang="en-US" sz="2400" dirty="0" smtClean="0">
                <a:solidFill>
                  <a:srgbClr val="FFFF00"/>
                </a:solidFill>
                <a:latin typeface="Avenir Book"/>
                <a:cs typeface="Avenir Book"/>
              </a:rPr>
              <a:t>is not necessarily informative for model-building</a:t>
            </a:r>
          </a:p>
          <a:p>
            <a:r>
              <a:rPr lang="en-US" sz="2400" dirty="0" smtClean="0">
                <a:solidFill>
                  <a:srgbClr val="FFFF00"/>
                </a:solidFill>
                <a:latin typeface="Avenir Book"/>
                <a:cs typeface="Avenir Book"/>
              </a:rPr>
              <a:t>Some alternatives to </a:t>
            </a:r>
            <a:r>
              <a:rPr lang="en-US" sz="2400" dirty="0" err="1" smtClean="0">
                <a:solidFill>
                  <a:srgbClr val="FFFF00"/>
                </a:solidFill>
                <a:latin typeface="Avenir Book"/>
                <a:cs typeface="Avenir Book"/>
              </a:rPr>
              <a:t>Λ</a:t>
            </a:r>
            <a:r>
              <a:rPr lang="en-US" sz="2400" dirty="0" smtClean="0">
                <a:solidFill>
                  <a:srgbClr val="FFFF00"/>
                </a:solidFill>
                <a:latin typeface="Avenir Book"/>
                <a:cs typeface="Avenir Book"/>
              </a:rPr>
              <a:t> </a:t>
            </a:r>
            <a:r>
              <a:rPr lang="en-US" sz="2400" dirty="0" smtClean="0">
                <a:solidFill>
                  <a:srgbClr val="FFFFCC"/>
                </a:solidFill>
                <a:latin typeface="Avenir Book"/>
                <a:cs typeface="Avenir Book"/>
              </a:rPr>
              <a:t>(Cf. quintessence) rely on notion that a very light degree of freedom can take ~current Hubble time to reach its ground state.</a:t>
            </a:r>
            <a:endParaRPr lang="en-US" sz="2400" dirty="0">
              <a:solidFill>
                <a:srgbClr val="FFFFCC"/>
              </a:solidFill>
              <a:latin typeface="Avenir Book"/>
              <a:cs typeface="Avenir Book"/>
            </a:endParaRP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Slide Number Placeholder 3"/>
          <p:cNvSpPr>
            <a:spLocks noGrp="1"/>
          </p:cNvSpPr>
          <p:nvPr>
            <p:ph type="sldNum" sz="quarter" idx="10"/>
          </p:nvPr>
        </p:nvSpPr>
        <p:spPr/>
        <p:txBody>
          <a:bodyPr/>
          <a:lstStyle/>
          <a:p>
            <a:pPr>
              <a:defRPr/>
            </a:pPr>
            <a:endParaRPr lang="en-US"/>
          </a:p>
          <a:p>
            <a:pPr>
              <a:defRPr/>
            </a:pPr>
            <a:fld id="{28241630-891A-E646-AA1D-26127F30A2C4}" type="slidenum">
              <a:rPr lang="en-US">
                <a:solidFill>
                  <a:srgbClr val="17E81D"/>
                </a:solidFill>
              </a:rPr>
              <a:pPr>
                <a:defRPr/>
              </a:pPr>
              <a:t>11</a:t>
            </a:fld>
            <a:endParaRPr lang="en-US">
              <a:solidFill>
                <a:srgbClr val="17E81D"/>
              </a:solidFill>
            </a:endParaRPr>
          </a:p>
        </p:txBody>
      </p:sp>
      <p:sp>
        <p:nvSpPr>
          <p:cNvPr id="524294" name="Rectangle 2"/>
          <p:cNvSpPr>
            <a:spLocks noGrp="1" noChangeArrowheads="1"/>
          </p:cNvSpPr>
          <p:nvPr>
            <p:ph type="title"/>
          </p:nvPr>
        </p:nvSpPr>
        <p:spPr>
          <a:xfrm>
            <a:off x="1143000" y="381000"/>
            <a:ext cx="7010400" cy="609600"/>
          </a:xfrm>
        </p:spPr>
        <p:txBody>
          <a:bodyPr/>
          <a:lstStyle/>
          <a:p>
            <a:pPr eaLnBrk="1" hangingPunct="1"/>
            <a:r>
              <a:rPr lang="en-US" sz="3600" dirty="0">
                <a:solidFill>
                  <a:srgbClr val="FFFFCC"/>
                </a:solidFill>
                <a:latin typeface="Avenir Book"/>
                <a:cs typeface="Avenir Book"/>
              </a:rPr>
              <a:t>Scalar </a:t>
            </a:r>
            <a:r>
              <a:rPr lang="en-US" sz="3600" dirty="0" smtClean="0">
                <a:solidFill>
                  <a:srgbClr val="FFFFCC"/>
                </a:solidFill>
                <a:latin typeface="Avenir Book"/>
                <a:cs typeface="Avenir Book"/>
              </a:rPr>
              <a:t>Field </a:t>
            </a:r>
            <a:r>
              <a:rPr lang="en-US" sz="3600" dirty="0">
                <a:solidFill>
                  <a:srgbClr val="FFFFCC"/>
                </a:solidFill>
                <a:latin typeface="Avenir Book"/>
                <a:cs typeface="Avenir Book"/>
              </a:rPr>
              <a:t>Dark Energy</a:t>
            </a:r>
            <a:br>
              <a:rPr lang="en-US" sz="3600" dirty="0">
                <a:solidFill>
                  <a:srgbClr val="FFFFCC"/>
                </a:solidFill>
                <a:latin typeface="Avenir Book"/>
                <a:cs typeface="Avenir Book"/>
              </a:rPr>
            </a:br>
            <a:r>
              <a:rPr lang="en-US" sz="2800" dirty="0" smtClean="0">
                <a:solidFill>
                  <a:srgbClr val="FFFFCC"/>
                </a:solidFill>
                <a:latin typeface="Avenir Book"/>
                <a:cs typeface="Avenir Book"/>
              </a:rPr>
              <a:t>(aka </a:t>
            </a:r>
            <a:r>
              <a:rPr lang="en-US" sz="2800" dirty="0" smtClean="0">
                <a:solidFill>
                  <a:srgbClr val="FFFFCC"/>
                </a:solidFill>
                <a:latin typeface="Avenir Book"/>
                <a:cs typeface="Avenir Book"/>
              </a:rPr>
              <a:t>quintessence) </a:t>
            </a:r>
            <a:endParaRPr lang="en-US" sz="2800" dirty="0">
              <a:solidFill>
                <a:srgbClr val="FFFFCC"/>
              </a:solidFill>
              <a:latin typeface="Avenir Book"/>
              <a:cs typeface="Avenir Book"/>
            </a:endParaRPr>
          </a:p>
        </p:txBody>
      </p:sp>
      <p:sp>
        <p:nvSpPr>
          <p:cNvPr id="524295" name="Rectangle 3"/>
          <p:cNvSpPr>
            <a:spLocks noChangeArrowheads="1"/>
          </p:cNvSpPr>
          <p:nvPr/>
        </p:nvSpPr>
        <p:spPr bwMode="auto">
          <a:xfrm>
            <a:off x="381000" y="1219200"/>
            <a:ext cx="8382000" cy="4495800"/>
          </a:xfrm>
          <a:prstGeom prst="rect">
            <a:avLst/>
          </a:prstGeom>
          <a:noFill/>
          <a:ln w="9525">
            <a:noFill/>
            <a:miter lim="800000"/>
            <a:headEnd/>
            <a:tailEnd/>
          </a:ln>
        </p:spPr>
        <p:txBody>
          <a:bodyPr lIns="92055" tIns="46028" rIns="92055" bIns="46028">
            <a:prstTxWarp prst="textNoShape">
              <a:avLst/>
            </a:prstTxWarp>
          </a:bodyPr>
          <a:lstStyle/>
          <a:p>
            <a:pPr marL="341313" indent="-341313">
              <a:spcBef>
                <a:spcPct val="20000"/>
              </a:spcBef>
              <a:buClr>
                <a:schemeClr val="hlink"/>
              </a:buClr>
              <a:buSzPct val="60000"/>
              <a:buFont typeface="Wingdings" pitchFamily="-105" charset="2"/>
              <a:buChar char="n"/>
            </a:pPr>
            <a:r>
              <a:rPr lang="en-GB" sz="2800" dirty="0">
                <a:solidFill>
                  <a:srgbClr val="FFFF00"/>
                </a:solidFill>
                <a:latin typeface="Avenir Book"/>
                <a:cs typeface="Avenir Book"/>
              </a:rPr>
              <a:t>Dark Energy could be due to a very light scalar field </a:t>
            </a:r>
            <a:r>
              <a:rPr lang="en-GB" sz="2800" dirty="0" err="1" smtClean="0">
                <a:solidFill>
                  <a:srgbClr val="FFFF00"/>
                </a:solidFill>
                <a:latin typeface="Lucida Grande"/>
                <a:ea typeface="Lucida Grande"/>
                <a:cs typeface="Lucida Grande"/>
              </a:rPr>
              <a:t>φ</a:t>
            </a:r>
            <a:r>
              <a:rPr lang="en-GB" sz="2800" dirty="0" smtClean="0">
                <a:solidFill>
                  <a:srgbClr val="FFFF00"/>
                </a:solidFill>
                <a:latin typeface="Avenir Book"/>
                <a:cs typeface="Avenir Book"/>
              </a:rPr>
              <a:t>, </a:t>
            </a:r>
            <a:r>
              <a:rPr lang="en-GB" sz="2800" dirty="0">
                <a:solidFill>
                  <a:srgbClr val="FFFF00"/>
                </a:solidFill>
                <a:latin typeface="Avenir Book"/>
                <a:cs typeface="Avenir Book"/>
              </a:rPr>
              <a:t>slowly evolving in a potential, V</a:t>
            </a:r>
            <a:r>
              <a:rPr lang="en-GB" sz="2800" dirty="0" smtClean="0">
                <a:solidFill>
                  <a:srgbClr val="FFFF00"/>
                </a:solidFill>
                <a:latin typeface="Avenir Book"/>
                <a:cs typeface="Avenir Book"/>
              </a:rPr>
              <a:t>(</a:t>
            </a:r>
            <a:r>
              <a:rPr lang="en-GB" sz="2800" dirty="0" err="1" smtClean="0">
                <a:solidFill>
                  <a:srgbClr val="FFFF00"/>
                </a:solidFill>
                <a:latin typeface="Lucida Grande"/>
                <a:ea typeface="Lucida Grande"/>
                <a:cs typeface="Lucida Grande"/>
              </a:rPr>
              <a:t>φ</a:t>
            </a:r>
            <a:r>
              <a:rPr lang="en-GB" sz="2800" dirty="0" smtClean="0">
                <a:solidFill>
                  <a:srgbClr val="FFFF00"/>
                </a:solidFill>
                <a:latin typeface="Avenir Book"/>
                <a:cs typeface="Avenir Book"/>
              </a:rPr>
              <a:t>)</a:t>
            </a:r>
            <a:r>
              <a:rPr lang="en-GB" sz="2800" dirty="0">
                <a:solidFill>
                  <a:srgbClr val="FFFF00"/>
                </a:solidFill>
                <a:latin typeface="Avenir Book"/>
                <a:cs typeface="Avenir Book"/>
              </a:rPr>
              <a:t>:</a:t>
            </a:r>
          </a:p>
          <a:p>
            <a:pPr marL="341313" indent="-341313">
              <a:spcBef>
                <a:spcPct val="20000"/>
              </a:spcBef>
              <a:buClr>
                <a:schemeClr val="hlink"/>
              </a:buClr>
              <a:buSzPct val="60000"/>
            </a:pPr>
            <a:r>
              <a:rPr lang="en-GB" sz="2800" dirty="0">
                <a:solidFill>
                  <a:srgbClr val="FFFFCC"/>
                </a:solidFill>
                <a:latin typeface="Avenir Book"/>
                <a:cs typeface="Avenir Book"/>
              </a:rPr>
              <a:t>     </a:t>
            </a:r>
            <a:endParaRPr lang="en-GB" sz="2800" dirty="0" smtClean="0">
              <a:solidFill>
                <a:srgbClr val="FFFFCC"/>
              </a:solidFill>
              <a:latin typeface="Avenir Book"/>
              <a:cs typeface="Avenir Book"/>
            </a:endParaRPr>
          </a:p>
          <a:p>
            <a:pPr marL="341313" indent="-341313">
              <a:spcBef>
                <a:spcPct val="20000"/>
              </a:spcBef>
              <a:buClr>
                <a:schemeClr val="hlink"/>
              </a:buClr>
              <a:buSzPct val="60000"/>
              <a:buFont typeface="Wingdings" pitchFamily="-105" charset="2"/>
              <a:buChar char="n"/>
            </a:pPr>
            <a:endParaRPr lang="en-GB" sz="2800" baseline="30000" dirty="0" smtClean="0">
              <a:solidFill>
                <a:srgbClr val="FFFFCC"/>
              </a:solidFill>
              <a:latin typeface="Avenir Book"/>
              <a:cs typeface="Avenir Book"/>
            </a:endParaRPr>
          </a:p>
          <a:p>
            <a:pPr marL="341313" indent="-341313">
              <a:spcBef>
                <a:spcPct val="20000"/>
              </a:spcBef>
              <a:buClr>
                <a:schemeClr val="hlink"/>
              </a:buClr>
              <a:buSzPct val="60000"/>
              <a:buFont typeface="Wingdings" pitchFamily="-105" charset="2"/>
              <a:buChar char="n"/>
            </a:pPr>
            <a:endParaRPr lang="en-GB" sz="2800" baseline="30000" dirty="0" smtClean="0">
              <a:solidFill>
                <a:srgbClr val="FFFFCC"/>
              </a:solidFill>
              <a:latin typeface="Avenir Book"/>
              <a:cs typeface="Avenir Book"/>
            </a:endParaRPr>
          </a:p>
          <a:p>
            <a:pPr marL="341313" indent="-341313">
              <a:spcBef>
                <a:spcPct val="20000"/>
              </a:spcBef>
              <a:buClr>
                <a:schemeClr val="hlink"/>
              </a:buClr>
              <a:buSzPct val="60000"/>
            </a:pPr>
            <a:endParaRPr lang="en-GB" sz="600" baseline="30000" dirty="0">
              <a:solidFill>
                <a:srgbClr val="FFFFCC"/>
              </a:solidFill>
              <a:latin typeface="Avenir Book"/>
              <a:cs typeface="Avenir Book"/>
            </a:endParaRPr>
          </a:p>
          <a:p>
            <a:pPr marL="341313" indent="-341313">
              <a:spcBef>
                <a:spcPct val="20000"/>
              </a:spcBef>
              <a:buClr>
                <a:schemeClr val="hlink"/>
              </a:buClr>
              <a:buSzPct val="60000"/>
              <a:buFont typeface="Wingdings" pitchFamily="-105" charset="2"/>
              <a:buChar char="n"/>
            </a:pPr>
            <a:r>
              <a:rPr lang="en-GB" sz="2800" dirty="0">
                <a:solidFill>
                  <a:srgbClr val="FFFFCC"/>
                </a:solidFill>
                <a:latin typeface="Avenir Book"/>
                <a:cs typeface="Avenir Book"/>
              </a:rPr>
              <a:t>Density &amp; pressure:</a:t>
            </a:r>
          </a:p>
          <a:p>
            <a:pPr marL="341313" indent="-341313">
              <a:spcBef>
                <a:spcPct val="20000"/>
              </a:spcBef>
              <a:buClr>
                <a:schemeClr val="hlink"/>
              </a:buClr>
              <a:buSzPct val="60000"/>
              <a:buFont typeface="Wingdings" pitchFamily="-105" charset="2"/>
              <a:buChar char="n"/>
            </a:pPr>
            <a:endParaRPr lang="en-GB" sz="2800" dirty="0">
              <a:solidFill>
                <a:srgbClr val="FFFFCC"/>
              </a:solidFill>
              <a:latin typeface="Avenir Book"/>
              <a:cs typeface="Avenir Book"/>
            </a:endParaRPr>
          </a:p>
          <a:p>
            <a:pPr marL="341313" indent="-341313">
              <a:spcBef>
                <a:spcPct val="20000"/>
              </a:spcBef>
              <a:buClr>
                <a:schemeClr val="hlink"/>
              </a:buClr>
              <a:buSzPct val="60000"/>
              <a:buFont typeface="Wingdings" pitchFamily="-105" charset="2"/>
              <a:buChar char="n"/>
            </a:pPr>
            <a:endParaRPr lang="en-GB" sz="2800" dirty="0">
              <a:solidFill>
                <a:srgbClr val="FFFFCC"/>
              </a:solidFill>
              <a:latin typeface="Avenir Book"/>
              <a:cs typeface="Avenir Book"/>
            </a:endParaRPr>
          </a:p>
          <a:p>
            <a:pPr marL="341313" indent="-341313">
              <a:spcBef>
                <a:spcPct val="20000"/>
              </a:spcBef>
              <a:buClr>
                <a:schemeClr val="hlink"/>
              </a:buClr>
              <a:buSzPct val="60000"/>
              <a:buFont typeface="Wingdings" pitchFamily="-105" charset="2"/>
              <a:buChar char="n"/>
            </a:pPr>
            <a:endParaRPr lang="en-GB" sz="2800" dirty="0">
              <a:solidFill>
                <a:srgbClr val="FFFFCC"/>
              </a:solidFill>
              <a:latin typeface="Avenir Book"/>
              <a:cs typeface="Avenir Book"/>
            </a:endParaRPr>
          </a:p>
          <a:p>
            <a:pPr marL="341313" indent="-341313">
              <a:spcBef>
                <a:spcPct val="20000"/>
              </a:spcBef>
              <a:buClr>
                <a:schemeClr val="hlink"/>
              </a:buClr>
              <a:buSzPct val="60000"/>
              <a:buFont typeface="Wingdings" pitchFamily="-105" charset="2"/>
              <a:buChar char="n"/>
            </a:pPr>
            <a:r>
              <a:rPr lang="en-GB" sz="2800" dirty="0">
                <a:solidFill>
                  <a:srgbClr val="FFFFCC"/>
                </a:solidFill>
                <a:latin typeface="Avenir Book"/>
                <a:cs typeface="Avenir Book"/>
              </a:rPr>
              <a:t>Slow roll:</a:t>
            </a:r>
          </a:p>
        </p:txBody>
      </p:sp>
      <p:graphicFrame>
        <p:nvGraphicFramePr>
          <p:cNvPr id="524290" name="Object 2"/>
          <p:cNvGraphicFramePr>
            <a:graphicFrameLocks noChangeAspect="1"/>
          </p:cNvGraphicFramePr>
          <p:nvPr/>
        </p:nvGraphicFramePr>
        <p:xfrm>
          <a:off x="990600" y="4116387"/>
          <a:ext cx="2514600" cy="1293813"/>
        </p:xfrm>
        <a:graphic>
          <a:graphicData uri="http://schemas.openxmlformats.org/presentationml/2006/ole">
            <mc:AlternateContent xmlns:mc="http://schemas.openxmlformats.org/markup-compatibility/2006">
              <mc:Choice xmlns:v="urn:schemas-microsoft-com:vml" Requires="v">
                <p:oleObj spid="_x0000_s1713455" name="Equation" r:id="rId4" imgW="990997" imgH="508397" progId="Equation.3">
                  <p:embed/>
                </p:oleObj>
              </mc:Choice>
              <mc:Fallback>
                <p:oleObj name="Equation" r:id="rId4" imgW="990997" imgH="508397"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4116387"/>
                        <a:ext cx="2514600" cy="1293813"/>
                      </a:xfrm>
                      <a:prstGeom prst="rect">
                        <a:avLst/>
                      </a:prstGeom>
                      <a:solidFill>
                        <a:srgbClr val="CC66FF"/>
                      </a:solidFill>
                      <a:ln>
                        <a:noFill/>
                      </a:ln>
                      <a:extLst>
                        <a:ext uri="{91240B29-F687-4f45-9708-019B960494DF}">
                          <a14:hiddenLine xmlns:a14="http://schemas.microsoft.com/office/drawing/2010/main" w="9525">
                            <a:solidFill>
                              <a:srgbClr val="FF0000"/>
                            </a:solidFill>
                            <a:miter lim="800000"/>
                            <a:headEnd/>
                            <a:tailEnd/>
                          </a14:hiddenLine>
                        </a:ext>
                      </a:extLst>
                    </p:spPr>
                  </p:pic>
                </p:oleObj>
              </mc:Fallback>
            </mc:AlternateContent>
          </a:graphicData>
        </a:graphic>
      </p:graphicFrame>
      <p:sp>
        <p:nvSpPr>
          <p:cNvPr id="2194438" name="Oval 6"/>
          <p:cNvSpPr>
            <a:spLocks noChangeArrowheads="1"/>
          </p:cNvSpPr>
          <p:nvPr/>
        </p:nvSpPr>
        <p:spPr bwMode="auto">
          <a:xfrm>
            <a:off x="7391400" y="4267200"/>
            <a:ext cx="381000" cy="344488"/>
          </a:xfrm>
          <a:prstGeom prst="ellipse">
            <a:avLst/>
          </a:prstGeom>
          <a:gradFill rotWithShape="0">
            <a:gsLst>
              <a:gs pos="0">
                <a:srgbClr val="9933FF"/>
              </a:gs>
              <a:gs pos="100000">
                <a:srgbClr val="280D43"/>
              </a:gs>
            </a:gsLst>
            <a:lin ang="2700000" scaled="1"/>
          </a:gradFill>
          <a:ln w="9525">
            <a:solidFill>
              <a:schemeClr val="tx1"/>
            </a:solidFill>
            <a:round/>
            <a:headEnd/>
            <a:tailEnd/>
          </a:ln>
        </p:spPr>
        <p:txBody>
          <a:bodyPr wrap="none" lIns="91421" tIns="45711" rIns="91421" bIns="45711" anchor="ctr">
            <a:prstTxWarp prst="textNoShape">
              <a:avLst/>
            </a:prstTxWarp>
          </a:bodyPr>
          <a:lstStyle/>
          <a:p>
            <a:endParaRPr lang="en-US"/>
          </a:p>
        </p:txBody>
      </p:sp>
      <p:sp>
        <p:nvSpPr>
          <p:cNvPr id="524297" name="Line 7"/>
          <p:cNvSpPr>
            <a:spLocks noChangeShapeType="1"/>
          </p:cNvSpPr>
          <p:nvPr/>
        </p:nvSpPr>
        <p:spPr bwMode="auto">
          <a:xfrm flipH="1">
            <a:off x="7010400" y="4611688"/>
            <a:ext cx="406400" cy="366712"/>
          </a:xfrm>
          <a:prstGeom prst="line">
            <a:avLst/>
          </a:prstGeom>
          <a:noFill/>
          <a:ln w="38100">
            <a:solidFill>
              <a:srgbClr val="FFFF00"/>
            </a:solidFill>
            <a:round/>
            <a:headEnd/>
            <a:tailEnd type="triangle" w="med" len="med"/>
          </a:ln>
        </p:spPr>
        <p:txBody>
          <a:bodyPr lIns="91421" tIns="45711" rIns="91421" bIns="45711">
            <a:prstTxWarp prst="textNoShape">
              <a:avLst/>
            </a:prstTxWarp>
          </a:bodyPr>
          <a:lstStyle/>
          <a:p>
            <a:endParaRPr lang="en-US"/>
          </a:p>
        </p:txBody>
      </p:sp>
      <p:sp>
        <p:nvSpPr>
          <p:cNvPr id="524298" name="Freeform 8"/>
          <p:cNvSpPr>
            <a:spLocks/>
          </p:cNvSpPr>
          <p:nvPr/>
        </p:nvSpPr>
        <p:spPr bwMode="auto">
          <a:xfrm>
            <a:off x="4535488" y="3302000"/>
            <a:ext cx="3768725" cy="2344738"/>
          </a:xfrm>
          <a:custGeom>
            <a:avLst/>
            <a:gdLst>
              <a:gd name="T0" fmla="*/ 4080 w 4080"/>
              <a:gd name="T1" fmla="*/ 0 h 1632"/>
              <a:gd name="T2" fmla="*/ 2832 w 4080"/>
              <a:gd name="T3" fmla="*/ 1296 h 1632"/>
              <a:gd name="T4" fmla="*/ 0 w 4080"/>
              <a:gd name="T5" fmla="*/ 1632 h 1632"/>
              <a:gd name="T6" fmla="*/ 0 60000 65536"/>
              <a:gd name="T7" fmla="*/ 0 60000 65536"/>
              <a:gd name="T8" fmla="*/ 0 60000 65536"/>
              <a:gd name="T9" fmla="*/ 0 w 4080"/>
              <a:gd name="T10" fmla="*/ 0 h 1632"/>
              <a:gd name="T11" fmla="*/ 4080 w 4080"/>
              <a:gd name="T12" fmla="*/ 1632 h 1632"/>
            </a:gdLst>
            <a:ahLst/>
            <a:cxnLst>
              <a:cxn ang="T6">
                <a:pos x="T0" y="T1"/>
              </a:cxn>
              <a:cxn ang="T7">
                <a:pos x="T2" y="T3"/>
              </a:cxn>
              <a:cxn ang="T8">
                <a:pos x="T4" y="T5"/>
              </a:cxn>
            </a:cxnLst>
            <a:rect l="T9" t="T10" r="T11" b="T12"/>
            <a:pathLst>
              <a:path w="4080" h="1632">
                <a:moveTo>
                  <a:pt x="4080" y="0"/>
                </a:moveTo>
                <a:cubicBezTo>
                  <a:pt x="3796" y="512"/>
                  <a:pt x="3512" y="1024"/>
                  <a:pt x="2832" y="1296"/>
                </a:cubicBezTo>
                <a:cubicBezTo>
                  <a:pt x="2152" y="1568"/>
                  <a:pt x="1076" y="1600"/>
                  <a:pt x="0" y="1632"/>
                </a:cubicBezTo>
              </a:path>
            </a:pathLst>
          </a:custGeom>
          <a:noFill/>
          <a:ln w="57150">
            <a:solidFill>
              <a:srgbClr val="FF0000"/>
            </a:solidFill>
            <a:round/>
            <a:headEnd/>
            <a:tailEnd/>
          </a:ln>
        </p:spPr>
        <p:txBody>
          <a:bodyPr lIns="91421" tIns="45711" rIns="91421" bIns="45711">
            <a:prstTxWarp prst="textNoShape">
              <a:avLst/>
            </a:prstTxWarp>
          </a:bodyPr>
          <a:lstStyle/>
          <a:p>
            <a:endParaRPr lang="en-US"/>
          </a:p>
        </p:txBody>
      </p:sp>
      <p:sp>
        <p:nvSpPr>
          <p:cNvPr id="524299" name="Freeform 9"/>
          <p:cNvSpPr>
            <a:spLocks/>
          </p:cNvSpPr>
          <p:nvPr/>
        </p:nvSpPr>
        <p:spPr bwMode="auto">
          <a:xfrm>
            <a:off x="4495800" y="3378200"/>
            <a:ext cx="3902075" cy="2344738"/>
          </a:xfrm>
          <a:custGeom>
            <a:avLst/>
            <a:gdLst>
              <a:gd name="T0" fmla="*/ 0 w 4224"/>
              <a:gd name="T1" fmla="*/ 0 h 1632"/>
              <a:gd name="T2" fmla="*/ 0 w 4224"/>
              <a:gd name="T3" fmla="*/ 1632 h 1632"/>
              <a:gd name="T4" fmla="*/ 4224 w 4224"/>
              <a:gd name="T5" fmla="*/ 1632 h 1632"/>
              <a:gd name="T6" fmla="*/ 0 60000 65536"/>
              <a:gd name="T7" fmla="*/ 0 60000 65536"/>
              <a:gd name="T8" fmla="*/ 0 60000 65536"/>
              <a:gd name="T9" fmla="*/ 0 w 4224"/>
              <a:gd name="T10" fmla="*/ 0 h 1632"/>
              <a:gd name="T11" fmla="*/ 4224 w 4224"/>
              <a:gd name="T12" fmla="*/ 1632 h 1632"/>
            </a:gdLst>
            <a:ahLst/>
            <a:cxnLst>
              <a:cxn ang="T6">
                <a:pos x="T0" y="T1"/>
              </a:cxn>
              <a:cxn ang="T7">
                <a:pos x="T2" y="T3"/>
              </a:cxn>
              <a:cxn ang="T8">
                <a:pos x="T4" y="T5"/>
              </a:cxn>
            </a:cxnLst>
            <a:rect l="T9" t="T10" r="T11" b="T12"/>
            <a:pathLst>
              <a:path w="4224" h="1632">
                <a:moveTo>
                  <a:pt x="0" y="0"/>
                </a:moveTo>
                <a:lnTo>
                  <a:pt x="0" y="1632"/>
                </a:lnTo>
                <a:lnTo>
                  <a:pt x="4224" y="1632"/>
                </a:lnTo>
              </a:path>
            </a:pathLst>
          </a:custGeom>
          <a:noFill/>
          <a:ln w="9525">
            <a:solidFill>
              <a:srgbClr val="FFFF00"/>
            </a:solidFill>
            <a:round/>
            <a:headEnd type="triangle" w="med" len="med"/>
            <a:tailEnd type="triangle" w="med" len="med"/>
          </a:ln>
        </p:spPr>
        <p:txBody>
          <a:bodyPr lIns="91421" tIns="45711" rIns="91421" bIns="45711">
            <a:prstTxWarp prst="textNoShape">
              <a:avLst/>
            </a:prstTxWarp>
          </a:bodyPr>
          <a:lstStyle/>
          <a:p>
            <a:endParaRPr lang="en-US"/>
          </a:p>
        </p:txBody>
      </p:sp>
      <p:sp>
        <p:nvSpPr>
          <p:cNvPr id="524300" name="Text Box 10"/>
          <p:cNvSpPr txBox="1">
            <a:spLocks noChangeArrowheads="1"/>
          </p:cNvSpPr>
          <p:nvPr/>
        </p:nvSpPr>
        <p:spPr bwMode="auto">
          <a:xfrm>
            <a:off x="4543425" y="3276600"/>
            <a:ext cx="796925" cy="461963"/>
          </a:xfrm>
          <a:prstGeom prst="rect">
            <a:avLst/>
          </a:prstGeom>
          <a:noFill/>
          <a:ln w="9525">
            <a:noFill/>
            <a:miter lim="800000"/>
            <a:headEnd/>
            <a:tailEnd/>
          </a:ln>
        </p:spPr>
        <p:txBody>
          <a:bodyPr wrap="none" lIns="91421" tIns="45711" rIns="91421" bIns="45711">
            <a:prstTxWarp prst="textNoShape">
              <a:avLst/>
            </a:prstTxWarp>
            <a:spAutoFit/>
          </a:bodyPr>
          <a:lstStyle/>
          <a:p>
            <a:r>
              <a:rPr lang="en-GB" sz="2400">
                <a:solidFill>
                  <a:srgbClr val="FFFF00"/>
                </a:solidFill>
                <a:latin typeface="Times New Roman" pitchFamily="-105" charset="0"/>
              </a:rPr>
              <a:t>V</a:t>
            </a:r>
            <a:r>
              <a:rPr lang="en-GB" sz="2400">
                <a:solidFill>
                  <a:srgbClr val="FFFF00"/>
                </a:solidFill>
                <a:latin typeface="Symbol" pitchFamily="-105" charset="2"/>
              </a:rPr>
              <a:t>(j)</a:t>
            </a:r>
            <a:endParaRPr lang="en-US" sz="2400">
              <a:solidFill>
                <a:srgbClr val="FFFF00"/>
              </a:solidFill>
              <a:latin typeface="Symbol" pitchFamily="-105" charset="2"/>
            </a:endParaRPr>
          </a:p>
        </p:txBody>
      </p:sp>
      <p:sp>
        <p:nvSpPr>
          <p:cNvPr id="524301" name="Text Box 11"/>
          <p:cNvSpPr txBox="1">
            <a:spLocks noChangeArrowheads="1"/>
          </p:cNvSpPr>
          <p:nvPr/>
        </p:nvSpPr>
        <p:spPr bwMode="auto">
          <a:xfrm>
            <a:off x="8472488" y="5402263"/>
            <a:ext cx="368300" cy="457200"/>
          </a:xfrm>
          <a:prstGeom prst="rect">
            <a:avLst/>
          </a:prstGeom>
          <a:noFill/>
          <a:ln w="9525">
            <a:noFill/>
            <a:miter lim="800000"/>
            <a:headEnd/>
            <a:tailEnd/>
          </a:ln>
        </p:spPr>
        <p:txBody>
          <a:bodyPr wrap="none" lIns="91421" tIns="45711" rIns="91421" bIns="45711">
            <a:prstTxWarp prst="textNoShape">
              <a:avLst/>
            </a:prstTxWarp>
            <a:spAutoFit/>
          </a:bodyPr>
          <a:lstStyle/>
          <a:p>
            <a:r>
              <a:rPr lang="en-GB" sz="2400">
                <a:solidFill>
                  <a:srgbClr val="FFFF00"/>
                </a:solidFill>
                <a:latin typeface="Symbol" pitchFamily="-105" charset="2"/>
              </a:rPr>
              <a:t>j</a:t>
            </a:r>
            <a:endParaRPr lang="en-US" sz="2400">
              <a:solidFill>
                <a:srgbClr val="FFFF00"/>
              </a:solidFill>
              <a:latin typeface="Symbol" pitchFamily="-105" charset="2"/>
            </a:endParaRPr>
          </a:p>
        </p:txBody>
      </p:sp>
      <p:graphicFrame>
        <p:nvGraphicFramePr>
          <p:cNvPr id="524291" name="Object 3"/>
          <p:cNvGraphicFramePr>
            <a:graphicFrameLocks noChangeAspect="1"/>
          </p:cNvGraphicFramePr>
          <p:nvPr/>
        </p:nvGraphicFramePr>
        <p:xfrm>
          <a:off x="914400" y="6003925"/>
          <a:ext cx="7959725" cy="549275"/>
        </p:xfrm>
        <a:graphic>
          <a:graphicData uri="http://schemas.openxmlformats.org/presentationml/2006/ole">
            <mc:AlternateContent xmlns:mc="http://schemas.openxmlformats.org/markup-compatibility/2006">
              <mc:Choice xmlns:v="urn:schemas-microsoft-com:vml" Requires="v">
                <p:oleObj spid="_x0000_s1713456" name="Equation" r:id="rId6" imgW="3136900" imgH="215900" progId="Equation.3">
                  <p:embed/>
                </p:oleObj>
              </mc:Choice>
              <mc:Fallback>
                <p:oleObj name="Equation" r:id="rId6" imgW="3136900" imgH="215900" progId="Equation.3">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400" y="6003925"/>
                        <a:ext cx="7959725" cy="549275"/>
                      </a:xfrm>
                      <a:prstGeom prst="rect">
                        <a:avLst/>
                      </a:prstGeom>
                      <a:solidFill>
                        <a:srgbClr val="CC66FF"/>
                      </a:solidFill>
                      <a:ln>
                        <a:noFill/>
                      </a:ln>
                      <a:extLst>
                        <a:ext uri="{91240B29-F687-4f45-9708-019B960494DF}">
                          <a14:hiddenLine xmlns:a14="http://schemas.microsoft.com/office/drawing/2010/main" w="9525">
                            <a:solidFill>
                              <a:srgbClr val="FF0000"/>
                            </a:solidFill>
                            <a:miter lim="800000"/>
                            <a:headEnd/>
                            <a:tailEnd/>
                          </a14:hiddenLine>
                        </a:ext>
                      </a:extLst>
                    </p:spPr>
                  </p:pic>
                </p:oleObj>
              </mc:Fallback>
            </mc:AlternateContent>
          </a:graphicData>
        </a:graphic>
      </p:graphicFrame>
      <p:graphicFrame>
        <p:nvGraphicFramePr>
          <p:cNvPr id="524292" name="Object 4"/>
          <p:cNvGraphicFramePr>
            <a:graphicFrameLocks noChangeAspect="1"/>
          </p:cNvGraphicFramePr>
          <p:nvPr/>
        </p:nvGraphicFramePr>
        <p:xfrm>
          <a:off x="946239" y="2303729"/>
          <a:ext cx="2787562" cy="972871"/>
        </p:xfrm>
        <a:graphic>
          <a:graphicData uri="http://schemas.openxmlformats.org/presentationml/2006/ole">
            <mc:AlternateContent xmlns:mc="http://schemas.openxmlformats.org/markup-compatibility/2006">
              <mc:Choice xmlns:v="urn:schemas-microsoft-com:vml" Requires="v">
                <p:oleObj spid="_x0000_s1713457" name="Equation" r:id="rId8" imgW="1130300" imgH="393700" progId="Equation.3">
                  <p:embed/>
                </p:oleObj>
              </mc:Choice>
              <mc:Fallback>
                <p:oleObj name="Equation" r:id="rId8" imgW="1130300" imgH="393700" progId="Equation.3">
                  <p:embed/>
                  <p:pic>
                    <p:nvPicPr>
                      <p:cNvPr id="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6239" y="2303729"/>
                        <a:ext cx="2787562" cy="972871"/>
                      </a:xfrm>
                      <a:prstGeom prst="rect">
                        <a:avLst/>
                      </a:prstGeom>
                      <a:solidFill>
                        <a:srgbClr val="CC66FF"/>
                      </a:solidFill>
                      <a:ln>
                        <a:noFill/>
                      </a:ln>
                      <a:extLst>
                        <a:ext uri="{91240B29-F687-4f45-9708-019B960494DF}">
                          <a14:hiddenLine xmlns:a14="http://schemas.microsoft.com/office/drawing/2010/main" w="9525">
                            <a:solidFill>
                              <a:srgbClr val="FF0000"/>
                            </a:solidFill>
                            <a:miter lim="800000"/>
                            <a:headEnd/>
                            <a:tailEnd/>
                          </a14:hiddenLine>
                        </a:ext>
                      </a:extLst>
                    </p:spPr>
                  </p:pic>
                </p:oleObj>
              </mc:Fallback>
            </mc:AlternateContent>
          </a:graphicData>
        </a:graphic>
      </p:graphicFrame>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2.22222E-6 -5.92593E-6 C -0.01233 0.02962 -0.02448 0.05948 -0.05972 0.08332 C -0.09497 0.10717 -0.16615 0.1317 -0.21111 0.14258 C -0.25608 0.15346 -0.30955 0.14721 -0.32917 0.14814 " pathEditMode="relative" ptsTypes="aaaA">
                                      <p:cBhvr>
                                        <p:cTn id="6" dur="5000" fill="hold"/>
                                        <p:tgtEl>
                                          <p:spTgt spid="219443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443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90" name="Rectangle 2"/>
          <p:cNvSpPr>
            <a:spLocks noGrp="1" noChangeArrowheads="1"/>
          </p:cNvSpPr>
          <p:nvPr>
            <p:ph type="title"/>
          </p:nvPr>
        </p:nvSpPr>
        <p:spPr/>
        <p:txBody>
          <a:bodyPr/>
          <a:lstStyle/>
          <a:p>
            <a:pPr eaLnBrk="1" hangingPunct="1"/>
            <a:endParaRPr lang="en-US"/>
          </a:p>
        </p:txBody>
      </p:sp>
      <p:sp>
        <p:nvSpPr>
          <p:cNvPr id="528391" name="Rectangle 3"/>
          <p:cNvSpPr>
            <a:spLocks noGrp="1" noChangeArrowheads="1"/>
          </p:cNvSpPr>
          <p:nvPr>
            <p:ph type="body" idx="1"/>
          </p:nvPr>
        </p:nvSpPr>
        <p:spPr/>
        <p:txBody>
          <a:bodyPr/>
          <a:lstStyle/>
          <a:p>
            <a:pPr eaLnBrk="1" hangingPunct="1"/>
            <a:endParaRPr lang="en-US"/>
          </a:p>
        </p:txBody>
      </p:sp>
      <p:pic>
        <p:nvPicPr>
          <p:cNvPr id="528392" name="Picture 4" descr="scalings_araa_logz"/>
          <p:cNvPicPr>
            <a:picLocks noChangeAspect="1" noChangeArrowheads="1"/>
          </p:cNvPicPr>
          <p:nvPr/>
        </p:nvPicPr>
        <p:blipFill>
          <a:blip r:embed="rId4"/>
          <a:srcRect/>
          <a:stretch>
            <a:fillRect/>
          </a:stretch>
        </p:blipFill>
        <p:spPr bwMode="auto">
          <a:xfrm>
            <a:off x="-76200" y="0"/>
            <a:ext cx="9220200" cy="6959600"/>
          </a:xfrm>
          <a:prstGeom prst="rect">
            <a:avLst/>
          </a:prstGeom>
          <a:noFill/>
          <a:ln w="9525">
            <a:noFill/>
            <a:miter lim="800000"/>
            <a:headEnd/>
            <a:tailEnd/>
          </a:ln>
        </p:spPr>
      </p:pic>
      <p:graphicFrame>
        <p:nvGraphicFramePr>
          <p:cNvPr id="528386" name="Object 2"/>
          <p:cNvGraphicFramePr>
            <a:graphicFrameLocks noChangeAspect="1"/>
          </p:cNvGraphicFramePr>
          <p:nvPr/>
        </p:nvGraphicFramePr>
        <p:xfrm>
          <a:off x="5441950" y="3692526"/>
          <a:ext cx="1339850" cy="498475"/>
        </p:xfrm>
        <a:graphic>
          <a:graphicData uri="http://schemas.openxmlformats.org/presentationml/2006/ole">
            <mc:AlternateContent xmlns:mc="http://schemas.openxmlformats.org/markup-compatibility/2006">
              <mc:Choice xmlns:v="urn:schemas-microsoft-com:vml" Requires="v">
                <p:oleObj spid="_x0000_s957830" name="Equation" r:id="rId5" imgW="546100" imgH="203200" progId="Equation.3">
                  <p:embed/>
                </p:oleObj>
              </mc:Choice>
              <mc:Fallback>
                <p:oleObj name="Equation" r:id="rId5" imgW="546100" imgH="203200" progId="Equation.3">
                  <p:embed/>
                  <p:pic>
                    <p:nvPicPr>
                      <p:cNvPr id="0"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441950" y="3692526"/>
                        <a:ext cx="1339850" cy="498475"/>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28387" name="Object 3"/>
          <p:cNvGraphicFramePr>
            <a:graphicFrameLocks noChangeAspect="1"/>
          </p:cNvGraphicFramePr>
          <p:nvPr/>
        </p:nvGraphicFramePr>
        <p:xfrm>
          <a:off x="2971800" y="3733800"/>
          <a:ext cx="1219200" cy="477838"/>
        </p:xfrm>
        <a:graphic>
          <a:graphicData uri="http://schemas.openxmlformats.org/presentationml/2006/ole">
            <mc:AlternateContent xmlns:mc="http://schemas.openxmlformats.org/markup-compatibility/2006">
              <mc:Choice xmlns:v="urn:schemas-microsoft-com:vml" Requires="v">
                <p:oleObj spid="_x0000_s957831" name="Equation" r:id="rId7" imgW="520700" imgH="203200" progId="Equation.3">
                  <p:embed/>
                </p:oleObj>
              </mc:Choice>
              <mc:Fallback>
                <p:oleObj name="Equation" r:id="rId7" imgW="520700" imgH="203200" progId="Equation.3">
                  <p:embed/>
                  <p:pic>
                    <p:nvPicPr>
                      <p:cNvPr id="0" name="Picture 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971800" y="3733800"/>
                        <a:ext cx="1219200" cy="477838"/>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28388" name="Object 4"/>
          <p:cNvGraphicFramePr>
            <a:graphicFrameLocks noChangeAspect="1"/>
          </p:cNvGraphicFramePr>
          <p:nvPr/>
        </p:nvGraphicFramePr>
        <p:xfrm>
          <a:off x="1447801" y="5149850"/>
          <a:ext cx="1676400" cy="412750"/>
        </p:xfrm>
        <a:graphic>
          <a:graphicData uri="http://schemas.openxmlformats.org/presentationml/2006/ole">
            <mc:AlternateContent xmlns:mc="http://schemas.openxmlformats.org/markup-compatibility/2006">
              <mc:Choice xmlns:v="urn:schemas-microsoft-com:vml" Requires="v">
                <p:oleObj spid="_x0000_s957832" name="Equation" r:id="rId9" imgW="825500" imgH="203200" progId="Equation.3">
                  <p:embed/>
                </p:oleObj>
              </mc:Choice>
              <mc:Fallback>
                <p:oleObj name="Equation" r:id="rId9" imgW="825500" imgH="203200" progId="Equation.3">
                  <p:embed/>
                  <p:pic>
                    <p:nvPicPr>
                      <p:cNvPr id="0" name="Picture 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447801" y="5149850"/>
                        <a:ext cx="1676400" cy="412750"/>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28389" name="Object 5"/>
          <p:cNvGraphicFramePr>
            <a:graphicFrameLocks noChangeAspect="1"/>
          </p:cNvGraphicFramePr>
          <p:nvPr/>
        </p:nvGraphicFramePr>
        <p:xfrm>
          <a:off x="3581400" y="762000"/>
          <a:ext cx="3352800" cy="1657350"/>
        </p:xfrm>
        <a:graphic>
          <a:graphicData uri="http://schemas.openxmlformats.org/presentationml/2006/ole">
            <mc:AlternateContent xmlns:mc="http://schemas.openxmlformats.org/markup-compatibility/2006">
              <mc:Choice xmlns:v="urn:schemas-microsoft-com:vml" Requires="v">
                <p:oleObj spid="_x0000_s957833" name="Equation" r:id="rId11" imgW="1282700" imgH="635000" progId="Equation.3">
                  <p:embed/>
                </p:oleObj>
              </mc:Choice>
              <mc:Fallback>
                <p:oleObj name="Equation" r:id="rId11" imgW="1282700" imgH="635000" progId="Equation.3">
                  <p:embed/>
                  <p:pic>
                    <p:nvPicPr>
                      <p:cNvPr id="0" name="Picture 5"/>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581400" y="762000"/>
                        <a:ext cx="3352800" cy="1657350"/>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528393" name="Text Box 9"/>
          <p:cNvSpPr txBox="1">
            <a:spLocks/>
          </p:cNvSpPr>
          <p:nvPr/>
        </p:nvSpPr>
        <p:spPr bwMode="auto">
          <a:xfrm>
            <a:off x="5867401" y="6262690"/>
            <a:ext cx="2081732" cy="523168"/>
          </a:xfrm>
          <a:prstGeom prst="rect">
            <a:avLst/>
          </a:prstGeom>
          <a:noFill/>
          <a:ln w="12700">
            <a:noFill/>
            <a:miter lim="800000"/>
            <a:headEnd/>
            <a:tailEnd/>
          </a:ln>
        </p:spPr>
        <p:txBody>
          <a:bodyPr wrap="none" lIns="91388" tIns="45694" rIns="91388" bIns="45694">
            <a:prstTxWarp prst="textNoShape">
              <a:avLst/>
            </a:prstTxWarp>
            <a:spAutoFit/>
          </a:bodyPr>
          <a:lstStyle/>
          <a:p>
            <a:r>
              <a:rPr lang="en-US" sz="2800" dirty="0">
                <a:latin typeface="Times New Roman" pitchFamily="-105" charset="0"/>
              </a:rPr>
              <a:t>=Log[a</a:t>
            </a:r>
            <a:r>
              <a:rPr lang="en-US" sz="2800" baseline="-25000" dirty="0">
                <a:latin typeface="Times New Roman" pitchFamily="-105" charset="0"/>
              </a:rPr>
              <a:t>0</a:t>
            </a:r>
            <a:r>
              <a:rPr lang="en-US" sz="2800" dirty="0">
                <a:latin typeface="Times New Roman" pitchFamily="-105" charset="0"/>
              </a:rPr>
              <a:t>/a(t)]</a:t>
            </a:r>
          </a:p>
        </p:txBody>
      </p:sp>
      <p:sp>
        <p:nvSpPr>
          <p:cNvPr id="10" name="TextBox 9"/>
          <p:cNvSpPr txBox="1"/>
          <p:nvPr/>
        </p:nvSpPr>
        <p:spPr>
          <a:xfrm>
            <a:off x="228600" y="76204"/>
            <a:ext cx="8487637" cy="461612"/>
          </a:xfrm>
          <a:prstGeom prst="rect">
            <a:avLst/>
          </a:prstGeom>
          <a:noFill/>
        </p:spPr>
        <p:txBody>
          <a:bodyPr wrap="none" lIns="91388" tIns="45694" rIns="91388" bIns="45694">
            <a:spAutoFit/>
          </a:bodyPr>
          <a:lstStyle/>
          <a:p>
            <a:pPr>
              <a:defRPr/>
            </a:pPr>
            <a:r>
              <a:rPr lang="en-US" sz="2400" dirty="0">
                <a:latin typeface="Avenir Book"/>
                <a:ea typeface="Arial" pitchFamily="-111" charset="0"/>
                <a:cs typeface="Avenir Book"/>
                <a:sym typeface="Arial" pitchFamily="-111" charset="0"/>
              </a:rPr>
              <a:t>Equation of State parameter </a:t>
            </a:r>
            <a:r>
              <a:rPr lang="en-US" sz="2400" i="1" dirty="0" err="1">
                <a:latin typeface="Avenir Book"/>
                <a:ea typeface="Arial" pitchFamily="-111" charset="0"/>
                <a:cs typeface="Avenir Book"/>
                <a:sym typeface="Arial" pitchFamily="-111" charset="0"/>
              </a:rPr>
              <a:t>w</a:t>
            </a:r>
            <a:r>
              <a:rPr lang="en-US" sz="2400" dirty="0">
                <a:latin typeface="Avenir Book"/>
                <a:ea typeface="Arial" pitchFamily="-111" charset="0"/>
                <a:cs typeface="Avenir Book"/>
                <a:sym typeface="Arial" pitchFamily="-111" charset="0"/>
              </a:rPr>
              <a:t> determines Cosmic Evolution</a:t>
            </a:r>
          </a:p>
        </p:txBody>
      </p:sp>
      <p:sp>
        <p:nvSpPr>
          <p:cNvPr id="528395" name="TextBox 10"/>
          <p:cNvSpPr txBox="1">
            <a:spLocks noChangeArrowheads="1"/>
          </p:cNvSpPr>
          <p:nvPr/>
        </p:nvSpPr>
        <p:spPr bwMode="auto">
          <a:xfrm>
            <a:off x="3505203" y="2362202"/>
            <a:ext cx="3870021" cy="369300"/>
          </a:xfrm>
          <a:prstGeom prst="rect">
            <a:avLst/>
          </a:prstGeom>
          <a:noFill/>
          <a:ln w="9525">
            <a:noFill/>
            <a:miter lim="800000"/>
            <a:headEnd/>
            <a:tailEnd/>
          </a:ln>
        </p:spPr>
        <p:txBody>
          <a:bodyPr wrap="none" lIns="91407" tIns="45704" rIns="91407" bIns="45704">
            <a:prstTxWarp prst="textNoShape">
              <a:avLst/>
            </a:prstTxWarp>
            <a:spAutoFit/>
          </a:bodyPr>
          <a:lstStyle/>
          <a:p>
            <a:r>
              <a:rPr lang="en-US" dirty="0">
                <a:latin typeface="Avenir Book"/>
                <a:cs typeface="Avenir Book"/>
              </a:rPr>
              <a:t>Conservation of Energy-Momentum</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6"/>
          <p:cNvSpPr>
            <a:spLocks noGrp="1" noChangeArrowheads="1"/>
          </p:cNvSpPr>
          <p:nvPr>
            <p:ph type="sldNum" sz="quarter" idx="10"/>
          </p:nvPr>
        </p:nvSpPr>
        <p:spPr>
          <a:xfrm>
            <a:off x="6781800" y="6400800"/>
            <a:ext cx="1905000" cy="457200"/>
          </a:xfrm>
        </p:spPr>
        <p:txBody>
          <a:bodyPr/>
          <a:lstStyle/>
          <a:p>
            <a:pPr>
              <a:defRPr/>
            </a:pPr>
            <a:endParaRPr lang="en-US">
              <a:solidFill>
                <a:srgbClr val="000000"/>
              </a:solidFill>
              <a:latin typeface="Times"/>
            </a:endParaRPr>
          </a:p>
          <a:p>
            <a:pPr>
              <a:defRPr/>
            </a:pPr>
            <a:fld id="{069521DE-C90D-5B4F-9980-832235A92AB0}" type="slidenum">
              <a:rPr lang="en-US">
                <a:solidFill>
                  <a:srgbClr val="000000"/>
                </a:solidFill>
                <a:latin typeface="Times"/>
              </a:rPr>
              <a:pPr>
                <a:defRPr/>
              </a:pPr>
              <a:t>13</a:t>
            </a:fld>
            <a:endParaRPr lang="en-US">
              <a:solidFill>
                <a:srgbClr val="000000"/>
              </a:solidFill>
              <a:latin typeface="Times"/>
            </a:endParaRPr>
          </a:p>
        </p:txBody>
      </p:sp>
      <p:sp>
        <p:nvSpPr>
          <p:cNvPr id="512005" name="Text Box 6"/>
          <p:cNvSpPr txBox="1">
            <a:spLocks/>
          </p:cNvSpPr>
          <p:nvPr/>
        </p:nvSpPr>
        <p:spPr bwMode="auto">
          <a:xfrm>
            <a:off x="381001" y="381000"/>
            <a:ext cx="8382000" cy="1077200"/>
          </a:xfrm>
          <a:prstGeom prst="rect">
            <a:avLst/>
          </a:prstGeom>
          <a:noFill/>
          <a:ln w="12700">
            <a:noFill/>
            <a:miter lim="800000"/>
            <a:headEnd/>
            <a:tailEnd/>
          </a:ln>
        </p:spPr>
        <p:txBody>
          <a:bodyPr wrap="square" lIns="91421" tIns="45711" rIns="91421" bIns="45711">
            <a:prstTxWarp prst="textNoShape">
              <a:avLst/>
            </a:prstTxWarp>
            <a:spAutoFit/>
          </a:bodyPr>
          <a:lstStyle/>
          <a:p>
            <a:r>
              <a:rPr lang="en-US" sz="3200" dirty="0" smtClean="0">
                <a:solidFill>
                  <a:srgbClr val="FFFFCC"/>
                </a:solidFill>
                <a:latin typeface="Avenir Book"/>
                <a:cs typeface="Avenir Book"/>
              </a:rPr>
              <a:t>Recent Constraints </a:t>
            </a:r>
            <a:r>
              <a:rPr lang="en-US" sz="3200" dirty="0">
                <a:solidFill>
                  <a:srgbClr val="FFFFCC"/>
                </a:solidFill>
                <a:latin typeface="Avenir Book"/>
                <a:cs typeface="Avenir Book"/>
              </a:rPr>
              <a:t>from </a:t>
            </a:r>
            <a:r>
              <a:rPr lang="en-US" sz="3200" dirty="0" smtClean="0">
                <a:solidFill>
                  <a:srgbClr val="FFFFCC"/>
                </a:solidFill>
                <a:latin typeface="Avenir Book"/>
                <a:cs typeface="Avenir Book"/>
              </a:rPr>
              <a:t>Supernovae, CMB, </a:t>
            </a:r>
            <a:r>
              <a:rPr lang="en-US" sz="3200" dirty="0">
                <a:solidFill>
                  <a:srgbClr val="FFFFCC"/>
                </a:solidFill>
                <a:latin typeface="Avenir Book"/>
                <a:cs typeface="Avenir Book"/>
              </a:rPr>
              <a:t>and Large-scale </a:t>
            </a:r>
            <a:r>
              <a:rPr lang="en-US" sz="3200" dirty="0" smtClean="0">
                <a:solidFill>
                  <a:srgbClr val="FFFFCC"/>
                </a:solidFill>
                <a:latin typeface="Avenir Book"/>
                <a:cs typeface="Avenir Book"/>
              </a:rPr>
              <a:t>Structure</a:t>
            </a:r>
            <a:endParaRPr lang="en-US" sz="3200" dirty="0">
              <a:solidFill>
                <a:srgbClr val="FFFFCC"/>
              </a:solidFill>
              <a:latin typeface="Avenir Book"/>
              <a:cs typeface="Avenir Book"/>
            </a:endParaRPr>
          </a:p>
        </p:txBody>
      </p:sp>
      <p:pic>
        <p:nvPicPr>
          <p:cNvPr id="9" name="Picture 8" descr="snls-sullivan-fig2.pdf"/>
          <p:cNvPicPr>
            <a:picLocks noChangeAspect="1"/>
          </p:cNvPicPr>
          <p:nvPr/>
        </p:nvPicPr>
        <p:blipFill>
          <a:blip r:embed="rId3"/>
          <a:stretch>
            <a:fillRect/>
          </a:stretch>
        </p:blipFill>
        <p:spPr>
          <a:xfrm>
            <a:off x="0" y="2488200"/>
            <a:ext cx="4572000" cy="3303000"/>
          </a:xfrm>
          <a:prstGeom prst="rect">
            <a:avLst/>
          </a:prstGeom>
        </p:spPr>
      </p:pic>
      <p:sp>
        <p:nvSpPr>
          <p:cNvPr id="11" name="TextBox 10"/>
          <p:cNvSpPr txBox="1"/>
          <p:nvPr/>
        </p:nvSpPr>
        <p:spPr>
          <a:xfrm>
            <a:off x="1600200" y="5955268"/>
            <a:ext cx="2189300" cy="400110"/>
          </a:xfrm>
          <a:prstGeom prst="rect">
            <a:avLst/>
          </a:prstGeom>
          <a:noFill/>
        </p:spPr>
        <p:txBody>
          <a:bodyPr wrap="none" rtlCol="0">
            <a:spAutoFit/>
          </a:bodyPr>
          <a:lstStyle/>
          <a:p>
            <a:r>
              <a:rPr lang="en-US" sz="2000" dirty="0">
                <a:solidFill>
                  <a:srgbClr val="12FF29"/>
                </a:solidFill>
                <a:latin typeface="Avenir Book"/>
                <a:cs typeface="Avenir Book"/>
              </a:rPr>
              <a:t>Sullivan </a:t>
            </a:r>
            <a:r>
              <a:rPr lang="en-US" sz="2000" dirty="0" err="1">
                <a:solidFill>
                  <a:srgbClr val="12FF29"/>
                </a:solidFill>
                <a:latin typeface="Avenir Book"/>
                <a:cs typeface="Avenir Book"/>
              </a:rPr>
              <a:t>etal</a:t>
            </a:r>
            <a:r>
              <a:rPr lang="en-US" sz="2000" dirty="0">
                <a:solidFill>
                  <a:srgbClr val="12FF29"/>
                </a:solidFill>
                <a:latin typeface="Avenir Book"/>
                <a:cs typeface="Avenir Book"/>
              </a:rPr>
              <a:t> 2011</a:t>
            </a:r>
          </a:p>
        </p:txBody>
      </p:sp>
      <p:pic>
        <p:nvPicPr>
          <p:cNvPr id="2" name="Picture 1" descr="planck-wa-wo.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8200" y="2459287"/>
            <a:ext cx="4495800" cy="3331913"/>
          </a:xfrm>
          <a:prstGeom prst="rect">
            <a:avLst/>
          </a:prstGeom>
        </p:spPr>
      </p:pic>
      <p:sp>
        <p:nvSpPr>
          <p:cNvPr id="3" name="Rectangle 2"/>
          <p:cNvSpPr/>
          <p:nvPr/>
        </p:nvSpPr>
        <p:spPr>
          <a:xfrm>
            <a:off x="6378841" y="5955268"/>
            <a:ext cx="1795351" cy="400110"/>
          </a:xfrm>
          <a:prstGeom prst="rect">
            <a:avLst/>
          </a:prstGeom>
        </p:spPr>
        <p:txBody>
          <a:bodyPr wrap="none">
            <a:spAutoFit/>
          </a:bodyPr>
          <a:lstStyle/>
          <a:p>
            <a:r>
              <a:rPr lang="en-US" sz="2000" dirty="0" smtClean="0">
                <a:solidFill>
                  <a:srgbClr val="12FF29"/>
                </a:solidFill>
                <a:latin typeface="Avenir Book"/>
                <a:cs typeface="Avenir Book"/>
              </a:rPr>
              <a:t>Ade </a:t>
            </a:r>
            <a:r>
              <a:rPr lang="en-US" sz="2000" dirty="0" err="1">
                <a:solidFill>
                  <a:srgbClr val="12FF29"/>
                </a:solidFill>
                <a:latin typeface="Avenir Book"/>
                <a:cs typeface="Avenir Book"/>
              </a:rPr>
              <a:t>etal</a:t>
            </a:r>
            <a:r>
              <a:rPr lang="en-US" sz="2000" dirty="0">
                <a:solidFill>
                  <a:srgbClr val="12FF29"/>
                </a:solidFill>
                <a:latin typeface="Avenir Book"/>
                <a:cs typeface="Avenir Book"/>
              </a:rPr>
              <a:t> </a:t>
            </a:r>
            <a:r>
              <a:rPr lang="en-US" sz="2000" dirty="0" smtClean="0">
                <a:solidFill>
                  <a:srgbClr val="12FF29"/>
                </a:solidFill>
                <a:latin typeface="Avenir Book"/>
                <a:cs typeface="Avenir Book"/>
              </a:rPr>
              <a:t>2013</a:t>
            </a:r>
            <a:endParaRPr lang="en-US" sz="2000" dirty="0">
              <a:solidFill>
                <a:srgbClr val="12FF29"/>
              </a:solidFill>
              <a:latin typeface="Avenir Book"/>
              <a:cs typeface="Avenir Book"/>
            </a:endParaRPr>
          </a:p>
        </p:txBody>
      </p:sp>
      <p:sp>
        <p:nvSpPr>
          <p:cNvPr id="4" name="TextBox 3"/>
          <p:cNvSpPr txBox="1"/>
          <p:nvPr/>
        </p:nvSpPr>
        <p:spPr>
          <a:xfrm>
            <a:off x="1038602" y="1905000"/>
            <a:ext cx="7655511" cy="461665"/>
          </a:xfrm>
          <a:prstGeom prst="rect">
            <a:avLst/>
          </a:prstGeom>
          <a:noFill/>
        </p:spPr>
        <p:txBody>
          <a:bodyPr wrap="none" rtlCol="0">
            <a:spAutoFit/>
          </a:bodyPr>
          <a:lstStyle/>
          <a:p>
            <a:r>
              <a:rPr lang="en-US" sz="2400" dirty="0" smtClean="0">
                <a:solidFill>
                  <a:srgbClr val="FFFF00"/>
                </a:solidFill>
                <a:latin typeface="Avenir Book"/>
                <a:cs typeface="Avenir Book"/>
              </a:rPr>
              <a:t>Assuming constant </a:t>
            </a:r>
            <a:r>
              <a:rPr lang="en-US" sz="2400" i="1" dirty="0" smtClean="0">
                <a:solidFill>
                  <a:srgbClr val="FFFF00"/>
                </a:solidFill>
                <a:latin typeface="Avenir Book"/>
                <a:cs typeface="Avenir Book"/>
              </a:rPr>
              <a:t>w</a:t>
            </a:r>
            <a:r>
              <a:rPr lang="en-US" sz="2400" dirty="0" smtClean="0">
                <a:solidFill>
                  <a:srgbClr val="FFFF00"/>
                </a:solidFill>
                <a:latin typeface="Avenir Book"/>
                <a:cs typeface="Avenir Book"/>
              </a:rPr>
              <a:t>             Assuming </a:t>
            </a:r>
            <a:r>
              <a:rPr lang="en-US" sz="2400" i="1" dirty="0" smtClean="0">
                <a:solidFill>
                  <a:srgbClr val="FFFF00"/>
                </a:solidFill>
                <a:latin typeface="Avenir Book"/>
                <a:cs typeface="Avenir Book"/>
              </a:rPr>
              <a:t>w=w</a:t>
            </a:r>
            <a:r>
              <a:rPr lang="en-US" sz="2400" i="1" baseline="-25000" dirty="0" smtClean="0">
                <a:solidFill>
                  <a:srgbClr val="FFFF00"/>
                </a:solidFill>
                <a:latin typeface="Avenir Book"/>
                <a:cs typeface="Avenir Book"/>
              </a:rPr>
              <a:t>0</a:t>
            </a:r>
            <a:r>
              <a:rPr lang="en-US" sz="2400" i="1" dirty="0" smtClean="0">
                <a:solidFill>
                  <a:srgbClr val="FFFF00"/>
                </a:solidFill>
                <a:latin typeface="Avenir Book"/>
                <a:cs typeface="Avenir Book"/>
              </a:rPr>
              <a:t>+w</a:t>
            </a:r>
            <a:r>
              <a:rPr lang="en-US" sz="2400" i="1" baseline="-25000" dirty="0" smtClean="0">
                <a:solidFill>
                  <a:srgbClr val="FFFF00"/>
                </a:solidFill>
                <a:latin typeface="Avenir Book"/>
                <a:cs typeface="Avenir Book"/>
              </a:rPr>
              <a:t>a</a:t>
            </a:r>
            <a:r>
              <a:rPr lang="en-US" sz="2400" i="1" dirty="0" smtClean="0">
                <a:solidFill>
                  <a:srgbClr val="FFFF00"/>
                </a:solidFill>
                <a:latin typeface="Avenir Book"/>
                <a:cs typeface="Avenir Book"/>
              </a:rPr>
              <a:t>(1-a)</a:t>
            </a:r>
            <a:endParaRPr lang="en-US" sz="2400" i="1" dirty="0">
              <a:solidFill>
                <a:srgbClr val="FFFF00"/>
              </a:solidFill>
              <a:latin typeface="Avenir Book"/>
              <a:cs typeface="Avenir Book"/>
            </a:endParaRPr>
          </a:p>
        </p:txBody>
      </p:sp>
      <p:sp>
        <p:nvSpPr>
          <p:cNvPr id="5" name="TextBox 4"/>
          <p:cNvSpPr txBox="1"/>
          <p:nvPr/>
        </p:nvSpPr>
        <p:spPr>
          <a:xfrm>
            <a:off x="762000" y="5029200"/>
            <a:ext cx="3264616" cy="369332"/>
          </a:xfrm>
          <a:prstGeom prst="rect">
            <a:avLst/>
          </a:prstGeom>
          <a:noFill/>
        </p:spPr>
        <p:txBody>
          <a:bodyPr wrap="none" rtlCol="0">
            <a:spAutoFit/>
          </a:bodyPr>
          <a:lstStyle/>
          <a:p>
            <a:r>
              <a:rPr lang="en-US" dirty="0" smtClean="0">
                <a:latin typeface="Avenir Book"/>
                <a:cs typeface="Avenir Book"/>
              </a:rPr>
              <a:t>~7% constraint on constant </a:t>
            </a:r>
            <a:r>
              <a:rPr lang="en-US" i="1" dirty="0" smtClean="0">
                <a:latin typeface="Avenir Book"/>
                <a:cs typeface="Avenir Book"/>
              </a:rPr>
              <a:t>w</a:t>
            </a:r>
            <a:endParaRPr lang="en-US" i="1" dirty="0">
              <a:latin typeface="Avenir Book"/>
              <a:cs typeface="Avenir Book"/>
            </a:endParaRPr>
          </a:p>
        </p:txBody>
      </p:sp>
    </p:spTree>
    <p:extLst>
      <p:ext uri="{BB962C8B-B14F-4D97-AF65-F5344CB8AC3E}">
        <p14:creationId xmlns:p14="http://schemas.microsoft.com/office/powerpoint/2010/main" val="35374971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6"/>
          <p:cNvSpPr>
            <a:spLocks noGrp="1" noChangeArrowheads="1"/>
          </p:cNvSpPr>
          <p:nvPr>
            <p:ph type="sldNum" sz="quarter" idx="10"/>
          </p:nvPr>
        </p:nvSpPr>
        <p:spPr>
          <a:xfrm>
            <a:off x="6781800" y="6400800"/>
            <a:ext cx="1905000" cy="457200"/>
          </a:xfrm>
        </p:spPr>
        <p:txBody>
          <a:bodyPr/>
          <a:lstStyle/>
          <a:p>
            <a:pPr>
              <a:defRPr/>
            </a:pPr>
            <a:endParaRPr lang="en-US">
              <a:solidFill>
                <a:srgbClr val="000000"/>
              </a:solidFill>
              <a:latin typeface="Times"/>
            </a:endParaRPr>
          </a:p>
          <a:p>
            <a:pPr>
              <a:defRPr/>
            </a:pPr>
            <a:fld id="{069521DE-C90D-5B4F-9980-832235A92AB0}" type="slidenum">
              <a:rPr lang="en-US">
                <a:solidFill>
                  <a:srgbClr val="000000"/>
                </a:solidFill>
                <a:latin typeface="Times"/>
              </a:rPr>
              <a:pPr>
                <a:defRPr/>
              </a:pPr>
              <a:t>14</a:t>
            </a:fld>
            <a:endParaRPr lang="en-US">
              <a:solidFill>
                <a:srgbClr val="000000"/>
              </a:solidFill>
              <a:latin typeface="Times"/>
            </a:endParaRPr>
          </a:p>
        </p:txBody>
      </p:sp>
      <p:sp>
        <p:nvSpPr>
          <p:cNvPr id="512005" name="Text Box 6"/>
          <p:cNvSpPr txBox="1">
            <a:spLocks/>
          </p:cNvSpPr>
          <p:nvPr/>
        </p:nvSpPr>
        <p:spPr bwMode="auto">
          <a:xfrm>
            <a:off x="381001" y="381000"/>
            <a:ext cx="8382000" cy="1077200"/>
          </a:xfrm>
          <a:prstGeom prst="rect">
            <a:avLst/>
          </a:prstGeom>
          <a:noFill/>
          <a:ln w="12700">
            <a:noFill/>
            <a:miter lim="800000"/>
            <a:headEnd/>
            <a:tailEnd/>
          </a:ln>
        </p:spPr>
        <p:txBody>
          <a:bodyPr wrap="square" lIns="91421" tIns="45711" rIns="91421" bIns="45711">
            <a:prstTxWarp prst="textNoShape">
              <a:avLst/>
            </a:prstTxWarp>
            <a:spAutoFit/>
          </a:bodyPr>
          <a:lstStyle/>
          <a:p>
            <a:r>
              <a:rPr lang="en-US" sz="3200" dirty="0" smtClean="0">
                <a:solidFill>
                  <a:srgbClr val="FFFFCC"/>
                </a:solidFill>
                <a:latin typeface="Avenir Book"/>
                <a:cs typeface="Avenir Book"/>
              </a:rPr>
              <a:t>Recent Constraints </a:t>
            </a:r>
            <a:r>
              <a:rPr lang="en-US" sz="3200" dirty="0">
                <a:solidFill>
                  <a:srgbClr val="FFFFCC"/>
                </a:solidFill>
                <a:latin typeface="Avenir Book"/>
                <a:cs typeface="Avenir Book"/>
              </a:rPr>
              <a:t>from </a:t>
            </a:r>
            <a:r>
              <a:rPr lang="en-US" sz="3200" dirty="0" smtClean="0">
                <a:solidFill>
                  <a:srgbClr val="FFFFCC"/>
                </a:solidFill>
                <a:latin typeface="Avenir Book"/>
                <a:cs typeface="Avenir Book"/>
              </a:rPr>
              <a:t>Supernovae, CMB, </a:t>
            </a:r>
            <a:r>
              <a:rPr lang="en-US" sz="3200" dirty="0">
                <a:solidFill>
                  <a:srgbClr val="FFFFCC"/>
                </a:solidFill>
                <a:latin typeface="Avenir Book"/>
                <a:cs typeface="Avenir Book"/>
              </a:rPr>
              <a:t>and Large-scale </a:t>
            </a:r>
            <a:r>
              <a:rPr lang="en-US" sz="3200" dirty="0" smtClean="0">
                <a:solidFill>
                  <a:srgbClr val="FFFFCC"/>
                </a:solidFill>
                <a:latin typeface="Avenir Book"/>
                <a:cs typeface="Avenir Book"/>
              </a:rPr>
              <a:t>Structure</a:t>
            </a:r>
            <a:endParaRPr lang="en-US" sz="3200" dirty="0">
              <a:solidFill>
                <a:srgbClr val="FFFFCC"/>
              </a:solidFill>
              <a:latin typeface="Avenir Book"/>
              <a:cs typeface="Avenir Book"/>
            </a:endParaRPr>
          </a:p>
        </p:txBody>
      </p:sp>
      <p:pic>
        <p:nvPicPr>
          <p:cNvPr id="9" name="Picture 8" descr="snls-sullivan-fig2.pdf"/>
          <p:cNvPicPr>
            <a:picLocks noChangeAspect="1"/>
          </p:cNvPicPr>
          <p:nvPr/>
        </p:nvPicPr>
        <p:blipFill>
          <a:blip r:embed="rId3"/>
          <a:stretch>
            <a:fillRect/>
          </a:stretch>
        </p:blipFill>
        <p:spPr>
          <a:xfrm>
            <a:off x="0" y="2488200"/>
            <a:ext cx="4572000" cy="3303000"/>
          </a:xfrm>
          <a:prstGeom prst="rect">
            <a:avLst/>
          </a:prstGeom>
        </p:spPr>
      </p:pic>
      <p:sp>
        <p:nvSpPr>
          <p:cNvPr id="11" name="TextBox 10"/>
          <p:cNvSpPr txBox="1"/>
          <p:nvPr/>
        </p:nvSpPr>
        <p:spPr>
          <a:xfrm>
            <a:off x="1600200" y="5955268"/>
            <a:ext cx="1989848" cy="369332"/>
          </a:xfrm>
          <a:prstGeom prst="rect">
            <a:avLst/>
          </a:prstGeom>
          <a:noFill/>
        </p:spPr>
        <p:txBody>
          <a:bodyPr wrap="none" rtlCol="0">
            <a:spAutoFit/>
          </a:bodyPr>
          <a:lstStyle/>
          <a:p>
            <a:r>
              <a:rPr lang="en-US" dirty="0">
                <a:solidFill>
                  <a:srgbClr val="12FF29"/>
                </a:solidFill>
                <a:latin typeface="Avenir Book"/>
                <a:cs typeface="Avenir Book"/>
              </a:rPr>
              <a:t>Sullivan </a:t>
            </a:r>
            <a:r>
              <a:rPr lang="en-US" dirty="0" err="1">
                <a:solidFill>
                  <a:srgbClr val="12FF29"/>
                </a:solidFill>
                <a:latin typeface="Avenir Book"/>
                <a:cs typeface="Avenir Book"/>
              </a:rPr>
              <a:t>etal</a:t>
            </a:r>
            <a:r>
              <a:rPr lang="en-US" dirty="0">
                <a:solidFill>
                  <a:srgbClr val="12FF29"/>
                </a:solidFill>
                <a:latin typeface="Avenir Book"/>
                <a:cs typeface="Avenir Book"/>
              </a:rPr>
              <a:t> 2011</a:t>
            </a:r>
          </a:p>
        </p:txBody>
      </p:sp>
      <p:pic>
        <p:nvPicPr>
          <p:cNvPr id="2" name="Picture 1" descr="planck-wa-wo.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8200" y="2459287"/>
            <a:ext cx="4495800" cy="3331913"/>
          </a:xfrm>
          <a:prstGeom prst="rect">
            <a:avLst/>
          </a:prstGeom>
        </p:spPr>
      </p:pic>
      <p:sp>
        <p:nvSpPr>
          <p:cNvPr id="3" name="Rectangle 2"/>
          <p:cNvSpPr/>
          <p:nvPr/>
        </p:nvSpPr>
        <p:spPr>
          <a:xfrm>
            <a:off x="4522549" y="6107668"/>
            <a:ext cx="4697651" cy="400110"/>
          </a:xfrm>
          <a:prstGeom prst="rect">
            <a:avLst/>
          </a:prstGeom>
        </p:spPr>
        <p:txBody>
          <a:bodyPr wrap="none">
            <a:spAutoFit/>
          </a:bodyPr>
          <a:lstStyle/>
          <a:p>
            <a:r>
              <a:rPr lang="en-US" sz="2000" dirty="0" smtClean="0">
                <a:solidFill>
                  <a:srgbClr val="FFFFCC"/>
                </a:solidFill>
                <a:latin typeface="Avenir Book"/>
                <a:cs typeface="Avenir Book"/>
              </a:rPr>
              <a:t>SDSS+SNLS joint analysis due out soon</a:t>
            </a:r>
            <a:endParaRPr lang="en-US" sz="2000" dirty="0">
              <a:solidFill>
                <a:srgbClr val="FFFFCC"/>
              </a:solidFill>
              <a:latin typeface="Avenir Book"/>
              <a:cs typeface="Avenir Book"/>
            </a:endParaRPr>
          </a:p>
        </p:txBody>
      </p:sp>
      <p:sp>
        <p:nvSpPr>
          <p:cNvPr id="4" name="TextBox 3"/>
          <p:cNvSpPr txBox="1"/>
          <p:nvPr/>
        </p:nvSpPr>
        <p:spPr>
          <a:xfrm>
            <a:off x="1038602" y="1905000"/>
            <a:ext cx="7655511" cy="461665"/>
          </a:xfrm>
          <a:prstGeom prst="rect">
            <a:avLst/>
          </a:prstGeom>
          <a:noFill/>
        </p:spPr>
        <p:txBody>
          <a:bodyPr wrap="none" rtlCol="0">
            <a:spAutoFit/>
          </a:bodyPr>
          <a:lstStyle/>
          <a:p>
            <a:r>
              <a:rPr lang="en-US" sz="2400" dirty="0" smtClean="0">
                <a:solidFill>
                  <a:srgbClr val="FFFF00"/>
                </a:solidFill>
                <a:latin typeface="Avenir Book"/>
                <a:cs typeface="Avenir Book"/>
              </a:rPr>
              <a:t>Assuming constant </a:t>
            </a:r>
            <a:r>
              <a:rPr lang="en-US" sz="2400" i="1" dirty="0" smtClean="0">
                <a:solidFill>
                  <a:srgbClr val="FFFF00"/>
                </a:solidFill>
                <a:latin typeface="Avenir Book"/>
                <a:cs typeface="Avenir Book"/>
              </a:rPr>
              <a:t>w</a:t>
            </a:r>
            <a:r>
              <a:rPr lang="en-US" sz="2400" dirty="0" smtClean="0">
                <a:solidFill>
                  <a:srgbClr val="FFFF00"/>
                </a:solidFill>
                <a:latin typeface="Avenir Book"/>
                <a:cs typeface="Avenir Book"/>
              </a:rPr>
              <a:t>             Assuming </a:t>
            </a:r>
            <a:r>
              <a:rPr lang="en-US" sz="2400" i="1" dirty="0" smtClean="0">
                <a:solidFill>
                  <a:srgbClr val="FFFF00"/>
                </a:solidFill>
                <a:latin typeface="Avenir Book"/>
                <a:cs typeface="Avenir Book"/>
              </a:rPr>
              <a:t>w=w</a:t>
            </a:r>
            <a:r>
              <a:rPr lang="en-US" sz="2400" i="1" baseline="-25000" dirty="0" smtClean="0">
                <a:solidFill>
                  <a:srgbClr val="FFFF00"/>
                </a:solidFill>
                <a:latin typeface="Avenir Book"/>
                <a:cs typeface="Avenir Book"/>
              </a:rPr>
              <a:t>0</a:t>
            </a:r>
            <a:r>
              <a:rPr lang="en-US" sz="2400" i="1" dirty="0" smtClean="0">
                <a:solidFill>
                  <a:srgbClr val="FFFF00"/>
                </a:solidFill>
                <a:latin typeface="Avenir Book"/>
                <a:cs typeface="Avenir Book"/>
              </a:rPr>
              <a:t>+w</a:t>
            </a:r>
            <a:r>
              <a:rPr lang="en-US" sz="2400" i="1" baseline="-25000" dirty="0" smtClean="0">
                <a:solidFill>
                  <a:srgbClr val="FFFF00"/>
                </a:solidFill>
                <a:latin typeface="Avenir Book"/>
                <a:cs typeface="Avenir Book"/>
              </a:rPr>
              <a:t>a</a:t>
            </a:r>
            <a:r>
              <a:rPr lang="en-US" sz="2400" i="1" dirty="0" smtClean="0">
                <a:solidFill>
                  <a:srgbClr val="FFFF00"/>
                </a:solidFill>
                <a:latin typeface="Avenir Book"/>
                <a:cs typeface="Avenir Book"/>
              </a:rPr>
              <a:t>(1-a)</a:t>
            </a:r>
            <a:endParaRPr lang="en-US" sz="2400" i="1" dirty="0">
              <a:solidFill>
                <a:srgbClr val="FFFF00"/>
              </a:solidFill>
              <a:latin typeface="Avenir Book"/>
              <a:cs typeface="Avenir Book"/>
            </a:endParaRPr>
          </a:p>
        </p:txBody>
      </p:sp>
      <p:sp>
        <p:nvSpPr>
          <p:cNvPr id="5" name="TextBox 4"/>
          <p:cNvSpPr txBox="1"/>
          <p:nvPr/>
        </p:nvSpPr>
        <p:spPr>
          <a:xfrm>
            <a:off x="762000" y="5029200"/>
            <a:ext cx="3264616" cy="369332"/>
          </a:xfrm>
          <a:prstGeom prst="rect">
            <a:avLst/>
          </a:prstGeom>
          <a:noFill/>
        </p:spPr>
        <p:txBody>
          <a:bodyPr wrap="none" rtlCol="0">
            <a:spAutoFit/>
          </a:bodyPr>
          <a:lstStyle/>
          <a:p>
            <a:r>
              <a:rPr lang="en-US" dirty="0" smtClean="0">
                <a:latin typeface="Avenir Book"/>
                <a:cs typeface="Avenir Book"/>
              </a:rPr>
              <a:t>~7% constraint on constant </a:t>
            </a:r>
            <a:r>
              <a:rPr lang="en-US" i="1" dirty="0" smtClean="0">
                <a:latin typeface="Avenir Book"/>
                <a:cs typeface="Avenir Book"/>
              </a:rPr>
              <a:t>w</a:t>
            </a:r>
            <a:endParaRPr lang="en-US" i="1" dirty="0">
              <a:latin typeface="Avenir Book"/>
              <a:cs typeface="Avenir Book"/>
            </a:endParaRPr>
          </a:p>
        </p:txBody>
      </p:sp>
      <p:pic>
        <p:nvPicPr>
          <p:cNvPr id="6" name="Picture 5" descr="rest-scolnic-w-omeg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2362200"/>
            <a:ext cx="4362202" cy="4419600"/>
          </a:xfrm>
          <a:prstGeom prst="rect">
            <a:avLst/>
          </a:prstGeom>
        </p:spPr>
      </p:pic>
      <p:sp>
        <p:nvSpPr>
          <p:cNvPr id="7" name="TextBox 6"/>
          <p:cNvSpPr txBox="1"/>
          <p:nvPr/>
        </p:nvSpPr>
        <p:spPr>
          <a:xfrm>
            <a:off x="939686" y="5486400"/>
            <a:ext cx="2032114" cy="646331"/>
          </a:xfrm>
          <a:prstGeom prst="rect">
            <a:avLst/>
          </a:prstGeom>
          <a:noFill/>
        </p:spPr>
        <p:txBody>
          <a:bodyPr wrap="none" rtlCol="0">
            <a:spAutoFit/>
          </a:bodyPr>
          <a:lstStyle/>
          <a:p>
            <a:r>
              <a:rPr lang="en-US" dirty="0" smtClean="0">
                <a:latin typeface="Avenir Book"/>
                <a:cs typeface="Avenir Book"/>
              </a:rPr>
              <a:t>Rest, </a:t>
            </a:r>
            <a:r>
              <a:rPr lang="en-US" dirty="0" err="1" smtClean="0">
                <a:latin typeface="Avenir Book"/>
                <a:cs typeface="Avenir Book"/>
              </a:rPr>
              <a:t>Scolnic</a:t>
            </a:r>
            <a:r>
              <a:rPr lang="en-US" dirty="0" smtClean="0">
                <a:latin typeface="Avenir Book"/>
                <a:cs typeface="Avenir Book"/>
              </a:rPr>
              <a:t>, </a:t>
            </a:r>
            <a:r>
              <a:rPr lang="en-US" dirty="0" err="1" smtClean="0">
                <a:latin typeface="Avenir Book"/>
                <a:cs typeface="Avenir Book"/>
              </a:rPr>
              <a:t>etal</a:t>
            </a:r>
            <a:endParaRPr lang="en-US" dirty="0" smtClean="0">
              <a:latin typeface="Avenir Book"/>
              <a:cs typeface="Avenir Book"/>
            </a:endParaRPr>
          </a:p>
          <a:p>
            <a:r>
              <a:rPr lang="en-US" dirty="0" err="1" smtClean="0">
                <a:latin typeface="Avenir Book"/>
                <a:cs typeface="Avenir Book"/>
              </a:rPr>
              <a:t>PanSTARRS</a:t>
            </a:r>
            <a:endParaRPr lang="en-US" dirty="0">
              <a:latin typeface="Avenir Book"/>
              <a:cs typeface="Avenir Book"/>
            </a:endParaRPr>
          </a:p>
        </p:txBody>
      </p:sp>
      <p:sp>
        <p:nvSpPr>
          <p:cNvPr id="8" name="TextBox 7"/>
          <p:cNvSpPr txBox="1"/>
          <p:nvPr/>
        </p:nvSpPr>
        <p:spPr>
          <a:xfrm>
            <a:off x="2514600" y="2971800"/>
            <a:ext cx="1556836" cy="923330"/>
          </a:xfrm>
          <a:prstGeom prst="rect">
            <a:avLst/>
          </a:prstGeom>
          <a:noFill/>
        </p:spPr>
        <p:txBody>
          <a:bodyPr wrap="none" rtlCol="0">
            <a:spAutoFit/>
          </a:bodyPr>
          <a:lstStyle/>
          <a:p>
            <a:r>
              <a:rPr lang="en-US" dirty="0" smtClean="0">
                <a:latin typeface="Avenir Book"/>
                <a:cs typeface="Avenir Book"/>
              </a:rPr>
              <a:t>2.4σ tension </a:t>
            </a:r>
          </a:p>
          <a:p>
            <a:r>
              <a:rPr lang="en-US" dirty="0" smtClean="0">
                <a:latin typeface="Avenir Book"/>
                <a:cs typeface="Avenir Book"/>
              </a:rPr>
              <a:t>with constant </a:t>
            </a:r>
          </a:p>
          <a:p>
            <a:r>
              <a:rPr lang="en-US" dirty="0" smtClean="0">
                <a:latin typeface="Avenir Book"/>
                <a:cs typeface="Avenir Book"/>
              </a:rPr>
              <a:t>w=-1</a:t>
            </a:r>
            <a:endParaRPr lang="en-US" dirty="0">
              <a:latin typeface="Avenir Book"/>
              <a:cs typeface="Avenir Book"/>
            </a:endParaRPr>
          </a:p>
        </p:txBody>
      </p:sp>
    </p:spTree>
    <p:extLst>
      <p:ext uri="{BB962C8B-B14F-4D97-AF65-F5344CB8AC3E}">
        <p14:creationId xmlns:p14="http://schemas.microsoft.com/office/powerpoint/2010/main" val="127635369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Slide Number Placeholder 3"/>
          <p:cNvSpPr>
            <a:spLocks noGrp="1"/>
          </p:cNvSpPr>
          <p:nvPr>
            <p:ph type="sldNum" sz="quarter" idx="10"/>
          </p:nvPr>
        </p:nvSpPr>
        <p:spPr/>
        <p:txBody>
          <a:bodyPr/>
          <a:lstStyle/>
          <a:p>
            <a:pPr>
              <a:defRPr/>
            </a:pPr>
            <a:endParaRPr lang="en-US"/>
          </a:p>
          <a:p>
            <a:pPr>
              <a:defRPr/>
            </a:pPr>
            <a:fld id="{FD28F56C-71E4-A14A-ADDE-BBE1DA6CC73D}" type="slidenum">
              <a:rPr lang="en-US">
                <a:solidFill>
                  <a:srgbClr val="17E81D"/>
                </a:solidFill>
              </a:rPr>
              <a:pPr>
                <a:defRPr/>
              </a:pPr>
              <a:t>15</a:t>
            </a:fld>
            <a:endParaRPr lang="en-US">
              <a:solidFill>
                <a:srgbClr val="17E81D"/>
              </a:solidFill>
            </a:endParaRPr>
          </a:p>
        </p:txBody>
      </p:sp>
      <p:sp>
        <p:nvSpPr>
          <p:cNvPr id="567302" name="Rectangle 2"/>
          <p:cNvSpPr>
            <a:spLocks noGrp="1" noChangeArrowheads="1"/>
          </p:cNvSpPr>
          <p:nvPr>
            <p:ph type="body" idx="1"/>
          </p:nvPr>
        </p:nvSpPr>
        <p:spPr>
          <a:xfrm>
            <a:off x="0" y="1371600"/>
            <a:ext cx="9144000" cy="5003800"/>
          </a:xfrm>
        </p:spPr>
        <p:txBody>
          <a:bodyPr/>
          <a:lstStyle/>
          <a:p>
            <a:pPr marL="608013" indent="-608013" eaLnBrk="1" hangingPunct="1">
              <a:lnSpc>
                <a:spcPct val="90000"/>
              </a:lnSpc>
              <a:buFontTx/>
              <a:buNone/>
            </a:pPr>
            <a:endParaRPr lang="en-US" sz="900" dirty="0">
              <a:ea typeface="ＭＳ Ｐゴシック" pitchFamily="-105" charset="-128"/>
              <a:cs typeface="ＭＳ Ｐゴシック" pitchFamily="-105" charset="-128"/>
            </a:endParaRPr>
          </a:p>
          <a:p>
            <a:pPr marL="608013" indent="-608013" eaLnBrk="1" hangingPunct="1">
              <a:lnSpc>
                <a:spcPct val="90000"/>
              </a:lnSpc>
            </a:pPr>
            <a:r>
              <a:rPr lang="en-US" sz="2400" dirty="0">
                <a:solidFill>
                  <a:srgbClr val="F6FF3C"/>
                </a:solidFill>
                <a:latin typeface="Arial"/>
                <a:ea typeface="ＭＳ Ｐゴシック" pitchFamily="-105" charset="-128"/>
                <a:cs typeface="Arial"/>
              </a:rPr>
              <a:t>Probe dark energy through the history of the expansion rate:</a:t>
            </a:r>
            <a:endParaRPr lang="en-US" sz="2400" dirty="0">
              <a:latin typeface="Arial"/>
              <a:ea typeface="ＭＳ Ｐゴシック" pitchFamily="-105" charset="-128"/>
              <a:cs typeface="Arial"/>
            </a:endParaRPr>
          </a:p>
          <a:p>
            <a:pPr marL="608013" indent="-608013" eaLnBrk="1" hangingPunct="1">
              <a:lnSpc>
                <a:spcPct val="90000"/>
              </a:lnSpc>
              <a:buFontTx/>
              <a:buNone/>
            </a:pPr>
            <a:endParaRPr lang="en-US" sz="2400" dirty="0">
              <a:ea typeface="ＭＳ Ｐゴシック" pitchFamily="-105" charset="-128"/>
              <a:cs typeface="ＭＳ Ｐゴシック" pitchFamily="-105" charset="-128"/>
            </a:endParaRPr>
          </a:p>
          <a:p>
            <a:pPr marL="608013" indent="-608013" eaLnBrk="1" hangingPunct="1">
              <a:lnSpc>
                <a:spcPct val="90000"/>
              </a:lnSpc>
              <a:buFontTx/>
              <a:buNone/>
            </a:pPr>
            <a:endParaRPr lang="en-US" sz="2400" dirty="0">
              <a:ea typeface="ＭＳ Ｐゴシック" pitchFamily="-105" charset="-128"/>
              <a:cs typeface="ＭＳ Ｐゴシック" pitchFamily="-105" charset="-128"/>
            </a:endParaRPr>
          </a:p>
          <a:p>
            <a:pPr marL="608013" indent="-608013" eaLnBrk="1" hangingPunct="1">
              <a:lnSpc>
                <a:spcPct val="90000"/>
              </a:lnSpc>
              <a:buFontTx/>
              <a:buNone/>
            </a:pPr>
            <a:endParaRPr lang="en-US" sz="2400" dirty="0">
              <a:ea typeface="ＭＳ Ｐゴシック" pitchFamily="-105" charset="-128"/>
              <a:cs typeface="ＭＳ Ｐゴシック" pitchFamily="-105" charset="-128"/>
            </a:endParaRPr>
          </a:p>
          <a:p>
            <a:pPr marL="608013" indent="-608013" eaLnBrk="1" hangingPunct="1">
              <a:lnSpc>
                <a:spcPct val="90000"/>
              </a:lnSpc>
            </a:pPr>
            <a:r>
              <a:rPr lang="en-US" sz="2400" dirty="0">
                <a:solidFill>
                  <a:srgbClr val="F6FF3C"/>
                </a:solidFill>
                <a:latin typeface="Arial"/>
                <a:ea typeface="ＭＳ Ｐゴシック" pitchFamily="-105" charset="-128"/>
                <a:cs typeface="Arial"/>
              </a:rPr>
              <a:t>and the growth of large-scale structure:</a:t>
            </a:r>
          </a:p>
          <a:p>
            <a:pPr marL="608013" indent="-608013" eaLnBrk="1" hangingPunct="1">
              <a:lnSpc>
                <a:spcPct val="90000"/>
              </a:lnSpc>
            </a:pPr>
            <a:endParaRPr lang="en-US" sz="2400" dirty="0" smtClean="0">
              <a:solidFill>
                <a:srgbClr val="F6FF3C"/>
              </a:solidFill>
              <a:ea typeface="ＭＳ Ｐゴシック" pitchFamily="-105" charset="-128"/>
              <a:cs typeface="ＭＳ Ｐゴシック" pitchFamily="-105" charset="-128"/>
            </a:endParaRPr>
          </a:p>
          <a:p>
            <a:pPr marL="608013" indent="-608013" eaLnBrk="1" hangingPunct="1">
              <a:lnSpc>
                <a:spcPct val="90000"/>
              </a:lnSpc>
              <a:buNone/>
            </a:pPr>
            <a:endParaRPr lang="en-US" sz="2400" dirty="0" smtClean="0">
              <a:solidFill>
                <a:srgbClr val="F6FF3C"/>
              </a:solidFill>
              <a:ea typeface="ＭＳ Ｐゴシック" pitchFamily="-105" charset="-128"/>
              <a:cs typeface="ＭＳ Ｐゴシック" pitchFamily="-105" charset="-128"/>
            </a:endParaRPr>
          </a:p>
          <a:p>
            <a:pPr marL="608013" indent="-608013" eaLnBrk="1" hangingPunct="1">
              <a:lnSpc>
                <a:spcPct val="90000"/>
              </a:lnSpc>
              <a:buNone/>
            </a:pPr>
            <a:endParaRPr lang="en-US" sz="2400" dirty="0" smtClean="0">
              <a:latin typeface="Arial"/>
              <a:ea typeface="ＭＳ Ｐゴシック" pitchFamily="-105" charset="-128"/>
              <a:cs typeface="Arial"/>
            </a:endParaRPr>
          </a:p>
          <a:p>
            <a:pPr marL="608013" indent="-608013" eaLnBrk="1" hangingPunct="1">
              <a:lnSpc>
                <a:spcPct val="90000"/>
              </a:lnSpc>
            </a:pPr>
            <a:r>
              <a:rPr lang="en-US" sz="2400" dirty="0">
                <a:solidFill>
                  <a:srgbClr val="FFFF00"/>
                </a:solidFill>
                <a:latin typeface="Avenir Book"/>
                <a:ea typeface="ＭＳ Ｐゴシック" pitchFamily="-105" charset="-128"/>
                <a:cs typeface="Avenir Book"/>
              </a:rPr>
              <a:t>Weak Lensing cosmic shear   </a:t>
            </a:r>
            <a:r>
              <a:rPr lang="en-US" sz="2400" dirty="0" smtClean="0">
                <a:solidFill>
                  <a:srgbClr val="FFFF00"/>
                </a:solidFill>
                <a:latin typeface="Avenir Book"/>
                <a:ea typeface="ＭＳ Ｐゴシック" pitchFamily="-105" charset="-128"/>
                <a:cs typeface="Avenir Book"/>
              </a:rPr>
              <a:t> </a:t>
            </a:r>
            <a:r>
              <a:rPr lang="en-US" sz="2400" dirty="0" smtClean="0">
                <a:solidFill>
                  <a:srgbClr val="FFFF00"/>
                </a:solidFill>
                <a:latin typeface="Avenir Book"/>
                <a:ea typeface="ＭＳ Ｐゴシック" pitchFamily="-105" charset="-128"/>
                <a:cs typeface="Avenir Book"/>
              </a:rPr>
              <a:t>  </a:t>
            </a:r>
            <a:r>
              <a:rPr lang="en-US" sz="2400" dirty="0" err="1" smtClean="0">
                <a:solidFill>
                  <a:srgbClr val="FFFFCC"/>
                </a:solidFill>
                <a:latin typeface="Avenir Book"/>
                <a:ea typeface="ＭＳ Ｐゴシック" pitchFamily="-105" charset="-128"/>
                <a:cs typeface="Avenir Book"/>
              </a:rPr>
              <a:t>Distances</a:t>
            </a:r>
            <a:r>
              <a:rPr lang="en-US" sz="2400" i="1" dirty="0" err="1" smtClean="0">
                <a:solidFill>
                  <a:srgbClr val="FFFFCC"/>
                </a:solidFill>
                <a:latin typeface="Avenir Book"/>
                <a:ea typeface="ＭＳ Ｐゴシック" pitchFamily="-105" charset="-128"/>
                <a:cs typeface="Avenir Book"/>
              </a:rPr>
              <a:t>+</a:t>
            </a:r>
            <a:r>
              <a:rPr lang="en-US" sz="2400" dirty="0" err="1">
                <a:solidFill>
                  <a:srgbClr val="FFFFCC"/>
                </a:solidFill>
                <a:latin typeface="Avenir Book"/>
                <a:ea typeface="ＭＳ Ｐゴシック" pitchFamily="-105" charset="-128"/>
                <a:cs typeface="Avenir Book"/>
              </a:rPr>
              <a:t>growth</a:t>
            </a:r>
            <a:r>
              <a:rPr lang="en-US" sz="2400" dirty="0">
                <a:solidFill>
                  <a:srgbClr val="FFFFCC"/>
                </a:solidFill>
                <a:latin typeface="Avenir Book"/>
                <a:ea typeface="ＭＳ Ｐゴシック" pitchFamily="-105" charset="-128"/>
                <a:cs typeface="Avenir Book"/>
              </a:rPr>
              <a:t>                                                   </a:t>
            </a:r>
          </a:p>
          <a:p>
            <a:pPr marL="608013" indent="-608013" eaLnBrk="1" hangingPunct="1">
              <a:lnSpc>
                <a:spcPct val="90000"/>
              </a:lnSpc>
            </a:pPr>
            <a:r>
              <a:rPr lang="en-US" sz="2400" dirty="0">
                <a:solidFill>
                  <a:srgbClr val="FFFF00"/>
                </a:solidFill>
                <a:latin typeface="Avenir Book"/>
                <a:ea typeface="ＭＳ Ｐゴシック" pitchFamily="-105" charset="-128"/>
                <a:cs typeface="Avenir Book"/>
              </a:rPr>
              <a:t>Supernovae</a:t>
            </a:r>
            <a:r>
              <a:rPr lang="en-US" sz="2400" dirty="0">
                <a:solidFill>
                  <a:srgbClr val="00FF00"/>
                </a:solidFill>
                <a:latin typeface="Avenir Book"/>
                <a:ea typeface="ＭＳ Ｐゴシック" pitchFamily="-105" charset="-128"/>
                <a:cs typeface="Avenir Book"/>
              </a:rPr>
              <a:t>                </a:t>
            </a:r>
            <a:r>
              <a:rPr lang="en-US" sz="2400" dirty="0">
                <a:latin typeface="Avenir Book"/>
                <a:ea typeface="ＭＳ Ｐゴシック" pitchFamily="-105" charset="-128"/>
                <a:cs typeface="Avenir Book"/>
              </a:rPr>
              <a:t>             </a:t>
            </a:r>
            <a:r>
              <a:rPr lang="en-US" sz="2400" dirty="0" smtClean="0">
                <a:latin typeface="Avenir Book"/>
                <a:ea typeface="ＭＳ Ｐゴシック" pitchFamily="-105" charset="-128"/>
                <a:cs typeface="Avenir Book"/>
              </a:rPr>
              <a:t> </a:t>
            </a:r>
            <a:r>
              <a:rPr lang="en-US" sz="2400" dirty="0" smtClean="0">
                <a:latin typeface="Avenir Book"/>
                <a:ea typeface="ＭＳ Ｐゴシック" pitchFamily="-105" charset="-128"/>
                <a:cs typeface="Avenir Book"/>
              </a:rPr>
              <a:t> </a:t>
            </a:r>
            <a:r>
              <a:rPr lang="en-US" sz="2400" dirty="0" smtClean="0">
                <a:solidFill>
                  <a:srgbClr val="FFFFCC"/>
                </a:solidFill>
                <a:latin typeface="Avenir Book"/>
                <a:ea typeface="ＭＳ Ｐゴシック" pitchFamily="-105" charset="-128"/>
                <a:cs typeface="Avenir Book"/>
              </a:rPr>
              <a:t>Distances</a:t>
            </a:r>
            <a:endParaRPr lang="en-US" sz="2400" dirty="0" smtClean="0">
              <a:solidFill>
                <a:srgbClr val="FFFFCC"/>
              </a:solidFill>
              <a:latin typeface="Avenir Book"/>
              <a:ea typeface="ＭＳ Ｐゴシック" pitchFamily="-105" charset="-128"/>
              <a:cs typeface="Avenir Book"/>
            </a:endParaRPr>
          </a:p>
          <a:p>
            <a:pPr marL="608013" indent="-608013" eaLnBrk="1" hangingPunct="1">
              <a:lnSpc>
                <a:spcPct val="90000"/>
              </a:lnSpc>
            </a:pPr>
            <a:r>
              <a:rPr lang="en-US" sz="2400" dirty="0">
                <a:solidFill>
                  <a:srgbClr val="FFFF00"/>
                </a:solidFill>
                <a:latin typeface="Avenir Book"/>
                <a:ea typeface="ＭＳ Ｐゴシック" pitchFamily="-105" charset="-128"/>
                <a:cs typeface="Avenir Book"/>
              </a:rPr>
              <a:t>Baryon Acoustic Oscillations   </a:t>
            </a:r>
            <a:r>
              <a:rPr lang="en-US" sz="2400" dirty="0" smtClean="0">
                <a:solidFill>
                  <a:srgbClr val="FFFF00"/>
                </a:solidFill>
                <a:latin typeface="Avenir Book"/>
                <a:ea typeface="ＭＳ Ｐゴシック" pitchFamily="-105" charset="-128"/>
                <a:cs typeface="Avenir Book"/>
              </a:rPr>
              <a:t> </a:t>
            </a:r>
            <a:r>
              <a:rPr lang="en-US" sz="2400" dirty="0" smtClean="0">
                <a:solidFill>
                  <a:srgbClr val="FFFF00"/>
                </a:solidFill>
                <a:latin typeface="Avenir Book"/>
                <a:ea typeface="ＭＳ Ｐゴシック" pitchFamily="-105" charset="-128"/>
                <a:cs typeface="Avenir Book"/>
              </a:rPr>
              <a:t> </a:t>
            </a:r>
            <a:r>
              <a:rPr lang="en-US" sz="2400" dirty="0" smtClean="0">
                <a:solidFill>
                  <a:srgbClr val="FFFFCC"/>
                </a:solidFill>
                <a:latin typeface="Avenir Book"/>
                <a:ea typeface="ＭＳ Ｐゴシック" pitchFamily="-105" charset="-128"/>
                <a:cs typeface="Avenir Book"/>
              </a:rPr>
              <a:t>Distances </a:t>
            </a:r>
            <a:r>
              <a:rPr lang="en-US" sz="2400" dirty="0" smtClean="0">
                <a:solidFill>
                  <a:srgbClr val="FFFFCC"/>
                </a:solidFill>
                <a:latin typeface="Avenir Book"/>
                <a:ea typeface="ＭＳ Ｐゴシック" pitchFamily="-105" charset="-128"/>
                <a:cs typeface="Avenir Book"/>
              </a:rPr>
              <a:t>and H(z)</a:t>
            </a:r>
          </a:p>
          <a:p>
            <a:pPr marL="608013" indent="-608013" eaLnBrk="1" hangingPunct="1">
              <a:lnSpc>
                <a:spcPct val="90000"/>
              </a:lnSpc>
            </a:pPr>
            <a:r>
              <a:rPr lang="en-US" sz="2400" dirty="0">
                <a:solidFill>
                  <a:srgbClr val="FFFF00"/>
                </a:solidFill>
                <a:latin typeface="Avenir Book"/>
                <a:ea typeface="ＭＳ Ｐゴシック" pitchFamily="-105" charset="-128"/>
                <a:cs typeface="Avenir Book"/>
                <a:sym typeface="Symbol" pitchFamily="-105" charset="2"/>
              </a:rPr>
              <a:t>Cluster </a:t>
            </a:r>
            <a:r>
              <a:rPr lang="en-US" sz="2400" dirty="0" smtClean="0">
                <a:solidFill>
                  <a:srgbClr val="FFFF00"/>
                </a:solidFill>
                <a:latin typeface="Avenir Book"/>
                <a:ea typeface="ＭＳ Ｐゴシック" pitchFamily="-105" charset="-128"/>
                <a:cs typeface="Avenir Book"/>
                <a:sym typeface="Symbol" pitchFamily="-105" charset="2"/>
              </a:rPr>
              <a:t>counts                           </a:t>
            </a:r>
            <a:r>
              <a:rPr lang="en-US" sz="2400" dirty="0" err="1" smtClean="0">
                <a:solidFill>
                  <a:srgbClr val="FFFFCC"/>
                </a:solidFill>
                <a:latin typeface="Avenir Book"/>
                <a:ea typeface="ＭＳ Ｐゴシック" pitchFamily="-105" charset="-128"/>
                <a:cs typeface="Avenir Book"/>
                <a:sym typeface="Symbol" pitchFamily="-105" charset="2"/>
              </a:rPr>
              <a:t>Distances+growth</a:t>
            </a:r>
            <a:endParaRPr lang="en-US" sz="2400" dirty="0" smtClean="0">
              <a:solidFill>
                <a:srgbClr val="FFFFCC"/>
              </a:solidFill>
              <a:latin typeface="Avenir Book"/>
              <a:ea typeface="ＭＳ Ｐゴシック" pitchFamily="-105" charset="-128"/>
              <a:cs typeface="Avenir Book"/>
              <a:sym typeface="Symbol" pitchFamily="-105" charset="2"/>
            </a:endParaRPr>
          </a:p>
          <a:p>
            <a:pPr marL="608013" indent="-608013" eaLnBrk="1" hangingPunct="1">
              <a:lnSpc>
                <a:spcPct val="90000"/>
              </a:lnSpc>
            </a:pPr>
            <a:r>
              <a:rPr lang="en-US" sz="2400" dirty="0" smtClean="0">
                <a:solidFill>
                  <a:srgbClr val="FFFF00"/>
                </a:solidFill>
                <a:latin typeface="Avenir Book"/>
                <a:ea typeface="ＭＳ Ｐゴシック" pitchFamily="-105" charset="-128"/>
                <a:cs typeface="Avenir Book"/>
                <a:sym typeface="Symbol" pitchFamily="-105" charset="2"/>
              </a:rPr>
              <a:t>Redshift Distortions                   </a:t>
            </a:r>
            <a:r>
              <a:rPr lang="en-US" sz="2400" dirty="0" smtClean="0">
                <a:solidFill>
                  <a:srgbClr val="FFFFCC"/>
                </a:solidFill>
                <a:latin typeface="Avenir Book"/>
                <a:ea typeface="ＭＳ Ｐゴシック" pitchFamily="-105" charset="-128"/>
                <a:cs typeface="Avenir Book"/>
                <a:sym typeface="Symbol" pitchFamily="-105" charset="2"/>
              </a:rPr>
              <a:t>Growth</a:t>
            </a:r>
          </a:p>
          <a:p>
            <a:pPr marL="608013" indent="-608013" eaLnBrk="1" hangingPunct="1">
              <a:lnSpc>
                <a:spcPct val="90000"/>
              </a:lnSpc>
            </a:pPr>
            <a:endParaRPr lang="en-US" sz="2400" baseline="-25000" dirty="0">
              <a:solidFill>
                <a:srgbClr val="FFFF00"/>
              </a:solidFill>
              <a:latin typeface="Arial"/>
              <a:ea typeface="ＭＳ Ｐゴシック" pitchFamily="-105" charset="-128"/>
              <a:cs typeface="Arial"/>
              <a:sym typeface="Symbol" pitchFamily="-105" charset="2"/>
            </a:endParaRPr>
          </a:p>
        </p:txBody>
      </p:sp>
      <p:sp>
        <p:nvSpPr>
          <p:cNvPr id="567303" name="Rectangle 3"/>
          <p:cNvSpPr>
            <a:spLocks noGrp="1" noChangeArrowheads="1"/>
          </p:cNvSpPr>
          <p:nvPr>
            <p:ph type="title"/>
          </p:nvPr>
        </p:nvSpPr>
        <p:spPr>
          <a:xfrm>
            <a:off x="304800" y="76200"/>
            <a:ext cx="8458200" cy="1143000"/>
          </a:xfrm>
          <a:noFill/>
        </p:spPr>
        <p:txBody>
          <a:bodyPr/>
          <a:lstStyle/>
          <a:p>
            <a:pPr eaLnBrk="1" hangingPunct="1"/>
            <a:r>
              <a:rPr lang="en-US" dirty="0">
                <a:solidFill>
                  <a:srgbClr val="FFFFCC"/>
                </a:solidFill>
                <a:latin typeface="Avenir Book"/>
                <a:ea typeface="ＭＳ Ｐゴシック" pitchFamily="-105" charset="-128"/>
                <a:cs typeface="Avenir Book"/>
              </a:rPr>
              <a:t>What can we probe?</a:t>
            </a:r>
          </a:p>
        </p:txBody>
      </p:sp>
      <p:sp>
        <p:nvSpPr>
          <p:cNvPr id="567304" name="Text Box 4"/>
          <p:cNvSpPr txBox="1">
            <a:spLocks noChangeArrowheads="1"/>
          </p:cNvSpPr>
          <p:nvPr/>
        </p:nvSpPr>
        <p:spPr bwMode="auto">
          <a:xfrm>
            <a:off x="7756525" y="269875"/>
            <a:ext cx="184150" cy="457200"/>
          </a:xfrm>
          <a:prstGeom prst="rect">
            <a:avLst/>
          </a:prstGeom>
          <a:noFill/>
          <a:ln w="50800">
            <a:noFill/>
            <a:miter lim="800000"/>
            <a:headEnd/>
            <a:tailEnd/>
          </a:ln>
        </p:spPr>
        <p:txBody>
          <a:bodyPr wrap="none" lIns="91420" tIns="45711" rIns="91420" bIns="45711">
            <a:prstTxWarp prst="textNoShape">
              <a:avLst/>
            </a:prstTxWarp>
            <a:spAutoFit/>
          </a:bodyPr>
          <a:lstStyle/>
          <a:p>
            <a:endParaRPr lang="en-US" sz="2400">
              <a:solidFill>
                <a:schemeClr val="bg1"/>
              </a:solidFill>
              <a:latin typeface="Times New Roman" pitchFamily="-105" charset="0"/>
            </a:endParaRPr>
          </a:p>
        </p:txBody>
      </p:sp>
      <p:graphicFrame>
        <p:nvGraphicFramePr>
          <p:cNvPr id="567298" name="Object 2"/>
          <p:cNvGraphicFramePr>
            <a:graphicFrameLocks noChangeAspect="1"/>
          </p:cNvGraphicFramePr>
          <p:nvPr/>
        </p:nvGraphicFramePr>
        <p:xfrm>
          <a:off x="457200" y="1905000"/>
          <a:ext cx="8070850" cy="739775"/>
        </p:xfrm>
        <a:graphic>
          <a:graphicData uri="http://schemas.openxmlformats.org/presentationml/2006/ole">
            <mc:AlternateContent xmlns:mc="http://schemas.openxmlformats.org/markup-compatibility/2006">
              <mc:Choice xmlns:v="urn:schemas-microsoft-com:vml" Requires="v">
                <p:oleObj spid="_x0000_s1824041" name="Equation" r:id="rId4" imgW="4711700" imgH="431800" progId="Equation.3">
                  <p:embed/>
                </p:oleObj>
              </mc:Choice>
              <mc:Fallback>
                <p:oleObj name="Equation" r:id="rId4" imgW="4711700" imgH="431800" progId="Equation.3">
                  <p:embed/>
                  <p:pic>
                    <p:nvPicPr>
                      <p:cNvPr id="0"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905000"/>
                        <a:ext cx="8070850" cy="739775"/>
                      </a:xfrm>
                      <a:prstGeom prst="rect">
                        <a:avLst/>
                      </a:prstGeom>
                      <a:solidFill>
                        <a:schemeClr val="bg1"/>
                      </a:solidFill>
                      <a:ln>
                        <a:noFill/>
                      </a:ln>
                      <a:effectLst/>
                      <a:extLs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67299" name="Object 3"/>
          <p:cNvGraphicFramePr>
            <a:graphicFrameLocks noChangeAspect="1"/>
          </p:cNvGraphicFramePr>
          <p:nvPr/>
        </p:nvGraphicFramePr>
        <p:xfrm>
          <a:off x="6094413" y="2895600"/>
          <a:ext cx="2655887" cy="715963"/>
        </p:xfrm>
        <a:graphic>
          <a:graphicData uri="http://schemas.openxmlformats.org/presentationml/2006/ole">
            <mc:AlternateContent xmlns:mc="http://schemas.openxmlformats.org/markup-compatibility/2006">
              <mc:Choice xmlns:v="urn:schemas-microsoft-com:vml" Requires="v">
                <p:oleObj spid="_x0000_s1824042" name="Equation" r:id="rId6" imgW="1460500" imgH="393700" progId="Equation.3">
                  <p:embed/>
                </p:oleObj>
              </mc:Choice>
              <mc:Fallback>
                <p:oleObj name="Equation" r:id="rId6" imgW="1460500" imgH="393700" progId="Equation.3">
                  <p:embed/>
                  <p:pic>
                    <p:nvPicPr>
                      <p:cNvPr id="0" name="Picture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094413" y="2895600"/>
                        <a:ext cx="2655887" cy="715963"/>
                      </a:xfrm>
                      <a:prstGeom prst="rect">
                        <a:avLst/>
                      </a:prstGeom>
                      <a:solidFill>
                        <a:schemeClr val="bg1"/>
                      </a:solidFill>
                      <a:ln>
                        <a:noFill/>
                      </a:ln>
                      <a:effectLst/>
                      <a:extLs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226760" name="Oval 8"/>
          <p:cNvSpPr>
            <a:spLocks/>
          </p:cNvSpPr>
          <p:nvPr/>
        </p:nvSpPr>
        <p:spPr bwMode="auto">
          <a:xfrm>
            <a:off x="1295400" y="1981200"/>
            <a:ext cx="533400" cy="533400"/>
          </a:xfrm>
          <a:prstGeom prst="ellipse">
            <a:avLst/>
          </a:prstGeom>
          <a:noFill/>
          <a:ln w="25400">
            <a:solidFill>
              <a:srgbClr val="18FF04"/>
            </a:solidFill>
            <a:round/>
            <a:headEnd/>
            <a:tailEnd/>
          </a:ln>
        </p:spPr>
        <p:txBody>
          <a:bodyPr wrap="none" lIns="91420" tIns="45711" rIns="91420" bIns="45711" anchor="ctr">
            <a:prstTxWarp prst="textNoShape">
              <a:avLst/>
            </a:prstTxWarp>
          </a:bodyPr>
          <a:lstStyle/>
          <a:p>
            <a:endParaRPr lang="en-US"/>
          </a:p>
        </p:txBody>
      </p:sp>
      <p:sp>
        <p:nvSpPr>
          <p:cNvPr id="1226761" name="Oval 9"/>
          <p:cNvSpPr>
            <a:spLocks/>
          </p:cNvSpPr>
          <p:nvPr/>
        </p:nvSpPr>
        <p:spPr bwMode="auto">
          <a:xfrm>
            <a:off x="2667000" y="1981200"/>
            <a:ext cx="533400" cy="533400"/>
          </a:xfrm>
          <a:prstGeom prst="ellipse">
            <a:avLst/>
          </a:prstGeom>
          <a:noFill/>
          <a:ln w="25400">
            <a:solidFill>
              <a:srgbClr val="18FF04"/>
            </a:solidFill>
            <a:round/>
            <a:headEnd/>
            <a:tailEnd/>
          </a:ln>
        </p:spPr>
        <p:txBody>
          <a:bodyPr wrap="none" lIns="91420" tIns="45711" rIns="91420" bIns="45711" anchor="ctr">
            <a:prstTxWarp prst="textNoShape">
              <a:avLst/>
            </a:prstTxWarp>
          </a:bodyPr>
          <a:lstStyle/>
          <a:p>
            <a:endParaRPr lang="en-US"/>
          </a:p>
        </p:txBody>
      </p:sp>
      <p:sp>
        <p:nvSpPr>
          <p:cNvPr id="1226762" name="Oval 10"/>
          <p:cNvSpPr>
            <a:spLocks/>
          </p:cNvSpPr>
          <p:nvPr/>
        </p:nvSpPr>
        <p:spPr bwMode="auto">
          <a:xfrm>
            <a:off x="4343400" y="2057400"/>
            <a:ext cx="685800" cy="533400"/>
          </a:xfrm>
          <a:prstGeom prst="ellipse">
            <a:avLst/>
          </a:prstGeom>
          <a:noFill/>
          <a:ln w="25400">
            <a:solidFill>
              <a:srgbClr val="18FF04"/>
            </a:solidFill>
            <a:round/>
            <a:headEnd/>
            <a:tailEnd/>
          </a:ln>
        </p:spPr>
        <p:txBody>
          <a:bodyPr wrap="none" lIns="91420" tIns="45711" rIns="91420" bIns="45711" anchor="ctr">
            <a:prstTxWarp prst="textNoShape">
              <a:avLst/>
            </a:prstTxWarp>
          </a:bodyPr>
          <a:lstStyle/>
          <a:p>
            <a:endParaRPr lang="en-US"/>
          </a:p>
        </p:txBody>
      </p:sp>
      <p:sp>
        <p:nvSpPr>
          <p:cNvPr id="13" name="Oval 10"/>
          <p:cNvSpPr>
            <a:spLocks/>
          </p:cNvSpPr>
          <p:nvPr/>
        </p:nvSpPr>
        <p:spPr bwMode="auto">
          <a:xfrm>
            <a:off x="6781800" y="2971800"/>
            <a:ext cx="1676400" cy="533400"/>
          </a:xfrm>
          <a:prstGeom prst="ellipse">
            <a:avLst/>
          </a:prstGeom>
          <a:noFill/>
          <a:ln w="25400">
            <a:solidFill>
              <a:srgbClr val="18FF04"/>
            </a:solidFill>
            <a:round/>
            <a:headEnd/>
            <a:tailEnd/>
          </a:ln>
        </p:spPr>
        <p:txBody>
          <a:bodyPr wrap="none" lIns="91420" tIns="45711" rIns="91420" bIns="45711" anchor="ctr">
            <a:prstTxWarp prst="textNoShape">
              <a:avLst/>
            </a:prstTxWarp>
          </a:bodyPr>
          <a:lstStyle/>
          <a:p>
            <a:endParaRPr lang="en-US"/>
          </a:p>
        </p:txBody>
      </p:sp>
      <p:pic>
        <p:nvPicPr>
          <p:cNvPr id="12" name="Picture 11" descr="dist.pdf"/>
          <p:cNvPicPr>
            <a:picLocks noChangeAspect="1"/>
          </p:cNvPicPr>
          <p:nvPr/>
        </p:nvPicPr>
        <p:blipFill>
          <a:blip r:embed="rId8"/>
          <a:stretch>
            <a:fillRect/>
          </a:stretch>
        </p:blipFill>
        <p:spPr>
          <a:xfrm>
            <a:off x="0" y="1191491"/>
            <a:ext cx="4572000" cy="3532909"/>
          </a:xfrm>
          <a:prstGeom prst="rect">
            <a:avLst/>
          </a:prstGeom>
        </p:spPr>
      </p:pic>
      <p:pic>
        <p:nvPicPr>
          <p:cNvPr id="14" name="Picture 13" descr="growth.fix_today.z10.pdf"/>
          <p:cNvPicPr>
            <a:picLocks noChangeAspect="1"/>
          </p:cNvPicPr>
          <p:nvPr/>
        </p:nvPicPr>
        <p:blipFill>
          <a:blip r:embed="rId9"/>
          <a:srcRect t="40000" b="1364"/>
          <a:stretch>
            <a:fillRect/>
          </a:stretch>
        </p:blipFill>
        <p:spPr>
          <a:xfrm>
            <a:off x="4572000" y="1194634"/>
            <a:ext cx="4651664" cy="3529766"/>
          </a:xfrm>
          <a:prstGeom prst="rect">
            <a:avLst/>
          </a:prstGeom>
          <a:solidFill>
            <a:schemeClr val="bg1"/>
          </a:solidFill>
        </p:spPr>
      </p:pic>
      <p:sp>
        <p:nvSpPr>
          <p:cNvPr id="15" name="TextBox 14"/>
          <p:cNvSpPr txBox="1"/>
          <p:nvPr/>
        </p:nvSpPr>
        <p:spPr>
          <a:xfrm>
            <a:off x="2133600" y="3276600"/>
            <a:ext cx="2209800" cy="923330"/>
          </a:xfrm>
          <a:prstGeom prst="rect">
            <a:avLst/>
          </a:prstGeom>
          <a:noFill/>
        </p:spPr>
        <p:txBody>
          <a:bodyPr wrap="square" rtlCol="0">
            <a:spAutoFit/>
          </a:bodyPr>
          <a:lstStyle/>
          <a:p>
            <a:r>
              <a:rPr lang="en-US" dirty="0" smtClean="0">
                <a:latin typeface="Avenir Book"/>
                <a:cs typeface="Avenir Book"/>
              </a:rPr>
              <a:t>Distance, expansion rate vs.</a:t>
            </a:r>
          </a:p>
          <a:p>
            <a:r>
              <a:rPr lang="en-US" dirty="0">
                <a:latin typeface="Avenir Book"/>
                <a:cs typeface="Avenir Book"/>
              </a:rPr>
              <a:t>r</a:t>
            </a:r>
            <a:r>
              <a:rPr lang="en-US" dirty="0" smtClean="0">
                <a:latin typeface="Avenir Book"/>
                <a:cs typeface="Avenir Book"/>
              </a:rPr>
              <a:t>edshift</a:t>
            </a:r>
            <a:endParaRPr lang="en-US" dirty="0">
              <a:latin typeface="Avenir Book"/>
              <a:cs typeface="Avenir Book"/>
            </a:endParaRPr>
          </a:p>
        </p:txBody>
      </p:sp>
      <p:sp>
        <p:nvSpPr>
          <p:cNvPr id="16" name="TextBox 15"/>
          <p:cNvSpPr txBox="1"/>
          <p:nvPr/>
        </p:nvSpPr>
        <p:spPr>
          <a:xfrm>
            <a:off x="6781800" y="3039070"/>
            <a:ext cx="1557600" cy="923330"/>
          </a:xfrm>
          <a:prstGeom prst="rect">
            <a:avLst/>
          </a:prstGeom>
          <a:noFill/>
        </p:spPr>
        <p:txBody>
          <a:bodyPr wrap="none" rtlCol="0">
            <a:spAutoFit/>
          </a:bodyPr>
          <a:lstStyle/>
          <a:p>
            <a:r>
              <a:rPr lang="en-US" dirty="0" smtClean="0">
                <a:latin typeface="Avenir Book"/>
                <a:cs typeface="Avenir Book"/>
              </a:rPr>
              <a:t>Growth of </a:t>
            </a:r>
          </a:p>
          <a:p>
            <a:r>
              <a:rPr lang="en-US" dirty="0" smtClean="0">
                <a:latin typeface="Avenir Book"/>
                <a:cs typeface="Avenir Book"/>
              </a:rPr>
              <a:t>Density</a:t>
            </a:r>
          </a:p>
          <a:p>
            <a:r>
              <a:rPr lang="en-US" dirty="0" smtClean="0">
                <a:latin typeface="Avenir Book"/>
                <a:cs typeface="Avenir Book"/>
              </a:rPr>
              <a:t>Perturbations</a:t>
            </a:r>
          </a:p>
        </p:txBody>
      </p:sp>
      <p:graphicFrame>
        <p:nvGraphicFramePr>
          <p:cNvPr id="17" name="Object 16"/>
          <p:cNvGraphicFramePr>
            <a:graphicFrameLocks noChangeAspect="1"/>
          </p:cNvGraphicFramePr>
          <p:nvPr/>
        </p:nvGraphicFramePr>
        <p:xfrm>
          <a:off x="2438399" y="3027453"/>
          <a:ext cx="1524001" cy="325348"/>
        </p:xfrm>
        <a:graphic>
          <a:graphicData uri="http://schemas.openxmlformats.org/presentationml/2006/ole">
            <mc:AlternateContent xmlns:mc="http://schemas.openxmlformats.org/markup-compatibility/2006">
              <mc:Choice xmlns:v="urn:schemas-microsoft-com:vml" Requires="v">
                <p:oleObj spid="_x0000_s1824043" name="Equation" r:id="rId10" imgW="1130300" imgH="241300" progId="Equation.3">
                  <p:embed/>
                </p:oleObj>
              </mc:Choice>
              <mc:Fallback>
                <p:oleObj name="Equation" r:id="rId10" imgW="1130300" imgH="241300" progId="Equation.3">
                  <p:embed/>
                  <p:pic>
                    <p:nvPicPr>
                      <p:cNvPr id="0"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38399" y="3027453"/>
                        <a:ext cx="1524001" cy="32534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extBox 1"/>
          <p:cNvSpPr txBox="1"/>
          <p:nvPr/>
        </p:nvSpPr>
        <p:spPr>
          <a:xfrm>
            <a:off x="838200" y="1143000"/>
            <a:ext cx="7446297" cy="400110"/>
          </a:xfrm>
          <a:prstGeom prst="rect">
            <a:avLst/>
          </a:prstGeom>
          <a:noFill/>
        </p:spPr>
        <p:txBody>
          <a:bodyPr wrap="none" rtlCol="0">
            <a:spAutoFit/>
          </a:bodyPr>
          <a:lstStyle/>
          <a:p>
            <a:r>
              <a:rPr lang="en-US" sz="2000" dirty="0" smtClean="0">
                <a:latin typeface="Avenir Book"/>
                <a:cs typeface="Avenir Book"/>
              </a:rPr>
              <a:t>Require both to disentangle Dark Energy from Modified Gravity</a:t>
            </a:r>
            <a:endParaRPr lang="en-US" sz="2000" dirty="0">
              <a:latin typeface="Avenir Book"/>
              <a:cs typeface="Avenir Book"/>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1"/>
          <p:cNvSpPr>
            <a:spLocks/>
          </p:cNvSpPr>
          <p:nvPr/>
        </p:nvSpPr>
        <p:spPr bwMode="auto">
          <a:xfrm>
            <a:off x="762000" y="4841677"/>
            <a:ext cx="7543800" cy="1330523"/>
          </a:xfrm>
          <a:prstGeom prst="rect">
            <a:avLst/>
          </a:prstGeom>
          <a:noFill/>
          <a:ln w="12700">
            <a:noFill/>
            <a:miter lim="800000"/>
            <a:headEnd/>
            <a:tailEnd/>
          </a:ln>
        </p:spPr>
        <p:txBody>
          <a:bodyPr lIns="0" tIns="0" rIns="0" bIns="0" anchor="ctr">
            <a:prstTxWarp prst="textNoShape">
              <a:avLst/>
            </a:prstTxWarp>
          </a:bodyPr>
          <a:lstStyle/>
          <a:p>
            <a:pPr marL="342900" indent="-342900" algn="l">
              <a:lnSpc>
                <a:spcPct val="120000"/>
              </a:lnSpc>
              <a:buClr>
                <a:srgbClr val="00BAFB"/>
              </a:buClr>
              <a:buSzPct val="125000"/>
              <a:buFont typeface="Arial"/>
              <a:buChar char="•"/>
            </a:pPr>
            <a:r>
              <a:rPr lang="en-US" sz="2400" dirty="0" smtClean="0">
                <a:solidFill>
                  <a:srgbClr val="FFFF00"/>
                </a:solidFill>
                <a:latin typeface="Avenir Book"/>
                <a:ea typeface="Gill Sans" charset="0"/>
                <a:cs typeface="Avenir Book"/>
              </a:rPr>
              <a:t>Excellent astronomical site in Chilean Andes:</a:t>
            </a:r>
          </a:p>
          <a:p>
            <a:pPr lvl="1">
              <a:lnSpc>
                <a:spcPct val="120000"/>
              </a:lnSpc>
              <a:buClr>
                <a:srgbClr val="00BAFB"/>
              </a:buClr>
              <a:buSzPct val="125000"/>
            </a:pPr>
            <a:r>
              <a:rPr lang="en-US" sz="2000" dirty="0" smtClean="0">
                <a:solidFill>
                  <a:srgbClr val="FFFFCC"/>
                </a:solidFill>
                <a:latin typeface="Avenir Book"/>
                <a:ea typeface="Gill Sans" charset="0"/>
                <a:cs typeface="Avenir Book"/>
              </a:rPr>
              <a:t>  good </a:t>
            </a:r>
            <a:r>
              <a:rPr lang="en-US" sz="2000" dirty="0" smtClean="0">
                <a:solidFill>
                  <a:srgbClr val="FFFFCC"/>
                </a:solidFill>
                <a:latin typeface="Avenir Book"/>
                <a:ea typeface="Gill Sans" charset="0"/>
                <a:cs typeface="Avenir Book"/>
              </a:rPr>
              <a:t>seeing: ~0.75” median for site </a:t>
            </a:r>
          </a:p>
          <a:p>
            <a:pPr lvl="1">
              <a:lnSpc>
                <a:spcPct val="120000"/>
              </a:lnSpc>
              <a:buClr>
                <a:srgbClr val="00BAFB"/>
              </a:buClr>
              <a:buSzPct val="125000"/>
            </a:pPr>
            <a:r>
              <a:rPr lang="en-US" sz="2000" dirty="0">
                <a:solidFill>
                  <a:srgbClr val="FFFFCC"/>
                </a:solidFill>
                <a:latin typeface="Avenir Book"/>
                <a:ea typeface="Gill Sans" charset="0"/>
                <a:cs typeface="Avenir Book"/>
              </a:rPr>
              <a:t> </a:t>
            </a:r>
            <a:r>
              <a:rPr lang="en-US" sz="2000" dirty="0" smtClean="0">
                <a:solidFill>
                  <a:srgbClr val="FFFFCC"/>
                </a:solidFill>
                <a:latin typeface="Avenir Book"/>
                <a:ea typeface="Gill Sans" charset="0"/>
                <a:cs typeface="Avenir Book"/>
              </a:rPr>
              <a:t> </a:t>
            </a:r>
            <a:r>
              <a:rPr lang="en-US" sz="2000" dirty="0" smtClean="0">
                <a:solidFill>
                  <a:srgbClr val="FFFFCC"/>
                </a:solidFill>
                <a:latin typeface="Avenir Book"/>
                <a:ea typeface="Gill Sans" charset="0"/>
                <a:cs typeface="Avenir Book"/>
              </a:rPr>
              <a:t>high</a:t>
            </a:r>
            <a:r>
              <a:rPr lang="en-US" sz="2000" dirty="0" smtClean="0">
                <a:solidFill>
                  <a:srgbClr val="FFFFCC"/>
                </a:solidFill>
                <a:latin typeface="Avenir Book"/>
                <a:ea typeface="Gill Sans" charset="0"/>
                <a:cs typeface="Avenir Book"/>
              </a:rPr>
              <a:t>, dry: high percentage of clear, photometric </a:t>
            </a:r>
            <a:r>
              <a:rPr lang="en-US" sz="2000" dirty="0" smtClean="0">
                <a:solidFill>
                  <a:srgbClr val="FFFFCC"/>
                </a:solidFill>
                <a:latin typeface="Avenir Book"/>
                <a:ea typeface="Gill Sans" charset="0"/>
                <a:cs typeface="Avenir Book"/>
              </a:rPr>
              <a:t>nights</a:t>
            </a:r>
            <a:endParaRPr lang="en-US" sz="2000" dirty="0" smtClean="0">
              <a:solidFill>
                <a:srgbClr val="FFFFCC"/>
              </a:solidFill>
              <a:latin typeface="Avenir Book"/>
              <a:ea typeface="Gill Sans" charset="0"/>
              <a:cs typeface="Avenir Book"/>
            </a:endParaRPr>
          </a:p>
          <a:p>
            <a:pPr marL="342900" indent="-342900" algn="l">
              <a:lnSpc>
                <a:spcPct val="120000"/>
              </a:lnSpc>
              <a:buClr>
                <a:srgbClr val="00BAFB"/>
              </a:buClr>
              <a:buSzPct val="125000"/>
              <a:buFont typeface="Arial"/>
              <a:buChar char="•"/>
            </a:pPr>
            <a:r>
              <a:rPr lang="en-US" sz="2000" dirty="0" smtClean="0">
                <a:solidFill>
                  <a:srgbClr val="FFFFCC"/>
                </a:solidFill>
                <a:latin typeface="Avenir Book"/>
                <a:ea typeface="Gill Sans" charset="0"/>
                <a:cs typeface="Avenir Book"/>
              </a:rPr>
              <a:t>Late 2003: NOAO Announcement of Opportunity for new facility instrument on the </a:t>
            </a:r>
            <a:r>
              <a:rPr lang="en-US" sz="2000" dirty="0" smtClean="0">
                <a:solidFill>
                  <a:srgbClr val="FFFFCC"/>
                </a:solidFill>
                <a:latin typeface="Avenir Book"/>
                <a:ea typeface="Gill Sans" charset="0"/>
                <a:cs typeface="Avenir Book"/>
              </a:rPr>
              <a:t>Blanco 4-meter telescope </a:t>
            </a:r>
          </a:p>
          <a:p>
            <a:pPr marL="342900" indent="-342900" algn="l">
              <a:lnSpc>
                <a:spcPct val="120000"/>
              </a:lnSpc>
              <a:buClr>
                <a:srgbClr val="00BAFB"/>
              </a:buClr>
              <a:buSzPct val="125000"/>
              <a:buFont typeface="Arial"/>
              <a:buChar char="•"/>
            </a:pPr>
            <a:r>
              <a:rPr lang="en-US" sz="2000" dirty="0" smtClean="0">
                <a:solidFill>
                  <a:srgbClr val="FFFFCC"/>
                </a:solidFill>
                <a:latin typeface="Avenir Book"/>
                <a:ea typeface="Gill Sans" charset="0"/>
                <a:cs typeface="Avenir Book"/>
              </a:rPr>
              <a:t>DES collaboration formed to build Dark Energy Camera and carry out Dark Energy Survey</a:t>
            </a:r>
            <a:r>
              <a:rPr lang="en-US" sz="2000" dirty="0" smtClean="0">
                <a:solidFill>
                  <a:srgbClr val="FFFFCC"/>
                </a:solidFill>
                <a:latin typeface="Avenir Book"/>
                <a:ea typeface="Gill Sans" charset="0"/>
                <a:cs typeface="Avenir Book"/>
              </a:rPr>
              <a:t> </a:t>
            </a:r>
            <a:endParaRPr lang="en-US" sz="2000" dirty="0">
              <a:solidFill>
                <a:srgbClr val="FFFFCC"/>
              </a:solidFill>
              <a:latin typeface="Avenir Book"/>
              <a:ea typeface="Gill Sans" charset="0"/>
              <a:cs typeface="Avenir Book"/>
            </a:endParaRPr>
          </a:p>
        </p:txBody>
      </p:sp>
      <p:sp>
        <p:nvSpPr>
          <p:cNvPr id="180227" name="Text Box 2"/>
          <p:cNvSpPr txBox="1">
            <a:spLocks noChangeArrowheads="1"/>
          </p:cNvSpPr>
          <p:nvPr/>
        </p:nvSpPr>
        <p:spPr bwMode="auto">
          <a:xfrm>
            <a:off x="8686800" y="6400800"/>
            <a:ext cx="353616" cy="258961"/>
          </a:xfrm>
          <a:prstGeom prst="rect">
            <a:avLst/>
          </a:prstGeom>
          <a:noFill/>
          <a:ln w="12700">
            <a:noFill/>
            <a:miter lim="800000"/>
            <a:headEnd/>
            <a:tailEnd/>
          </a:ln>
        </p:spPr>
        <p:txBody>
          <a:bodyPr wrap="none" lIns="64264" tIns="32132" rIns="64264" bIns="32132">
            <a:prstTxWarp prst="textNoShape">
              <a:avLst/>
            </a:prstTxWarp>
          </a:bodyPr>
          <a:lstStyle/>
          <a:p>
            <a:fld id="{B4AA77AD-B92E-B94B-A7FE-BDEE859F3880}" type="slidenum">
              <a:rPr lang="en-US">
                <a:solidFill>
                  <a:schemeClr val="tx1"/>
                </a:solidFill>
                <a:ea typeface="Gill Sans" charset="0"/>
                <a:cs typeface="Gill Sans" charset="0"/>
              </a:rPr>
              <a:pPr/>
              <a:t>16</a:t>
            </a:fld>
            <a:endParaRPr lang="en-US" dirty="0">
              <a:solidFill>
                <a:schemeClr val="tx1"/>
              </a:solidFill>
              <a:ea typeface="Gill Sans" charset="0"/>
              <a:cs typeface="Gill Sans" charset="0"/>
            </a:endParaRPr>
          </a:p>
        </p:txBody>
      </p:sp>
      <p:grpSp>
        <p:nvGrpSpPr>
          <p:cNvPr id="2" name="Group 7"/>
          <p:cNvGrpSpPr>
            <a:grpSpLocks/>
          </p:cNvGrpSpPr>
          <p:nvPr/>
        </p:nvGrpSpPr>
        <p:grpSpPr bwMode="auto">
          <a:xfrm>
            <a:off x="838200" y="1066800"/>
            <a:ext cx="7391400" cy="3048000"/>
            <a:chOff x="0" y="0"/>
            <a:chExt cx="6358" cy="2490"/>
          </a:xfrm>
        </p:grpSpPr>
        <p:pic>
          <p:nvPicPr>
            <p:cNvPr id="180231" name="Picture 4"/>
            <p:cNvPicPr>
              <a:picLocks noChangeAspect="1" noChangeArrowheads="1"/>
            </p:cNvPicPr>
            <p:nvPr/>
          </p:nvPicPr>
          <p:blipFill>
            <a:blip r:embed="rId2"/>
            <a:srcRect l="15738" t="22110" r="25404" b="26335"/>
            <a:stretch>
              <a:fillRect/>
            </a:stretch>
          </p:blipFill>
          <p:spPr bwMode="auto">
            <a:xfrm>
              <a:off x="0" y="4"/>
              <a:ext cx="3784" cy="2486"/>
            </a:xfrm>
            <a:prstGeom prst="rect">
              <a:avLst/>
            </a:prstGeom>
            <a:noFill/>
            <a:ln w="12700">
              <a:noFill/>
              <a:miter lim="800000"/>
              <a:headEnd/>
              <a:tailEnd/>
            </a:ln>
          </p:spPr>
        </p:pic>
        <p:pic>
          <p:nvPicPr>
            <p:cNvPr id="180232" name="Picture 5"/>
            <p:cNvPicPr>
              <a:picLocks noChangeAspect="1" noChangeArrowheads="1"/>
            </p:cNvPicPr>
            <p:nvPr/>
          </p:nvPicPr>
          <p:blipFill>
            <a:blip r:embed="rId3"/>
            <a:srcRect/>
            <a:stretch>
              <a:fillRect/>
            </a:stretch>
          </p:blipFill>
          <p:spPr bwMode="auto">
            <a:xfrm>
              <a:off x="4209" y="0"/>
              <a:ext cx="2149" cy="2488"/>
            </a:xfrm>
            <a:prstGeom prst="rect">
              <a:avLst/>
            </a:prstGeom>
            <a:noFill/>
            <a:ln w="12700">
              <a:noFill/>
              <a:miter lim="800000"/>
              <a:headEnd/>
              <a:tailEnd/>
            </a:ln>
          </p:spPr>
        </p:pic>
        <p:sp>
          <p:nvSpPr>
            <p:cNvPr id="180233" name="Line 6"/>
            <p:cNvSpPr>
              <a:spLocks noChangeShapeType="1"/>
            </p:cNvSpPr>
            <p:nvPr/>
          </p:nvSpPr>
          <p:spPr bwMode="auto">
            <a:xfrm rot="10800000" flipH="1">
              <a:off x="3520" y="1400"/>
              <a:ext cx="1616" cy="31"/>
            </a:xfrm>
            <a:prstGeom prst="line">
              <a:avLst/>
            </a:prstGeom>
            <a:noFill/>
            <a:ln w="25400">
              <a:solidFill>
                <a:srgbClr val="FF2712"/>
              </a:solidFill>
              <a:miter lim="800000"/>
              <a:headEnd type="stealth" w="med" len="med"/>
              <a:tailEnd/>
            </a:ln>
          </p:spPr>
          <p:txBody>
            <a:bodyPr lIns="0" tIns="0" rIns="0" bIns="0">
              <a:prstTxWarp prst="textNoShape">
                <a:avLst/>
              </a:prstTxWarp>
            </a:bodyPr>
            <a:lstStyle/>
            <a:p>
              <a:endParaRPr lang="en-US"/>
            </a:p>
          </p:txBody>
        </p:sp>
      </p:grpSp>
      <p:sp>
        <p:nvSpPr>
          <p:cNvPr id="180230" name="Rectangle 8"/>
          <p:cNvSpPr>
            <a:spLocks/>
          </p:cNvSpPr>
          <p:nvPr/>
        </p:nvSpPr>
        <p:spPr bwMode="auto">
          <a:xfrm>
            <a:off x="2971800" y="1094601"/>
            <a:ext cx="2362200" cy="276999"/>
          </a:xfrm>
          <a:prstGeom prst="rect">
            <a:avLst/>
          </a:prstGeom>
          <a:noFill/>
          <a:ln w="12700">
            <a:noFill/>
            <a:miter lim="800000"/>
            <a:headEnd/>
            <a:tailEnd/>
          </a:ln>
        </p:spPr>
        <p:txBody>
          <a:bodyPr wrap="square" lIns="0" tIns="0" rIns="0" bIns="0" anchor="ctr">
            <a:prstTxWarp prst="textNoShape">
              <a:avLst/>
            </a:prstTxWarp>
            <a:spAutoFit/>
          </a:bodyPr>
          <a:lstStyle/>
          <a:p>
            <a:r>
              <a:rPr lang="en-US" dirty="0">
                <a:solidFill>
                  <a:srgbClr val="FFFFCC"/>
                </a:solidFill>
                <a:latin typeface="Avenir Book"/>
                <a:ea typeface="Gill Sans" charset="0"/>
                <a:cs typeface="Avenir Book"/>
              </a:rPr>
              <a:t>Blanco Telescope</a:t>
            </a:r>
          </a:p>
        </p:txBody>
      </p:sp>
      <p:sp>
        <p:nvSpPr>
          <p:cNvPr id="10" name="TextBox 9"/>
          <p:cNvSpPr txBox="1"/>
          <p:nvPr/>
        </p:nvSpPr>
        <p:spPr>
          <a:xfrm>
            <a:off x="294015" y="152400"/>
            <a:ext cx="8468985" cy="646331"/>
          </a:xfrm>
          <a:prstGeom prst="rect">
            <a:avLst/>
          </a:prstGeom>
          <a:noFill/>
        </p:spPr>
        <p:txBody>
          <a:bodyPr wrap="none" rtlCol="0">
            <a:spAutoFit/>
          </a:bodyPr>
          <a:lstStyle/>
          <a:p>
            <a:pPr algn="ctr"/>
            <a:r>
              <a:rPr lang="en-US" sz="3600" dirty="0" smtClean="0">
                <a:solidFill>
                  <a:srgbClr val="FFFFCC"/>
                </a:solidFill>
                <a:latin typeface="Avenir Book"/>
                <a:cs typeface="Avenir Book"/>
              </a:rPr>
              <a:t>Cerro </a:t>
            </a:r>
            <a:r>
              <a:rPr lang="en-US" sz="3600" dirty="0" err="1" smtClean="0">
                <a:solidFill>
                  <a:srgbClr val="FFFFCC"/>
                </a:solidFill>
                <a:latin typeface="Avenir Book"/>
                <a:cs typeface="Avenir Book"/>
              </a:rPr>
              <a:t>Tololo</a:t>
            </a:r>
            <a:r>
              <a:rPr lang="en-US" sz="3600" dirty="0" smtClean="0">
                <a:solidFill>
                  <a:srgbClr val="FFFFCC"/>
                </a:solidFill>
                <a:latin typeface="Avenir Book"/>
                <a:cs typeface="Avenir Book"/>
              </a:rPr>
              <a:t> Inter-American Observatory</a:t>
            </a:r>
            <a:endParaRPr lang="en-US" sz="3600" dirty="0">
              <a:solidFill>
                <a:srgbClr val="FFFFCC"/>
              </a:solidFill>
              <a:latin typeface="Avenir Book"/>
              <a:cs typeface="Avenir Book"/>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7" name="Rectangle 2"/>
          <p:cNvSpPr>
            <a:spLocks noGrp="1" noChangeArrowheads="1"/>
          </p:cNvSpPr>
          <p:nvPr>
            <p:ph type="ctrTitle"/>
          </p:nvPr>
        </p:nvSpPr>
        <p:spPr>
          <a:xfrm>
            <a:off x="685800" y="-152400"/>
            <a:ext cx="7772400" cy="1143000"/>
          </a:xfrm>
          <a:noFill/>
        </p:spPr>
        <p:txBody>
          <a:bodyPr/>
          <a:lstStyle/>
          <a:p>
            <a:pPr eaLnBrk="1" hangingPunct="1"/>
            <a:r>
              <a:rPr lang="en-US" dirty="0">
                <a:solidFill>
                  <a:srgbClr val="FFFFCC"/>
                </a:solidFill>
                <a:latin typeface="Avenir Book"/>
                <a:ea typeface="ＭＳ Ｐゴシック" pitchFamily="27" charset="-128"/>
                <a:cs typeface="Avenir Book"/>
              </a:rPr>
              <a:t>The Dark Energy Survey</a:t>
            </a:r>
          </a:p>
        </p:txBody>
      </p:sp>
      <p:sp>
        <p:nvSpPr>
          <p:cNvPr id="569348" name="Rectangle 3"/>
          <p:cNvSpPr>
            <a:spLocks noGrp="1" noChangeArrowheads="1"/>
          </p:cNvSpPr>
          <p:nvPr>
            <p:ph type="body" sz="quarter" idx="10"/>
          </p:nvPr>
        </p:nvSpPr>
        <p:spPr>
          <a:xfrm>
            <a:off x="0" y="1447800"/>
            <a:ext cx="4114800" cy="4724400"/>
          </a:xfrm>
        </p:spPr>
        <p:txBody>
          <a:bodyPr/>
          <a:lstStyle/>
          <a:p>
            <a:pPr eaLnBrk="1" hangingPunct="1"/>
            <a:r>
              <a:rPr lang="en-US" sz="2400" dirty="0" smtClean="0">
                <a:solidFill>
                  <a:srgbClr val="FFFF00"/>
                </a:solidFill>
                <a:latin typeface="Avenir Book"/>
                <a:ea typeface="ＭＳ Ｐゴシック" pitchFamily="27" charset="-128"/>
                <a:cs typeface="Avenir Book"/>
              </a:rPr>
              <a:t>Probe Dark Energy and the origin of Cosmic Acceleration:</a:t>
            </a:r>
          </a:p>
          <a:p>
            <a:pPr lvl="1" eaLnBrk="1" hangingPunct="1"/>
            <a:r>
              <a:rPr lang="en-US" sz="2000" dirty="0" smtClean="0">
                <a:solidFill>
                  <a:srgbClr val="FFFFCC"/>
                </a:solidFill>
                <a:latin typeface="Avenir Book"/>
                <a:ea typeface="ＭＳ Ｐゴシック" pitchFamily="27" charset="-128"/>
                <a:cs typeface="Avenir Book"/>
              </a:rPr>
              <a:t>History of cosmic expansion</a:t>
            </a:r>
          </a:p>
          <a:p>
            <a:pPr lvl="1" eaLnBrk="1" hangingPunct="1"/>
            <a:r>
              <a:rPr lang="en-US" sz="2000" dirty="0" smtClean="0">
                <a:solidFill>
                  <a:srgbClr val="FFFFCC"/>
                </a:solidFill>
                <a:latin typeface="Avenir Book"/>
                <a:ea typeface="ＭＳ Ｐゴシック" pitchFamily="27" charset="-128"/>
                <a:cs typeface="Avenir Book"/>
              </a:rPr>
              <a:t>Growth of </a:t>
            </a:r>
            <a:r>
              <a:rPr lang="en-US" sz="2000" dirty="0" smtClean="0">
                <a:solidFill>
                  <a:srgbClr val="FFFFCC"/>
                </a:solidFill>
                <a:latin typeface="Avenir Book"/>
                <a:ea typeface="ＭＳ Ｐゴシック" pitchFamily="27" charset="-128"/>
                <a:cs typeface="Avenir Book"/>
              </a:rPr>
              <a:t>structure</a:t>
            </a:r>
            <a:endParaRPr lang="en-US" sz="1400" dirty="0">
              <a:solidFill>
                <a:srgbClr val="FFFF00"/>
              </a:solidFill>
              <a:ea typeface="ＭＳ Ｐゴシック" pitchFamily="27" charset="-128"/>
              <a:cs typeface="ＭＳ Ｐゴシック" pitchFamily="27" charset="-128"/>
            </a:endParaRPr>
          </a:p>
          <a:p>
            <a:pPr eaLnBrk="1" hangingPunct="1">
              <a:buFontTx/>
              <a:buNone/>
            </a:pPr>
            <a:r>
              <a:rPr lang="en-US" sz="2400" dirty="0" smtClean="0">
                <a:solidFill>
                  <a:srgbClr val="FFFF00"/>
                </a:solidFill>
                <a:latin typeface="Avenir Book"/>
                <a:ea typeface="Times New Roman" pitchFamily="27" charset="0"/>
                <a:cs typeface="Avenir Book"/>
              </a:rPr>
              <a:t>•  Two multicolor surveys:</a:t>
            </a:r>
          </a:p>
          <a:p>
            <a:pPr marL="0" indent="0" eaLnBrk="1" hangingPunct="1">
              <a:buNone/>
            </a:pPr>
            <a:r>
              <a:rPr lang="en-US" sz="2000" dirty="0">
                <a:ea typeface="Times New Roman" pitchFamily="27" charset="0"/>
                <a:cs typeface="Times New Roman" pitchFamily="27" charset="0"/>
              </a:rPr>
              <a:t> </a:t>
            </a:r>
            <a:r>
              <a:rPr lang="en-US" sz="2000" dirty="0" smtClean="0">
                <a:ea typeface="Times New Roman" pitchFamily="27" charset="0"/>
                <a:cs typeface="Times New Roman" pitchFamily="27" charset="0"/>
              </a:rPr>
              <a:t>      </a:t>
            </a:r>
            <a:r>
              <a:rPr lang="en-US" sz="2000" dirty="0" smtClean="0">
                <a:solidFill>
                  <a:srgbClr val="FFFFCC"/>
                </a:solidFill>
                <a:latin typeface="Avenir Book"/>
                <a:ea typeface="Times New Roman" pitchFamily="27" charset="0"/>
                <a:cs typeface="Avenir Book"/>
              </a:rPr>
              <a:t>300 M galaxies over 1/8 sky</a:t>
            </a:r>
            <a:endParaRPr lang="en-US" sz="2000" dirty="0">
              <a:solidFill>
                <a:srgbClr val="FFFFCC"/>
              </a:solidFill>
              <a:latin typeface="Avenir Book"/>
              <a:ea typeface="Times New Roman" pitchFamily="27" charset="0"/>
              <a:cs typeface="Avenir Book"/>
            </a:endParaRPr>
          </a:p>
          <a:p>
            <a:pPr eaLnBrk="1" hangingPunct="1">
              <a:buFontTx/>
              <a:buNone/>
            </a:pPr>
            <a:r>
              <a:rPr lang="en-US" sz="2000" dirty="0">
                <a:solidFill>
                  <a:srgbClr val="FFFFCC"/>
                </a:solidFill>
                <a:latin typeface="Avenir Book"/>
                <a:ea typeface="Times New Roman" pitchFamily="27" charset="0"/>
                <a:cs typeface="Avenir Book"/>
              </a:rPr>
              <a:t>      </a:t>
            </a:r>
            <a:r>
              <a:rPr lang="en-US" sz="2000" dirty="0" smtClean="0">
                <a:solidFill>
                  <a:srgbClr val="FFFFCC"/>
                </a:solidFill>
                <a:latin typeface="Avenir Book"/>
                <a:ea typeface="Times New Roman" pitchFamily="27" charset="0"/>
                <a:cs typeface="Avenir Book"/>
              </a:rPr>
              <a:t> 4000 </a:t>
            </a:r>
            <a:r>
              <a:rPr lang="en-US" sz="2000" dirty="0" smtClean="0">
                <a:solidFill>
                  <a:srgbClr val="FFFFCC"/>
                </a:solidFill>
                <a:latin typeface="Avenir Book"/>
                <a:ea typeface="Times New Roman" pitchFamily="27" charset="0"/>
                <a:cs typeface="Avenir Book"/>
              </a:rPr>
              <a:t>supernovae (30 </a:t>
            </a:r>
            <a:r>
              <a:rPr lang="en-US" sz="2000" dirty="0" err="1" smtClean="0">
                <a:solidFill>
                  <a:srgbClr val="FFFFCC"/>
                </a:solidFill>
                <a:latin typeface="Avenir Book"/>
                <a:ea typeface="Times New Roman" pitchFamily="27" charset="0"/>
                <a:cs typeface="Avenir Book"/>
              </a:rPr>
              <a:t>sq</a:t>
            </a:r>
            <a:r>
              <a:rPr lang="en-US" sz="2000" dirty="0" smtClean="0">
                <a:solidFill>
                  <a:srgbClr val="FFFFCC"/>
                </a:solidFill>
                <a:latin typeface="Avenir Book"/>
                <a:ea typeface="Times New Roman" pitchFamily="27" charset="0"/>
                <a:cs typeface="Avenir Book"/>
              </a:rPr>
              <a:t> </a:t>
            </a:r>
            <a:r>
              <a:rPr lang="en-US" sz="2000" dirty="0" err="1" smtClean="0">
                <a:solidFill>
                  <a:srgbClr val="FFFFCC"/>
                </a:solidFill>
                <a:latin typeface="Avenir Book"/>
                <a:ea typeface="Times New Roman" pitchFamily="27" charset="0"/>
                <a:cs typeface="Avenir Book"/>
              </a:rPr>
              <a:t>deg</a:t>
            </a:r>
            <a:r>
              <a:rPr lang="en-US" sz="2000" dirty="0" smtClean="0">
                <a:solidFill>
                  <a:srgbClr val="FFFFCC"/>
                </a:solidFill>
                <a:latin typeface="Avenir Book"/>
                <a:ea typeface="Times New Roman" pitchFamily="27" charset="0"/>
                <a:cs typeface="Avenir Book"/>
              </a:rPr>
              <a:t>)</a:t>
            </a:r>
          </a:p>
          <a:p>
            <a:pPr eaLnBrk="1" hangingPunct="1"/>
            <a:r>
              <a:rPr lang="en-US" sz="2400" dirty="0" smtClean="0">
                <a:solidFill>
                  <a:srgbClr val="FFFF00"/>
                </a:solidFill>
                <a:latin typeface="Avenir Book"/>
                <a:ea typeface="Times New Roman" pitchFamily="27" charset="0"/>
                <a:cs typeface="Avenir Book"/>
              </a:rPr>
              <a:t>Using new camera on the Blanco</a:t>
            </a:r>
            <a:endParaRPr lang="en-US" sz="1400" dirty="0" smtClean="0">
              <a:solidFill>
                <a:srgbClr val="FFFF00"/>
              </a:solidFill>
              <a:latin typeface="Avenir Book"/>
              <a:ea typeface="Times New Roman" pitchFamily="27" charset="0"/>
              <a:cs typeface="Avenir Book"/>
            </a:endParaRPr>
          </a:p>
          <a:p>
            <a:pPr eaLnBrk="1" hangingPunct="1">
              <a:buFontTx/>
              <a:buNone/>
            </a:pPr>
            <a:r>
              <a:rPr lang="en-US" sz="2400" dirty="0">
                <a:solidFill>
                  <a:srgbClr val="FFFF00"/>
                </a:solidFill>
                <a:latin typeface="Avenir Book"/>
                <a:ea typeface="Times New Roman" pitchFamily="27" charset="0"/>
                <a:cs typeface="Avenir Book"/>
              </a:rPr>
              <a:t>•  </a:t>
            </a:r>
            <a:r>
              <a:rPr lang="en-US" sz="2400" dirty="0" smtClean="0">
                <a:solidFill>
                  <a:srgbClr val="FFFF00"/>
                </a:solidFill>
                <a:latin typeface="Avenir Book"/>
                <a:ea typeface="Times New Roman" pitchFamily="27" charset="0"/>
                <a:cs typeface="Avenir Book"/>
              </a:rPr>
              <a:t>Five-year Survey started Aug. 31, </a:t>
            </a:r>
            <a:r>
              <a:rPr lang="en-US" sz="2400" dirty="0" smtClean="0">
                <a:solidFill>
                  <a:srgbClr val="FFFF00"/>
                </a:solidFill>
                <a:latin typeface="Avenir Book"/>
                <a:ea typeface="Times New Roman" pitchFamily="27" charset="0"/>
                <a:cs typeface="Avenir Book"/>
              </a:rPr>
              <a:t>2013</a:t>
            </a:r>
          </a:p>
          <a:p>
            <a:pPr eaLnBrk="1" hangingPunct="1">
              <a:buFontTx/>
              <a:buNone/>
            </a:pPr>
            <a:r>
              <a:rPr lang="en-US" sz="2400" dirty="0">
                <a:solidFill>
                  <a:srgbClr val="FFFF00"/>
                </a:solidFill>
                <a:latin typeface="Avenir Book"/>
                <a:ea typeface="Times New Roman" pitchFamily="27" charset="0"/>
                <a:cs typeface="Avenir Book"/>
              </a:rPr>
              <a:t> </a:t>
            </a:r>
            <a:r>
              <a:rPr lang="en-US" sz="2400" dirty="0" smtClean="0">
                <a:solidFill>
                  <a:srgbClr val="FFFF00"/>
                </a:solidFill>
                <a:latin typeface="Avenir Book"/>
                <a:ea typeface="Times New Roman" pitchFamily="27" charset="0"/>
                <a:cs typeface="Avenir Book"/>
              </a:rPr>
              <a:t>     </a:t>
            </a:r>
            <a:r>
              <a:rPr lang="en-US" sz="2000" dirty="0" smtClean="0">
                <a:solidFill>
                  <a:srgbClr val="FFFFCC"/>
                </a:solidFill>
                <a:latin typeface="Avenir Book"/>
                <a:ea typeface="Times New Roman" pitchFamily="27" charset="0"/>
                <a:cs typeface="Avenir Book"/>
              </a:rPr>
              <a:t>525 nights (Sept.-Feb.) </a:t>
            </a:r>
            <a:endParaRPr lang="en-US" sz="2000" dirty="0" smtClean="0">
              <a:solidFill>
                <a:srgbClr val="FFFFCC"/>
              </a:solidFill>
              <a:latin typeface="Avenir Book"/>
              <a:ea typeface="Times New Roman" pitchFamily="27" charset="0"/>
              <a:cs typeface="Avenir Book"/>
            </a:endParaRPr>
          </a:p>
          <a:p>
            <a:pPr eaLnBrk="1" hangingPunct="1">
              <a:buFontTx/>
              <a:buNone/>
            </a:pPr>
            <a:endParaRPr lang="en-US" sz="2400" dirty="0" smtClean="0">
              <a:solidFill>
                <a:srgbClr val="FFFF00"/>
              </a:solidFill>
              <a:latin typeface="Avenir Book"/>
              <a:ea typeface="Times New Roman" pitchFamily="27" charset="0"/>
              <a:cs typeface="Avenir Book"/>
            </a:endParaRPr>
          </a:p>
          <a:p>
            <a:pPr eaLnBrk="1" hangingPunct="1">
              <a:buFontTx/>
              <a:buNone/>
            </a:pPr>
            <a:endParaRPr lang="en-US" sz="1800" dirty="0" smtClean="0">
              <a:ea typeface="Times New Roman" pitchFamily="27" charset="0"/>
              <a:cs typeface="Times New Roman" pitchFamily="27" charset="0"/>
            </a:endParaRPr>
          </a:p>
        </p:txBody>
      </p:sp>
      <p:sp>
        <p:nvSpPr>
          <p:cNvPr id="6" name="Rectangle 5"/>
          <p:cNvSpPr/>
          <p:nvPr/>
        </p:nvSpPr>
        <p:spPr>
          <a:xfrm>
            <a:off x="4953000" y="6019800"/>
            <a:ext cx="3718079" cy="707854"/>
          </a:xfrm>
          <a:prstGeom prst="rect">
            <a:avLst/>
          </a:prstGeom>
        </p:spPr>
        <p:txBody>
          <a:bodyPr wrap="none" lIns="91407" tIns="45704" rIns="91407" bIns="45704">
            <a:spAutoFit/>
          </a:bodyPr>
          <a:lstStyle/>
          <a:p>
            <a:pPr>
              <a:defRPr/>
            </a:pPr>
            <a:r>
              <a:rPr lang="en-US" sz="2000" dirty="0" smtClean="0">
                <a:solidFill>
                  <a:srgbClr val="FFFFCC"/>
                </a:solidFill>
                <a:latin typeface="Avenir Book"/>
                <a:ea typeface="Arial" pitchFamily="-111" charset="0"/>
                <a:cs typeface="Avenir Book"/>
                <a:sym typeface="Arial" pitchFamily="-111" charset="0"/>
                <a:hlinkClick r:id="rId3"/>
              </a:rPr>
              <a:t>www.darkenergysurvey.org</a:t>
            </a:r>
            <a:endParaRPr lang="en-US" sz="2000" dirty="0" smtClean="0">
              <a:solidFill>
                <a:srgbClr val="FFFFCC"/>
              </a:solidFill>
              <a:latin typeface="Avenir Book"/>
              <a:ea typeface="Arial" pitchFamily="-111" charset="0"/>
              <a:cs typeface="Avenir Book"/>
              <a:sym typeface="Arial" pitchFamily="-111" charset="0"/>
            </a:endParaRPr>
          </a:p>
          <a:p>
            <a:pPr>
              <a:defRPr/>
            </a:pPr>
            <a:r>
              <a:rPr lang="en-US" sz="2000" dirty="0" err="1" smtClean="0">
                <a:solidFill>
                  <a:srgbClr val="FFFFCC"/>
                </a:solidFill>
                <a:latin typeface="Avenir Book"/>
                <a:ea typeface="Arial" pitchFamily="-111" charset="0"/>
                <a:cs typeface="Avenir Book"/>
                <a:sym typeface="Arial" pitchFamily="-111" charset="0"/>
              </a:rPr>
              <a:t>www.darkenergydetectives.org</a:t>
            </a:r>
            <a:endParaRPr lang="en-US" sz="2000" dirty="0">
              <a:solidFill>
                <a:srgbClr val="FFFFCC"/>
              </a:solidFill>
              <a:latin typeface="Avenir Book"/>
              <a:ea typeface="Arial" pitchFamily="-111" charset="0"/>
              <a:cs typeface="Avenir Book"/>
              <a:sym typeface="Arial" pitchFamily="-111" charset="0"/>
            </a:endParaRPr>
          </a:p>
        </p:txBody>
      </p:sp>
      <p:pic>
        <p:nvPicPr>
          <p:cNvPr id="7" name="Picture 6" descr="_DSC3217_HDR.jpg"/>
          <p:cNvPicPr>
            <a:picLocks noChangeAspect="1"/>
          </p:cNvPicPr>
          <p:nvPr/>
        </p:nvPicPr>
        <p:blipFill>
          <a:blip r:embed="rId4"/>
          <a:stretch>
            <a:fillRect/>
          </a:stretch>
        </p:blipFill>
        <p:spPr>
          <a:xfrm>
            <a:off x="4114800" y="1676400"/>
            <a:ext cx="4999757" cy="4114800"/>
          </a:xfrm>
          <a:prstGeom prst="rect">
            <a:avLst/>
          </a:prstGeom>
        </p:spPr>
      </p:pic>
      <p:sp>
        <p:nvSpPr>
          <p:cNvPr id="2" name="TextBox 1"/>
          <p:cNvSpPr txBox="1"/>
          <p:nvPr/>
        </p:nvSpPr>
        <p:spPr>
          <a:xfrm flipH="1">
            <a:off x="4998717" y="1214735"/>
            <a:ext cx="3992882" cy="461665"/>
          </a:xfrm>
          <a:prstGeom prst="rect">
            <a:avLst/>
          </a:prstGeom>
          <a:noFill/>
        </p:spPr>
        <p:txBody>
          <a:bodyPr wrap="square" rtlCol="0">
            <a:spAutoFit/>
          </a:bodyPr>
          <a:lstStyle/>
          <a:p>
            <a:r>
              <a:rPr lang="en-US" sz="2400" dirty="0" err="1" smtClean="0">
                <a:solidFill>
                  <a:srgbClr val="FFFFCC"/>
                </a:solidFill>
              </a:rPr>
              <a:t>DECam</a:t>
            </a:r>
            <a:r>
              <a:rPr lang="en-US" sz="2400" dirty="0" smtClean="0">
                <a:solidFill>
                  <a:srgbClr val="FFFFCC"/>
                </a:solidFill>
              </a:rPr>
              <a:t> on the Blanco</a:t>
            </a:r>
            <a:endParaRPr lang="en-US" sz="2400" dirty="0">
              <a:solidFill>
                <a:srgbClr val="FFFFCC"/>
              </a:solidFill>
            </a:endParaRP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7" name="Rectangle 2"/>
          <p:cNvSpPr>
            <a:spLocks noGrp="1" noChangeArrowheads="1"/>
          </p:cNvSpPr>
          <p:nvPr>
            <p:ph type="ctrTitle"/>
          </p:nvPr>
        </p:nvSpPr>
        <p:spPr>
          <a:xfrm>
            <a:off x="685800" y="-76200"/>
            <a:ext cx="7772400" cy="990600"/>
          </a:xfrm>
        </p:spPr>
        <p:txBody>
          <a:bodyPr/>
          <a:lstStyle/>
          <a:p>
            <a:pPr eaLnBrk="1" hangingPunct="1"/>
            <a:r>
              <a:rPr lang="en-US" dirty="0" smtClean="0">
                <a:solidFill>
                  <a:srgbClr val="FFFFCC"/>
                </a:solidFill>
                <a:latin typeface="Avenir Book"/>
                <a:ea typeface="ＭＳ Ｐゴシック" pitchFamily="27" charset="-128"/>
                <a:cs typeface="Avenir Book"/>
              </a:rPr>
              <a:t>I. Clusters</a:t>
            </a:r>
            <a:endParaRPr lang="en-US" sz="3200" b="1" dirty="0">
              <a:solidFill>
                <a:srgbClr val="FFFFCC"/>
              </a:solidFill>
              <a:latin typeface="Avenir Book"/>
              <a:ea typeface="ＭＳ Ｐゴシック" pitchFamily="27" charset="-128"/>
              <a:cs typeface="Avenir Book"/>
            </a:endParaRPr>
          </a:p>
        </p:txBody>
      </p:sp>
      <p:pic>
        <p:nvPicPr>
          <p:cNvPr id="607238" name="Picture 3"/>
          <p:cNvPicPr>
            <a:picLocks noChangeAspect="1" noChangeArrowheads="1"/>
          </p:cNvPicPr>
          <p:nvPr/>
        </p:nvPicPr>
        <p:blipFill>
          <a:blip r:embed="rId4"/>
          <a:srcRect/>
          <a:stretch>
            <a:fillRect/>
          </a:stretch>
        </p:blipFill>
        <p:spPr bwMode="auto">
          <a:xfrm>
            <a:off x="4546601" y="1477970"/>
            <a:ext cx="4521200" cy="4618037"/>
          </a:xfrm>
          <a:prstGeom prst="rect">
            <a:avLst/>
          </a:prstGeom>
          <a:solidFill>
            <a:schemeClr val="bg1"/>
          </a:solidFill>
          <a:ln w="38100">
            <a:solidFill>
              <a:schemeClr val="accent1"/>
            </a:solidFill>
            <a:miter lim="800000"/>
            <a:headEnd/>
            <a:tailEnd/>
          </a:ln>
        </p:spPr>
      </p:pic>
      <p:sp>
        <p:nvSpPr>
          <p:cNvPr id="607240" name="Rectangle 11"/>
          <p:cNvSpPr>
            <a:spLocks noChangeArrowheads="1"/>
          </p:cNvSpPr>
          <p:nvPr/>
        </p:nvSpPr>
        <p:spPr bwMode="auto">
          <a:xfrm>
            <a:off x="228600" y="2514600"/>
            <a:ext cx="3810000" cy="1066800"/>
          </a:xfrm>
          <a:prstGeom prst="rect">
            <a:avLst/>
          </a:prstGeom>
          <a:noFill/>
          <a:ln w="12700">
            <a:noFill/>
            <a:miter lim="800000"/>
            <a:headEnd/>
            <a:tailEnd/>
          </a:ln>
        </p:spPr>
        <p:txBody>
          <a:bodyPr lIns="90436" tIns="44425" rIns="90436" bIns="44425">
            <a:prstTxWarp prst="textNoShape">
              <a:avLst/>
            </a:prstTxWarp>
          </a:bodyPr>
          <a:lstStyle/>
          <a:p>
            <a:endParaRPr lang="en-US" sz="2000" dirty="0">
              <a:solidFill>
                <a:schemeClr val="tx1"/>
              </a:solidFill>
              <a:latin typeface="Times New Roman" pitchFamily="27" charset="0"/>
            </a:endParaRPr>
          </a:p>
          <a:p>
            <a:pPr lvl="1" indent="0"/>
            <a:endParaRPr lang="en-US" sz="2000" dirty="0">
              <a:solidFill>
                <a:schemeClr val="bg1"/>
              </a:solidFill>
              <a:latin typeface="Times New Roman" pitchFamily="27" charset="0"/>
            </a:endParaRPr>
          </a:p>
        </p:txBody>
      </p:sp>
      <p:sp>
        <p:nvSpPr>
          <p:cNvPr id="607241" name="Rectangle 12"/>
          <p:cNvSpPr>
            <a:spLocks noChangeArrowheads="1"/>
          </p:cNvSpPr>
          <p:nvPr/>
        </p:nvSpPr>
        <p:spPr bwMode="auto">
          <a:xfrm>
            <a:off x="228600" y="1447801"/>
            <a:ext cx="3810000" cy="533400"/>
          </a:xfrm>
          <a:prstGeom prst="rect">
            <a:avLst/>
          </a:prstGeom>
          <a:noFill/>
          <a:ln w="12700">
            <a:noFill/>
            <a:miter lim="800000"/>
            <a:headEnd/>
            <a:tailEnd/>
          </a:ln>
        </p:spPr>
        <p:txBody>
          <a:bodyPr lIns="90436" tIns="44425" rIns="90436" bIns="44425">
            <a:prstTxWarp prst="textNoShape">
              <a:avLst/>
            </a:prstTxWarp>
          </a:bodyPr>
          <a:lstStyle/>
          <a:p>
            <a:endParaRPr lang="en-US" sz="2400" dirty="0">
              <a:solidFill>
                <a:srgbClr val="FFFF00"/>
              </a:solidFill>
              <a:latin typeface="Times New Roman" pitchFamily="27" charset="0"/>
            </a:endParaRPr>
          </a:p>
        </p:txBody>
      </p:sp>
      <p:sp>
        <p:nvSpPr>
          <p:cNvPr id="607242" name="Rectangle 16"/>
          <p:cNvSpPr>
            <a:spLocks noChangeArrowheads="1"/>
          </p:cNvSpPr>
          <p:nvPr/>
        </p:nvSpPr>
        <p:spPr bwMode="auto">
          <a:xfrm>
            <a:off x="5641976" y="3609975"/>
            <a:ext cx="2130425" cy="490538"/>
          </a:xfrm>
          <a:prstGeom prst="rect">
            <a:avLst/>
          </a:prstGeom>
          <a:solidFill>
            <a:schemeClr val="bg1"/>
          </a:solidFill>
          <a:ln w="9525">
            <a:noFill/>
            <a:miter lim="800000"/>
            <a:headEnd/>
            <a:tailEnd/>
          </a:ln>
        </p:spPr>
        <p:txBody>
          <a:bodyPr wrap="none" lIns="91388" tIns="45694" rIns="91388" bIns="45694" anchor="ctr">
            <a:prstTxWarp prst="textNoShape">
              <a:avLst/>
            </a:prstTxWarp>
          </a:bodyPr>
          <a:lstStyle/>
          <a:p>
            <a:pPr algn="ctr" eaLnBrk="0" hangingPunct="0"/>
            <a:endParaRPr lang="en-US" sz="2400" dirty="0">
              <a:solidFill>
                <a:schemeClr val="bg1"/>
              </a:solidFill>
              <a:latin typeface="Times" pitchFamily="27" charset="0"/>
            </a:endParaRPr>
          </a:p>
        </p:txBody>
      </p:sp>
      <p:sp>
        <p:nvSpPr>
          <p:cNvPr id="607243" name="Text Box 17"/>
          <p:cNvSpPr txBox="1">
            <a:spLocks noChangeArrowheads="1"/>
          </p:cNvSpPr>
          <p:nvPr/>
        </p:nvSpPr>
        <p:spPr bwMode="auto">
          <a:xfrm>
            <a:off x="8277225" y="6110288"/>
            <a:ext cx="184150" cy="461962"/>
          </a:xfrm>
          <a:prstGeom prst="rect">
            <a:avLst/>
          </a:prstGeom>
          <a:noFill/>
          <a:ln w="9525">
            <a:noFill/>
            <a:miter lim="800000"/>
            <a:headEnd/>
            <a:tailEnd/>
          </a:ln>
        </p:spPr>
        <p:txBody>
          <a:bodyPr wrap="none" lIns="91388" tIns="45694" rIns="91388" bIns="45694">
            <a:prstTxWarp prst="textNoShape">
              <a:avLst/>
            </a:prstTxWarp>
            <a:spAutoFit/>
          </a:bodyPr>
          <a:lstStyle/>
          <a:p>
            <a:pPr eaLnBrk="0" hangingPunct="0"/>
            <a:endParaRPr lang="en-US" sz="2400" dirty="0">
              <a:solidFill>
                <a:schemeClr val="tx1"/>
              </a:solidFill>
              <a:latin typeface="Times" pitchFamily="27" charset="0"/>
            </a:endParaRPr>
          </a:p>
        </p:txBody>
      </p:sp>
      <p:sp>
        <p:nvSpPr>
          <p:cNvPr id="607244" name="Text Box 18"/>
          <p:cNvSpPr txBox="1">
            <a:spLocks/>
          </p:cNvSpPr>
          <p:nvPr/>
        </p:nvSpPr>
        <p:spPr bwMode="auto">
          <a:xfrm>
            <a:off x="6324600" y="6324602"/>
            <a:ext cx="2757480" cy="400057"/>
          </a:xfrm>
          <a:prstGeom prst="rect">
            <a:avLst/>
          </a:prstGeom>
          <a:solidFill>
            <a:schemeClr val="tx1"/>
          </a:solidFill>
          <a:ln w="12700">
            <a:noFill/>
            <a:miter lim="800000"/>
            <a:headEnd/>
            <a:tailEnd/>
          </a:ln>
        </p:spPr>
        <p:txBody>
          <a:bodyPr wrap="square" lIns="91388" tIns="45694" rIns="91388" bIns="45694">
            <a:prstTxWarp prst="textNoShape">
              <a:avLst/>
            </a:prstTxWarp>
            <a:spAutoFit/>
          </a:bodyPr>
          <a:lstStyle/>
          <a:p>
            <a:r>
              <a:rPr lang="en-US" sz="2000" dirty="0">
                <a:solidFill>
                  <a:srgbClr val="FFFFCC"/>
                </a:solidFill>
                <a:latin typeface="Avenir Book"/>
                <a:cs typeface="Avenir Book"/>
              </a:rPr>
              <a:t>Volume           Growth</a:t>
            </a:r>
          </a:p>
        </p:txBody>
      </p:sp>
      <p:sp>
        <p:nvSpPr>
          <p:cNvPr id="607245" name="Line 19"/>
          <p:cNvSpPr>
            <a:spLocks noChangeShapeType="1"/>
          </p:cNvSpPr>
          <p:nvPr/>
        </p:nvSpPr>
        <p:spPr bwMode="auto">
          <a:xfrm flipH="1" flipV="1">
            <a:off x="6019800" y="5257800"/>
            <a:ext cx="838200" cy="1143000"/>
          </a:xfrm>
          <a:prstGeom prst="line">
            <a:avLst/>
          </a:prstGeom>
          <a:noFill/>
          <a:ln w="38100">
            <a:solidFill>
              <a:srgbClr val="0AAD11"/>
            </a:solidFill>
            <a:round/>
            <a:headEnd/>
            <a:tailEnd type="triangle" w="med" len="med"/>
          </a:ln>
        </p:spPr>
        <p:txBody>
          <a:bodyPr wrap="none" lIns="91388" tIns="45694" rIns="91388" bIns="45694" anchor="ctr">
            <a:prstTxWarp prst="textNoShape">
              <a:avLst/>
            </a:prstTxWarp>
          </a:bodyPr>
          <a:lstStyle/>
          <a:p>
            <a:endParaRPr lang="en-US"/>
          </a:p>
        </p:txBody>
      </p:sp>
      <p:sp>
        <p:nvSpPr>
          <p:cNvPr id="607246" name="Line 20"/>
          <p:cNvSpPr>
            <a:spLocks noChangeShapeType="1"/>
          </p:cNvSpPr>
          <p:nvPr/>
        </p:nvSpPr>
        <p:spPr bwMode="auto">
          <a:xfrm flipH="1" flipV="1">
            <a:off x="6858000" y="4724400"/>
            <a:ext cx="1219200" cy="1676400"/>
          </a:xfrm>
          <a:prstGeom prst="line">
            <a:avLst/>
          </a:prstGeom>
          <a:noFill/>
          <a:ln w="38100">
            <a:solidFill>
              <a:srgbClr val="0AAD11"/>
            </a:solidFill>
            <a:round/>
            <a:headEnd/>
            <a:tailEnd type="triangle" w="med" len="med"/>
          </a:ln>
        </p:spPr>
        <p:txBody>
          <a:bodyPr wrap="none" lIns="91388" tIns="45694" rIns="91388" bIns="45694" anchor="ctr">
            <a:prstTxWarp prst="textNoShape">
              <a:avLst/>
            </a:prstTxWarp>
          </a:bodyPr>
          <a:lstStyle/>
          <a:p>
            <a:endParaRPr lang="en-US"/>
          </a:p>
        </p:txBody>
      </p:sp>
      <p:sp>
        <p:nvSpPr>
          <p:cNvPr id="607247" name="Text Box 22"/>
          <p:cNvSpPr txBox="1">
            <a:spLocks/>
          </p:cNvSpPr>
          <p:nvPr/>
        </p:nvSpPr>
        <p:spPr bwMode="auto">
          <a:xfrm>
            <a:off x="4267200" y="1141417"/>
            <a:ext cx="5311775" cy="271817"/>
          </a:xfrm>
          <a:prstGeom prst="rect">
            <a:avLst/>
          </a:prstGeom>
          <a:noFill/>
          <a:ln w="12700">
            <a:noFill/>
            <a:miter lim="800000"/>
            <a:headEnd/>
            <a:tailEnd/>
          </a:ln>
        </p:spPr>
        <p:txBody>
          <a:bodyPr lIns="91388" tIns="45694" rIns="91388" bIns="45694">
            <a:prstTxWarp prst="textNoShape">
              <a:avLst/>
            </a:prstTxWarp>
            <a:spAutoFit/>
          </a:bodyPr>
          <a:lstStyle/>
          <a:p>
            <a:pPr>
              <a:lnSpc>
                <a:spcPct val="50000"/>
              </a:lnSpc>
              <a:spcBef>
                <a:spcPct val="50000"/>
              </a:spcBef>
            </a:pPr>
            <a:r>
              <a:rPr lang="en-US" sz="2000" dirty="0">
                <a:solidFill>
                  <a:srgbClr val="FFFFCC"/>
                </a:solidFill>
                <a:latin typeface="Avenir Book"/>
                <a:cs typeface="Avenir Book"/>
              </a:rPr>
              <a:t>Number of clusters above</a:t>
            </a:r>
            <a:r>
              <a:rPr lang="en-US" sz="2000" dirty="0" smtClean="0">
                <a:solidFill>
                  <a:srgbClr val="FFFFCC"/>
                </a:solidFill>
                <a:latin typeface="Avenir Book"/>
                <a:cs typeface="Avenir Book"/>
              </a:rPr>
              <a:t> mass </a:t>
            </a:r>
            <a:r>
              <a:rPr lang="en-US" sz="2000" dirty="0">
                <a:solidFill>
                  <a:srgbClr val="FFFFCC"/>
                </a:solidFill>
                <a:latin typeface="Avenir Book"/>
                <a:cs typeface="Avenir Book"/>
              </a:rPr>
              <a:t>threshold</a:t>
            </a:r>
          </a:p>
        </p:txBody>
      </p:sp>
      <p:sp>
        <p:nvSpPr>
          <p:cNvPr id="607248" name="Text Box 23"/>
          <p:cNvSpPr txBox="1">
            <a:spLocks/>
          </p:cNvSpPr>
          <p:nvPr/>
        </p:nvSpPr>
        <p:spPr bwMode="auto">
          <a:xfrm>
            <a:off x="5638800" y="2143832"/>
            <a:ext cx="1544170" cy="523168"/>
          </a:xfrm>
          <a:prstGeom prst="rect">
            <a:avLst/>
          </a:prstGeom>
          <a:noFill/>
          <a:ln w="12700">
            <a:noFill/>
            <a:miter lim="800000"/>
            <a:headEnd/>
            <a:tailEnd/>
          </a:ln>
        </p:spPr>
        <p:txBody>
          <a:bodyPr wrap="none" lIns="91388" tIns="45694" rIns="91388" bIns="45694">
            <a:prstTxWarp prst="textNoShape">
              <a:avLst/>
            </a:prstTxWarp>
            <a:spAutoFit/>
          </a:bodyPr>
          <a:lstStyle/>
          <a:p>
            <a:r>
              <a:rPr lang="en-US" sz="1400" dirty="0">
                <a:latin typeface="Avenir Book"/>
                <a:cs typeface="Avenir Book"/>
              </a:rPr>
              <a:t>Dark Energy </a:t>
            </a:r>
          </a:p>
          <a:p>
            <a:r>
              <a:rPr lang="en-US" sz="1400" dirty="0">
                <a:latin typeface="Avenir Book"/>
                <a:cs typeface="Avenir Book"/>
              </a:rPr>
              <a:t>equation of state</a:t>
            </a:r>
          </a:p>
        </p:txBody>
      </p:sp>
      <p:graphicFrame>
        <p:nvGraphicFramePr>
          <p:cNvPr id="607234" name="Object 2"/>
          <p:cNvGraphicFramePr>
            <a:graphicFrameLocks noChangeAspect="1"/>
          </p:cNvGraphicFramePr>
          <p:nvPr/>
        </p:nvGraphicFramePr>
        <p:xfrm>
          <a:off x="5562601" y="3632201"/>
          <a:ext cx="1905000" cy="635000"/>
        </p:xfrm>
        <a:graphic>
          <a:graphicData uri="http://schemas.openxmlformats.org/presentationml/2006/ole">
            <mc:AlternateContent xmlns:mc="http://schemas.openxmlformats.org/markup-compatibility/2006">
              <mc:Choice xmlns:v="urn:schemas-microsoft-com:vml" Requires="v">
                <p:oleObj spid="_x0000_s1347790" name="Equation" r:id="rId5" imgW="1219200" imgH="406400" progId="Equation.3">
                  <p:embed/>
                </p:oleObj>
              </mc:Choice>
              <mc:Fallback>
                <p:oleObj name="Equation" r:id="rId5" imgW="1219200" imgH="406400" progId="Equation.3">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2601" y="3632201"/>
                        <a:ext cx="1905000" cy="635000"/>
                      </a:xfrm>
                      <a:prstGeom prst="rect">
                        <a:avLst/>
                      </a:prstGeom>
                      <a:solidFill>
                        <a:schemeClr val="bg1"/>
                      </a:solidFill>
                      <a:ln w="38100">
                        <a:solidFill>
                          <a:schemeClr val="accent1"/>
                        </a:solidFill>
                        <a:miter lim="800000"/>
                        <a:headEnd/>
                        <a:tailEnd/>
                      </a:ln>
                    </p:spPr>
                  </p:pic>
                </p:oleObj>
              </mc:Fallback>
            </mc:AlternateContent>
          </a:graphicData>
        </a:graphic>
      </p:graphicFrame>
      <p:sp>
        <p:nvSpPr>
          <p:cNvPr id="607249" name="Rectangle 24"/>
          <p:cNvSpPr>
            <a:spLocks/>
          </p:cNvSpPr>
          <p:nvPr/>
        </p:nvSpPr>
        <p:spPr bwMode="auto">
          <a:xfrm>
            <a:off x="-381000" y="1045043"/>
            <a:ext cx="4876800" cy="5508157"/>
          </a:xfrm>
          <a:prstGeom prst="rect">
            <a:avLst/>
          </a:prstGeom>
          <a:noFill/>
          <a:ln w="12700">
            <a:noFill/>
            <a:miter lim="800000"/>
            <a:headEnd/>
            <a:tailEnd/>
          </a:ln>
        </p:spPr>
        <p:txBody>
          <a:bodyPr lIns="91388" tIns="45694" rIns="91388" bIns="45694">
            <a:prstTxWarp prst="textNoShape">
              <a:avLst/>
            </a:prstTxWarp>
            <a:noAutofit/>
          </a:bodyPr>
          <a:lstStyle/>
          <a:p>
            <a:pPr>
              <a:lnSpc>
                <a:spcPct val="90000"/>
              </a:lnSpc>
              <a:spcBef>
                <a:spcPct val="20000"/>
              </a:spcBef>
            </a:pPr>
            <a:endParaRPr lang="en-US" sz="2400" dirty="0" smtClean="0">
              <a:solidFill>
                <a:srgbClr val="FFFF00"/>
              </a:solidFill>
              <a:latin typeface="Arial"/>
              <a:cs typeface="Arial"/>
            </a:endParaRPr>
          </a:p>
          <a:p>
            <a:pPr lvl="1" indent="0">
              <a:lnSpc>
                <a:spcPct val="90000"/>
              </a:lnSpc>
              <a:spcBef>
                <a:spcPct val="20000"/>
              </a:spcBef>
              <a:buFont typeface="Arial"/>
              <a:buChar char="•"/>
            </a:pPr>
            <a:r>
              <a:rPr lang="en-US" sz="2400" dirty="0" smtClean="0">
                <a:solidFill>
                  <a:srgbClr val="FFFF00"/>
                </a:solidFill>
                <a:latin typeface="Avenir Book"/>
                <a:cs typeface="Avenir Book"/>
              </a:rPr>
              <a:t>Clusters are proxies for </a:t>
            </a:r>
            <a:r>
              <a:rPr lang="en-US" sz="2400" dirty="0">
                <a:solidFill>
                  <a:srgbClr val="FFFF00"/>
                </a:solidFill>
                <a:latin typeface="Avenir Book"/>
                <a:cs typeface="Avenir Book"/>
              </a:rPr>
              <a:t>massive</a:t>
            </a:r>
            <a:r>
              <a:rPr lang="en-US" sz="2400" dirty="0" smtClean="0">
                <a:solidFill>
                  <a:srgbClr val="FFFF00"/>
                </a:solidFill>
                <a:latin typeface="Avenir Book"/>
                <a:cs typeface="Avenir Book"/>
              </a:rPr>
              <a:t> halos </a:t>
            </a:r>
            <a:r>
              <a:rPr lang="en-US" sz="2000" dirty="0" smtClean="0">
                <a:solidFill>
                  <a:srgbClr val="FFFFCC"/>
                </a:solidFill>
                <a:latin typeface="Avenir Book"/>
                <a:cs typeface="Avenir Book"/>
              </a:rPr>
              <a:t>and can be identified </a:t>
            </a:r>
            <a:r>
              <a:rPr lang="en-US" sz="2000" dirty="0" smtClean="0">
                <a:solidFill>
                  <a:srgbClr val="FFFFCC"/>
                </a:solidFill>
                <a:latin typeface="Avenir Book"/>
                <a:cs typeface="Avenir Book"/>
              </a:rPr>
              <a:t>to </a:t>
            </a:r>
            <a:r>
              <a:rPr lang="en-US" sz="2000" dirty="0" smtClean="0">
                <a:solidFill>
                  <a:srgbClr val="FFFFCC"/>
                </a:solidFill>
                <a:latin typeface="Avenir Book"/>
                <a:cs typeface="Avenir Book"/>
              </a:rPr>
              <a:t>redshifts z&gt;1</a:t>
            </a:r>
          </a:p>
          <a:p>
            <a:pPr lvl="1" indent="0">
              <a:lnSpc>
                <a:spcPct val="90000"/>
              </a:lnSpc>
              <a:spcBef>
                <a:spcPct val="20000"/>
              </a:spcBef>
              <a:buFont typeface="Arial"/>
              <a:buChar char="•"/>
            </a:pPr>
            <a:r>
              <a:rPr lang="en-US" sz="2400" dirty="0" smtClean="0">
                <a:solidFill>
                  <a:srgbClr val="FFFFCC"/>
                </a:solidFill>
                <a:latin typeface="Avenir Book"/>
                <a:cs typeface="Avenir Book"/>
              </a:rPr>
              <a:t> Galaxy colors provide photometric redshift estimates for each </a:t>
            </a:r>
            <a:r>
              <a:rPr lang="en-US" sz="2400" dirty="0" smtClean="0">
                <a:solidFill>
                  <a:srgbClr val="FFFFCC"/>
                </a:solidFill>
                <a:latin typeface="Avenir Book"/>
                <a:cs typeface="Avenir Book"/>
              </a:rPr>
              <a:t>cluster, </a:t>
            </a:r>
            <a:r>
              <a:rPr lang="en-US" sz="2000" dirty="0" err="1" smtClean="0">
                <a:solidFill>
                  <a:srgbClr val="FFFFCC"/>
                </a:solidFill>
                <a:latin typeface="Avenir Book"/>
                <a:cs typeface="Avenir Book"/>
              </a:rPr>
              <a:t>σ</a:t>
            </a:r>
            <a:r>
              <a:rPr lang="en-US" sz="2000" dirty="0" smtClean="0">
                <a:solidFill>
                  <a:srgbClr val="FFFFCC"/>
                </a:solidFill>
                <a:latin typeface="Avenir Book"/>
                <a:cs typeface="Avenir Book"/>
              </a:rPr>
              <a:t>(z)~0.01</a:t>
            </a:r>
            <a:endParaRPr lang="en-US" sz="2000" dirty="0" smtClean="0">
              <a:solidFill>
                <a:srgbClr val="FFFFCC"/>
              </a:solidFill>
              <a:latin typeface="Avenir Book"/>
              <a:cs typeface="Avenir Book"/>
            </a:endParaRPr>
          </a:p>
          <a:p>
            <a:pPr lvl="1" indent="0">
              <a:lnSpc>
                <a:spcPct val="90000"/>
              </a:lnSpc>
              <a:spcBef>
                <a:spcPct val="20000"/>
              </a:spcBef>
              <a:buFont typeface="Arial"/>
              <a:buChar char="•"/>
            </a:pPr>
            <a:r>
              <a:rPr lang="en-US" sz="2400" dirty="0">
                <a:solidFill>
                  <a:srgbClr val="FFFF00"/>
                </a:solidFill>
                <a:latin typeface="Avenir Book"/>
                <a:cs typeface="Avenir Book"/>
              </a:rPr>
              <a:t>Challenge: </a:t>
            </a:r>
            <a:r>
              <a:rPr lang="en-US" sz="2400" dirty="0">
                <a:solidFill>
                  <a:srgbClr val="FFFFCC"/>
                </a:solidFill>
                <a:latin typeface="Avenir Book"/>
                <a:cs typeface="Avenir Book"/>
              </a:rPr>
              <a:t>determine mass-observable relation </a:t>
            </a:r>
            <a:r>
              <a:rPr lang="en-US" sz="2400" i="1" u="sng" dirty="0">
                <a:solidFill>
                  <a:srgbClr val="FFFFCC"/>
                </a:solidFill>
                <a:latin typeface="Avenir Book"/>
                <a:cs typeface="Avenir Book"/>
              </a:rPr>
              <a:t>p(</a:t>
            </a:r>
            <a:r>
              <a:rPr lang="en-US" sz="2400" i="1" u="sng" dirty="0" err="1">
                <a:solidFill>
                  <a:srgbClr val="FFFFCC"/>
                </a:solidFill>
                <a:latin typeface="Avenir Book"/>
                <a:cs typeface="Avenir Book"/>
              </a:rPr>
              <a:t>O|M,z</a:t>
            </a:r>
            <a:r>
              <a:rPr lang="en-US" sz="2400" i="1" u="sng" dirty="0">
                <a:solidFill>
                  <a:srgbClr val="FFFFCC"/>
                </a:solidFill>
                <a:latin typeface="Avenir Book"/>
                <a:cs typeface="Avenir Book"/>
              </a:rPr>
              <a:t>)</a:t>
            </a:r>
            <a:r>
              <a:rPr lang="en-US" sz="2400" i="1" dirty="0">
                <a:solidFill>
                  <a:srgbClr val="FFFFCC"/>
                </a:solidFill>
                <a:latin typeface="Avenir Book"/>
                <a:cs typeface="Avenir Book"/>
              </a:rPr>
              <a:t> </a:t>
            </a:r>
            <a:r>
              <a:rPr lang="en-US" sz="2400" dirty="0">
                <a:solidFill>
                  <a:srgbClr val="FFFFCC"/>
                </a:solidFill>
                <a:latin typeface="Avenir Book"/>
                <a:cs typeface="Avenir Book"/>
              </a:rPr>
              <a:t>with sufficient </a:t>
            </a:r>
            <a:r>
              <a:rPr lang="en-US" sz="2400" dirty="0" smtClean="0">
                <a:solidFill>
                  <a:srgbClr val="FFFFCC"/>
                </a:solidFill>
                <a:latin typeface="Avenir Book"/>
                <a:cs typeface="Avenir Book"/>
              </a:rPr>
              <a:t>precision</a:t>
            </a:r>
          </a:p>
          <a:p>
            <a:pPr lvl="1" indent="0">
              <a:lnSpc>
                <a:spcPct val="90000"/>
              </a:lnSpc>
              <a:spcBef>
                <a:spcPct val="20000"/>
              </a:spcBef>
              <a:buFont typeface="Arial"/>
              <a:buChar char="•"/>
            </a:pPr>
            <a:r>
              <a:rPr lang="en-US" sz="2400" dirty="0" smtClean="0">
                <a:solidFill>
                  <a:srgbClr val="FFFF00"/>
                </a:solidFill>
                <a:latin typeface="Avenir Book"/>
                <a:cs typeface="Avenir Book"/>
              </a:rPr>
              <a:t> Multiple observable proxies </a:t>
            </a:r>
            <a:r>
              <a:rPr lang="en-US" sz="2400" i="1" dirty="0" smtClean="0">
                <a:solidFill>
                  <a:srgbClr val="FFFF00"/>
                </a:solidFill>
                <a:latin typeface="Avenir Book"/>
                <a:cs typeface="Avenir Book"/>
              </a:rPr>
              <a:t>O</a:t>
            </a:r>
            <a:r>
              <a:rPr lang="en-US" sz="2400" dirty="0" smtClean="0">
                <a:solidFill>
                  <a:srgbClr val="FFFF00"/>
                </a:solidFill>
                <a:latin typeface="Avenir Book"/>
                <a:cs typeface="Avenir Book"/>
              </a:rPr>
              <a:t> for cluster mass</a:t>
            </a:r>
            <a:r>
              <a:rPr lang="en-US" sz="2000" dirty="0" smtClean="0">
                <a:solidFill>
                  <a:srgbClr val="FFFF00"/>
                </a:solidFill>
                <a:latin typeface="Avenir Book"/>
                <a:cs typeface="Avenir Book"/>
              </a:rPr>
              <a:t>: </a:t>
            </a:r>
            <a:r>
              <a:rPr lang="en-US" sz="2000" dirty="0" smtClean="0">
                <a:solidFill>
                  <a:srgbClr val="FFFFCC"/>
                </a:solidFill>
                <a:latin typeface="Avenir Book"/>
                <a:cs typeface="Avenir Book"/>
              </a:rPr>
              <a:t>optical richness (DES)</a:t>
            </a:r>
            <a:r>
              <a:rPr lang="en-US" sz="2000" dirty="0" smtClean="0">
                <a:solidFill>
                  <a:srgbClr val="FFFFCC"/>
                </a:solidFill>
                <a:latin typeface="Avenir Book"/>
                <a:cs typeface="Avenir Book"/>
              </a:rPr>
              <a:t>, </a:t>
            </a:r>
            <a:r>
              <a:rPr lang="en-US" sz="2000" dirty="0" smtClean="0">
                <a:solidFill>
                  <a:srgbClr val="FFFFCC"/>
                </a:solidFill>
                <a:latin typeface="Avenir Book"/>
                <a:cs typeface="Avenir Book"/>
              </a:rPr>
              <a:t>SZ </a:t>
            </a:r>
            <a:r>
              <a:rPr lang="en-US" sz="2000" dirty="0" smtClean="0">
                <a:solidFill>
                  <a:srgbClr val="FFFFCC"/>
                </a:solidFill>
                <a:latin typeface="Avenir Book"/>
                <a:cs typeface="Avenir Book"/>
              </a:rPr>
              <a:t>flux </a:t>
            </a:r>
            <a:r>
              <a:rPr lang="en-US" sz="2000" dirty="0" smtClean="0">
                <a:solidFill>
                  <a:srgbClr val="FFFFCC"/>
                </a:solidFill>
                <a:latin typeface="Avenir Book"/>
                <a:cs typeface="Avenir Book"/>
              </a:rPr>
              <a:t>(SPT), weak lensing mass (DES), X-ray flux</a:t>
            </a:r>
          </a:p>
          <a:p>
            <a:pPr lvl="1" indent="0">
              <a:lnSpc>
                <a:spcPct val="90000"/>
              </a:lnSpc>
              <a:spcBef>
                <a:spcPct val="20000"/>
              </a:spcBef>
            </a:pPr>
            <a:endParaRPr lang="en-US" sz="2000" dirty="0" smtClean="0">
              <a:solidFill>
                <a:schemeClr val="bg1"/>
              </a:solidFill>
              <a:latin typeface="Arial"/>
              <a:cs typeface="Arial"/>
            </a:endParaRPr>
          </a:p>
        </p:txBody>
      </p:sp>
      <p:sp>
        <p:nvSpPr>
          <p:cNvPr id="607250" name="Rectangle 25"/>
          <p:cNvSpPr>
            <a:spLocks/>
          </p:cNvSpPr>
          <p:nvPr/>
        </p:nvSpPr>
        <p:spPr bwMode="auto">
          <a:xfrm>
            <a:off x="7467600" y="1676400"/>
            <a:ext cx="1219200" cy="609600"/>
          </a:xfrm>
          <a:prstGeom prst="rect">
            <a:avLst/>
          </a:prstGeom>
          <a:solidFill>
            <a:schemeClr val="bg1"/>
          </a:solidFill>
          <a:ln w="12700">
            <a:noFill/>
            <a:miter lim="800000"/>
            <a:headEnd/>
            <a:tailEnd/>
          </a:ln>
        </p:spPr>
        <p:txBody>
          <a:bodyPr wrap="none" lIns="91388" tIns="45694" rIns="91388" bIns="45694" anchor="ctr">
            <a:prstTxWarp prst="textNoShape">
              <a:avLst/>
            </a:prstTxWarp>
          </a:bodyPr>
          <a:lstStyle/>
          <a:p>
            <a:endParaRPr lang="en-US"/>
          </a:p>
        </p:txBody>
      </p:sp>
      <p:sp>
        <p:nvSpPr>
          <p:cNvPr id="24" name="TextBox 23"/>
          <p:cNvSpPr txBox="1"/>
          <p:nvPr/>
        </p:nvSpPr>
        <p:spPr>
          <a:xfrm>
            <a:off x="8204824" y="5715003"/>
            <a:ext cx="736032" cy="369300"/>
          </a:xfrm>
          <a:prstGeom prst="rect">
            <a:avLst/>
          </a:prstGeom>
          <a:noFill/>
        </p:spPr>
        <p:txBody>
          <a:bodyPr wrap="none" lIns="91407" tIns="45704" rIns="91407" bIns="45704" rtlCol="0">
            <a:spAutoFit/>
          </a:bodyPr>
          <a:lstStyle/>
          <a:p>
            <a:r>
              <a:rPr lang="en-US" dirty="0" smtClean="0">
                <a:solidFill>
                  <a:srgbClr val="0EC820"/>
                </a:solidFill>
                <a:latin typeface="Avenir Book"/>
                <a:cs typeface="Avenir Book"/>
              </a:rPr>
              <a:t>Mohr</a:t>
            </a:r>
            <a:endParaRPr lang="en-US" dirty="0">
              <a:solidFill>
                <a:srgbClr val="0EC820"/>
              </a:solidFill>
              <a:latin typeface="Avenir Book"/>
              <a:cs typeface="Avenir Book"/>
            </a:endParaRPr>
          </a:p>
        </p:txBody>
      </p:sp>
      <p:sp>
        <p:nvSpPr>
          <p:cNvPr id="21" name="TextBox 20"/>
          <p:cNvSpPr txBox="1"/>
          <p:nvPr/>
        </p:nvSpPr>
        <p:spPr>
          <a:xfrm>
            <a:off x="7089086" y="2895602"/>
            <a:ext cx="184599" cy="369300"/>
          </a:xfrm>
          <a:prstGeom prst="rect">
            <a:avLst/>
          </a:prstGeom>
          <a:noFill/>
        </p:spPr>
        <p:txBody>
          <a:bodyPr wrap="none" lIns="91407" tIns="45704" rIns="91407" bIns="45704" rtlCol="0">
            <a:spAutoFit/>
          </a:bodyPr>
          <a:lstStyle/>
          <a:p>
            <a:endParaRPr lang="en-US" dirty="0"/>
          </a:p>
        </p:txBody>
      </p:sp>
      <p:sp>
        <p:nvSpPr>
          <p:cNvPr id="22" name="TextBox 21"/>
          <p:cNvSpPr txBox="1"/>
          <p:nvPr/>
        </p:nvSpPr>
        <p:spPr>
          <a:xfrm>
            <a:off x="5334000" y="3166646"/>
            <a:ext cx="184666" cy="338554"/>
          </a:xfrm>
          <a:prstGeom prst="rect">
            <a:avLst/>
          </a:prstGeom>
          <a:noFill/>
        </p:spPr>
        <p:txBody>
          <a:bodyPr wrap="none" lIns="91407" tIns="45704" rIns="91407" bIns="45704" rtlCol="0">
            <a:spAutoFit/>
          </a:bodyPr>
          <a:lstStyle/>
          <a:p>
            <a:endParaRPr lang="en-US" sz="1600" dirty="0">
              <a:solidFill>
                <a:srgbClr val="0EC820"/>
              </a:solidFill>
            </a:endParaRPr>
          </a:p>
        </p:txBody>
      </p:sp>
      <p:sp>
        <p:nvSpPr>
          <p:cNvPr id="23" name="TextBox 22"/>
          <p:cNvSpPr txBox="1"/>
          <p:nvPr/>
        </p:nvSpPr>
        <p:spPr>
          <a:xfrm>
            <a:off x="7086603" y="1981202"/>
            <a:ext cx="184599" cy="369300"/>
          </a:xfrm>
          <a:prstGeom prst="rect">
            <a:avLst/>
          </a:prstGeom>
          <a:noFill/>
        </p:spPr>
        <p:txBody>
          <a:bodyPr wrap="none" lIns="91407" tIns="45704" rIns="91407" bIns="45704" rtlCol="0">
            <a:spAutoFit/>
          </a:bodyPr>
          <a:lstStyle/>
          <a:p>
            <a:endParaRPr lang="en-US" dirty="0"/>
          </a:p>
        </p:txBody>
      </p:sp>
      <p:graphicFrame>
        <p:nvGraphicFramePr>
          <p:cNvPr id="1347589" name="Object 5"/>
          <p:cNvGraphicFramePr>
            <a:graphicFrameLocks noChangeAspect="1"/>
          </p:cNvGraphicFramePr>
          <p:nvPr>
            <p:extLst>
              <p:ext uri="{D42A27DB-BD31-4B8C-83A1-F6EECF244321}">
                <p14:modId xmlns:p14="http://schemas.microsoft.com/office/powerpoint/2010/main" val="202799220"/>
              </p:ext>
            </p:extLst>
          </p:nvPr>
        </p:nvGraphicFramePr>
        <p:xfrm>
          <a:off x="762000" y="6096000"/>
          <a:ext cx="4800600" cy="673769"/>
        </p:xfrm>
        <a:graphic>
          <a:graphicData uri="http://schemas.openxmlformats.org/presentationml/2006/ole">
            <mc:AlternateContent xmlns:mc="http://schemas.openxmlformats.org/markup-compatibility/2006">
              <mc:Choice xmlns:v="urn:schemas-microsoft-com:vml" Requires="v">
                <p:oleObj spid="_x0000_s1347791" name="Equation" r:id="rId7" imgW="2984500" imgH="419100" progId="Equation.3">
                  <p:embed/>
                </p:oleObj>
              </mc:Choice>
              <mc:Fallback>
                <p:oleObj name="Equation" r:id="rId7" imgW="2984500" imgH="419100" progId="Equation.3">
                  <p:embed/>
                  <p:pic>
                    <p:nvPicPr>
                      <p:cNvPr id="0" name="Picture 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62000" y="6096000"/>
                        <a:ext cx="4800600" cy="673769"/>
                      </a:xfrm>
                      <a:prstGeom prst="rect">
                        <a:avLst/>
                      </a:prstGeom>
                      <a:solidFill>
                        <a:schemeClr val="bg1"/>
                      </a:solidFill>
                      <a:ln>
                        <a:noFill/>
                      </a:ln>
                      <a:effectLst/>
                      <a:extLs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cxnSp>
        <p:nvCxnSpPr>
          <p:cNvPr id="3" name="Straight Connector 2"/>
          <p:cNvCxnSpPr/>
          <p:nvPr/>
        </p:nvCxnSpPr>
        <p:spPr bwMode="auto">
          <a:xfrm>
            <a:off x="3581400" y="6629400"/>
            <a:ext cx="990600" cy="0"/>
          </a:xfrm>
          <a:prstGeom prst="line">
            <a:avLst/>
          </a:prstGeom>
          <a:solidFill>
            <a:srgbClr val="BBE0E3"/>
          </a:solidFill>
          <a:ln w="12700" cap="flat" cmpd="sng" algn="ctr">
            <a:solidFill>
              <a:srgbClr val="000000"/>
            </a:solidFill>
            <a:prstDash val="solid"/>
            <a:round/>
            <a:headEnd type="none" w="med" len="med"/>
            <a:tailEnd type="none" w="med" len="med"/>
          </a:ln>
          <a:effectLst/>
        </p:spPr>
      </p:cxn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1"/>
          <p:cNvSpPr>
            <a:spLocks noGrp="1"/>
          </p:cNvSpPr>
          <p:nvPr>
            <p:ph type="sldNum" sz="quarter" idx="4294967295"/>
          </p:nvPr>
        </p:nvSpPr>
        <p:spPr>
          <a:xfrm>
            <a:off x="7239000" y="6324600"/>
            <a:ext cx="1905000" cy="457200"/>
          </a:xfrm>
        </p:spPr>
        <p:txBody>
          <a:bodyPr/>
          <a:lstStyle/>
          <a:p>
            <a:pPr>
              <a:defRPr/>
            </a:pPr>
            <a:endParaRPr lang="en-US"/>
          </a:p>
          <a:p>
            <a:pPr>
              <a:defRPr/>
            </a:pPr>
            <a:fld id="{E947A655-8B95-A447-A012-C35E3B079064}" type="slidenum">
              <a:rPr lang="en-US">
                <a:solidFill>
                  <a:srgbClr val="17E81D"/>
                </a:solidFill>
              </a:rPr>
              <a:pPr>
                <a:defRPr/>
              </a:pPr>
              <a:t>19</a:t>
            </a:fld>
            <a:endParaRPr lang="en-US">
              <a:solidFill>
                <a:srgbClr val="17E81D"/>
              </a:solidFill>
            </a:endParaRPr>
          </a:p>
        </p:txBody>
      </p:sp>
      <p:sp>
        <p:nvSpPr>
          <p:cNvPr id="613379" name="Text Box 2"/>
          <p:cNvSpPr txBox="1">
            <a:spLocks noChangeArrowheads="1"/>
          </p:cNvSpPr>
          <p:nvPr/>
        </p:nvSpPr>
        <p:spPr bwMode="auto">
          <a:xfrm>
            <a:off x="1066800" y="242888"/>
            <a:ext cx="8072229" cy="584757"/>
          </a:xfrm>
          <a:prstGeom prst="rect">
            <a:avLst/>
          </a:prstGeom>
          <a:noFill/>
          <a:ln w="9525">
            <a:noFill/>
            <a:miter lim="800000"/>
            <a:headEnd/>
            <a:tailEnd/>
          </a:ln>
        </p:spPr>
        <p:txBody>
          <a:bodyPr wrap="none" lIns="91420" tIns="45711" rIns="91420" bIns="45711">
            <a:prstTxWarp prst="textNoShape">
              <a:avLst/>
            </a:prstTxWarp>
            <a:spAutoFit/>
          </a:bodyPr>
          <a:lstStyle/>
          <a:p>
            <a:pPr eaLnBrk="0" hangingPunct="0">
              <a:spcBef>
                <a:spcPct val="20000"/>
              </a:spcBef>
              <a:buClr>
                <a:schemeClr val="bg1"/>
              </a:buClr>
              <a:buFont typeface="Times New Roman" pitchFamily="-108" charset="0"/>
              <a:buNone/>
            </a:pPr>
            <a:r>
              <a:rPr lang="en-US" sz="3200" dirty="0">
                <a:solidFill>
                  <a:srgbClr val="FFFFCC"/>
                </a:solidFill>
                <a:latin typeface="Avenir Book"/>
                <a:cs typeface="Avenir Book"/>
              </a:rPr>
              <a:t>Statistical Weak </a:t>
            </a:r>
            <a:r>
              <a:rPr lang="en-US" sz="3200" dirty="0" err="1">
                <a:solidFill>
                  <a:srgbClr val="FFFFCC"/>
                </a:solidFill>
                <a:latin typeface="Avenir Book"/>
                <a:cs typeface="Avenir Book"/>
              </a:rPr>
              <a:t>Lensing</a:t>
            </a:r>
            <a:r>
              <a:rPr lang="en-US" sz="3200" dirty="0">
                <a:solidFill>
                  <a:srgbClr val="FFFFCC"/>
                </a:solidFill>
                <a:latin typeface="Avenir Book"/>
                <a:cs typeface="Avenir Book"/>
              </a:rPr>
              <a:t> by Galaxy Clusters</a:t>
            </a:r>
          </a:p>
        </p:txBody>
      </p:sp>
      <p:sp>
        <p:nvSpPr>
          <p:cNvPr id="613380" name="Text Box 3"/>
          <p:cNvSpPr txBox="1">
            <a:spLocks noChangeArrowheads="1"/>
          </p:cNvSpPr>
          <p:nvPr/>
        </p:nvSpPr>
        <p:spPr bwMode="auto">
          <a:xfrm>
            <a:off x="93663" y="1371600"/>
            <a:ext cx="2116137" cy="5189094"/>
          </a:xfrm>
          <a:prstGeom prst="rect">
            <a:avLst/>
          </a:prstGeom>
          <a:noFill/>
          <a:ln w="9525">
            <a:noFill/>
            <a:miter lim="800000"/>
            <a:headEnd/>
            <a:tailEnd/>
          </a:ln>
        </p:spPr>
        <p:txBody>
          <a:bodyPr lIns="91420" tIns="45711" rIns="91420" bIns="45711">
            <a:prstTxWarp prst="textNoShape">
              <a:avLst/>
            </a:prstTxWarp>
            <a:spAutoFit/>
          </a:bodyPr>
          <a:lstStyle/>
          <a:p>
            <a:pPr eaLnBrk="0" hangingPunct="0">
              <a:spcBef>
                <a:spcPct val="20000"/>
              </a:spcBef>
              <a:buClr>
                <a:schemeClr val="bg1"/>
              </a:buClr>
              <a:buFont typeface="Times New Roman" pitchFamily="-108" charset="0"/>
              <a:buNone/>
            </a:pPr>
            <a:r>
              <a:rPr lang="en-US" sz="2400" dirty="0">
                <a:solidFill>
                  <a:srgbClr val="FFFF00"/>
                </a:solidFill>
                <a:latin typeface="Avenir Book"/>
                <a:cs typeface="Avenir Book"/>
              </a:rPr>
              <a:t>Mean Tangential Shear Profile in Optical Richness (</a:t>
            </a:r>
            <a:r>
              <a:rPr lang="en-US" sz="2400" dirty="0" err="1">
                <a:solidFill>
                  <a:srgbClr val="FFFF00"/>
                </a:solidFill>
                <a:latin typeface="Avenir Book"/>
                <a:cs typeface="Avenir Book"/>
              </a:rPr>
              <a:t>N</a:t>
            </a:r>
            <a:r>
              <a:rPr lang="en-US" sz="2400" baseline="-25000" dirty="0" err="1">
                <a:solidFill>
                  <a:srgbClr val="FFFF00"/>
                </a:solidFill>
                <a:latin typeface="Avenir Book"/>
                <a:cs typeface="Avenir Book"/>
              </a:rPr>
              <a:t>gal</a:t>
            </a:r>
            <a:r>
              <a:rPr lang="en-US" sz="2400" dirty="0">
                <a:solidFill>
                  <a:srgbClr val="FFFF00"/>
                </a:solidFill>
                <a:latin typeface="Avenir Book"/>
                <a:cs typeface="Avenir Book"/>
              </a:rPr>
              <a:t>) Bins to </a:t>
            </a:r>
          </a:p>
          <a:p>
            <a:pPr eaLnBrk="0" hangingPunct="0">
              <a:spcBef>
                <a:spcPct val="20000"/>
              </a:spcBef>
              <a:buClr>
                <a:schemeClr val="bg1"/>
              </a:buClr>
              <a:buFont typeface="Times New Roman" pitchFamily="-108" charset="0"/>
              <a:buNone/>
            </a:pPr>
            <a:r>
              <a:rPr lang="en-US" sz="2400" dirty="0">
                <a:solidFill>
                  <a:srgbClr val="FFFF00"/>
                </a:solidFill>
                <a:latin typeface="Avenir Book"/>
                <a:cs typeface="Avenir Book"/>
              </a:rPr>
              <a:t>30 h</a:t>
            </a:r>
            <a:r>
              <a:rPr lang="en-US" sz="2400" baseline="30000" dirty="0">
                <a:solidFill>
                  <a:srgbClr val="FFFF00"/>
                </a:solidFill>
                <a:latin typeface="Avenir Book"/>
                <a:cs typeface="Avenir Book"/>
              </a:rPr>
              <a:t>-1</a:t>
            </a:r>
            <a:r>
              <a:rPr lang="en-US" sz="2400" dirty="0">
                <a:solidFill>
                  <a:srgbClr val="FFFF00"/>
                </a:solidFill>
                <a:latin typeface="Avenir Book"/>
                <a:cs typeface="Avenir Book"/>
              </a:rPr>
              <a:t>Mpc</a:t>
            </a:r>
          </a:p>
          <a:p>
            <a:pPr eaLnBrk="0" hangingPunct="0">
              <a:spcBef>
                <a:spcPct val="20000"/>
              </a:spcBef>
              <a:buClr>
                <a:schemeClr val="bg1"/>
              </a:buClr>
              <a:buFont typeface="Times New Roman" pitchFamily="-108" charset="0"/>
              <a:buNone/>
            </a:pPr>
            <a:endParaRPr lang="en-US" sz="2400" dirty="0">
              <a:solidFill>
                <a:schemeClr val="bg1"/>
              </a:solidFill>
              <a:latin typeface="Times New Roman" pitchFamily="-108" charset="0"/>
            </a:endParaRPr>
          </a:p>
          <a:p>
            <a:pPr eaLnBrk="0" hangingPunct="0">
              <a:spcBef>
                <a:spcPct val="20000"/>
              </a:spcBef>
              <a:buClr>
                <a:schemeClr val="bg1"/>
              </a:buClr>
              <a:buFont typeface="Times New Roman" pitchFamily="-108" charset="0"/>
              <a:buNone/>
            </a:pPr>
            <a:endParaRPr lang="en-US" sz="2400" dirty="0" smtClean="0">
              <a:solidFill>
                <a:schemeClr val="bg1"/>
              </a:solidFill>
              <a:latin typeface="Times New Roman" pitchFamily="-108" charset="0"/>
            </a:endParaRPr>
          </a:p>
          <a:p>
            <a:pPr eaLnBrk="0" hangingPunct="0">
              <a:spcBef>
                <a:spcPct val="20000"/>
              </a:spcBef>
              <a:buClr>
                <a:schemeClr val="bg1"/>
              </a:buClr>
              <a:buFont typeface="Times New Roman" pitchFamily="-108" charset="0"/>
              <a:buNone/>
            </a:pPr>
            <a:endParaRPr lang="en-US" sz="2400" dirty="0">
              <a:solidFill>
                <a:schemeClr val="bg1"/>
              </a:solidFill>
              <a:latin typeface="Times New Roman" pitchFamily="-108" charset="0"/>
            </a:endParaRPr>
          </a:p>
          <a:p>
            <a:pPr eaLnBrk="0" hangingPunct="0">
              <a:spcBef>
                <a:spcPct val="20000"/>
              </a:spcBef>
              <a:buClr>
                <a:schemeClr val="bg1"/>
              </a:buClr>
              <a:buFont typeface="Times New Roman" pitchFamily="-108" charset="0"/>
              <a:buNone/>
            </a:pPr>
            <a:r>
              <a:rPr lang="en-US" sz="2000" dirty="0">
                <a:solidFill>
                  <a:srgbClr val="00FF00"/>
                </a:solidFill>
                <a:latin typeface="Avenir Book"/>
                <a:cs typeface="Avenir Book"/>
              </a:rPr>
              <a:t>Sheldon,</a:t>
            </a:r>
          </a:p>
          <a:p>
            <a:pPr eaLnBrk="0" hangingPunct="0">
              <a:spcBef>
                <a:spcPct val="20000"/>
              </a:spcBef>
              <a:buClr>
                <a:schemeClr val="bg1"/>
              </a:buClr>
              <a:buFont typeface="Times New Roman" pitchFamily="-108" charset="0"/>
              <a:buNone/>
            </a:pPr>
            <a:r>
              <a:rPr lang="en-US" sz="2000" dirty="0">
                <a:solidFill>
                  <a:srgbClr val="00FF00"/>
                </a:solidFill>
                <a:latin typeface="Avenir Book"/>
                <a:cs typeface="Avenir Book"/>
              </a:rPr>
              <a:t>Johnston, </a:t>
            </a:r>
            <a:r>
              <a:rPr lang="en-US" sz="2000" dirty="0" err="1">
                <a:solidFill>
                  <a:srgbClr val="00FF00"/>
                </a:solidFill>
                <a:latin typeface="Avenir Book"/>
                <a:cs typeface="Avenir Book"/>
              </a:rPr>
              <a:t>etal</a:t>
            </a:r>
            <a:endParaRPr lang="en-US" sz="2000" dirty="0">
              <a:solidFill>
                <a:srgbClr val="00FF00"/>
              </a:solidFill>
              <a:latin typeface="Avenir Book"/>
              <a:cs typeface="Avenir Book"/>
            </a:endParaRPr>
          </a:p>
          <a:p>
            <a:pPr eaLnBrk="0" hangingPunct="0">
              <a:spcBef>
                <a:spcPct val="20000"/>
              </a:spcBef>
              <a:buClr>
                <a:schemeClr val="bg1"/>
              </a:buClr>
              <a:buFont typeface="Times New Roman" pitchFamily="-108" charset="0"/>
              <a:buNone/>
            </a:pPr>
            <a:r>
              <a:rPr lang="en-US" sz="2000" dirty="0">
                <a:solidFill>
                  <a:srgbClr val="00FF00"/>
                </a:solidFill>
                <a:latin typeface="Avenir Book"/>
                <a:cs typeface="Avenir Book"/>
              </a:rPr>
              <a:t>SDSS </a:t>
            </a:r>
            <a:endParaRPr lang="en-US" sz="2400" dirty="0">
              <a:solidFill>
                <a:schemeClr val="bg1"/>
              </a:solidFill>
              <a:latin typeface="Avenir Book"/>
              <a:cs typeface="Avenir Book"/>
            </a:endParaRPr>
          </a:p>
        </p:txBody>
      </p:sp>
      <p:pic>
        <p:nvPicPr>
          <p:cNvPr id="613381" name="Picture 5" descr="Snapshot 2005-07-15 03-45-27"/>
          <p:cNvPicPr>
            <a:picLocks noChangeAspect="1" noChangeArrowheads="1"/>
          </p:cNvPicPr>
          <p:nvPr/>
        </p:nvPicPr>
        <p:blipFill>
          <a:blip r:embed="rId3"/>
          <a:srcRect/>
          <a:stretch>
            <a:fillRect/>
          </a:stretch>
        </p:blipFill>
        <p:spPr bwMode="auto">
          <a:xfrm>
            <a:off x="2178050" y="1073150"/>
            <a:ext cx="7270750" cy="5403850"/>
          </a:xfrm>
          <a:prstGeom prst="rect">
            <a:avLst/>
          </a:prstGeom>
          <a:noFill/>
          <a:ln w="9525">
            <a:noFill/>
            <a:miter lim="800000"/>
            <a:headEnd/>
            <a:tailEnd/>
          </a:ln>
        </p:spPr>
      </p:pic>
      <p:pic>
        <p:nvPicPr>
          <p:cNvPr id="613382" name="Picture 6" descr="maxbcg_sample21-22_ngals200_12_jackknife"/>
          <p:cNvPicPr>
            <a:picLocks noChangeAspect="1" noChangeArrowheads="1"/>
          </p:cNvPicPr>
          <p:nvPr/>
        </p:nvPicPr>
        <p:blipFill>
          <a:blip r:embed="rId4"/>
          <a:srcRect/>
          <a:stretch>
            <a:fillRect/>
          </a:stretch>
        </p:blipFill>
        <p:spPr bwMode="auto">
          <a:xfrm>
            <a:off x="2209800" y="1143000"/>
            <a:ext cx="6934200" cy="515302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Grp="1" noChangeArrowheads="1"/>
          </p:cNvSpPr>
          <p:nvPr>
            <p:ph type="sldNum" sz="quarter" idx="4294967295"/>
          </p:nvPr>
        </p:nvSpPr>
        <p:spPr>
          <a:xfrm>
            <a:off x="6781800" y="6400800"/>
            <a:ext cx="1905000" cy="457200"/>
          </a:xfrm>
          <a:prstGeom prst="rect">
            <a:avLst/>
          </a:prstGeom>
        </p:spPr>
        <p:txBody>
          <a:bodyPr/>
          <a:lstStyle/>
          <a:p>
            <a:endParaRPr lang="en-US"/>
          </a:p>
          <a:p>
            <a:fld id="{0AC3621E-BCD8-5E46-9197-0BCE21BFD26F}" type="slidenum">
              <a:rPr lang="en-US"/>
              <a:pPr/>
              <a:t>2</a:t>
            </a:fld>
            <a:endParaRPr lang="en-US"/>
          </a:p>
        </p:txBody>
      </p:sp>
      <p:sp>
        <p:nvSpPr>
          <p:cNvPr id="2116610" name="Rectangle 2"/>
          <p:cNvSpPr>
            <a:spLocks noGrp="1" noChangeArrowheads="1"/>
          </p:cNvSpPr>
          <p:nvPr>
            <p:ph type="ctrTitle"/>
          </p:nvPr>
        </p:nvSpPr>
        <p:spPr/>
        <p:txBody>
          <a:bodyPr/>
          <a:lstStyle/>
          <a:p>
            <a:endParaRPr lang="en-US"/>
          </a:p>
        </p:txBody>
      </p:sp>
      <p:sp>
        <p:nvSpPr>
          <p:cNvPr id="2116611" name="Rectangle 3"/>
          <p:cNvSpPr>
            <a:spLocks noGrp="1" noChangeArrowheads="1"/>
          </p:cNvSpPr>
          <p:nvPr>
            <p:ph type="subTitle" idx="1"/>
          </p:nvPr>
        </p:nvSpPr>
        <p:spPr/>
        <p:txBody>
          <a:bodyPr/>
          <a:lstStyle/>
          <a:p>
            <a:endParaRPr lang="en-US"/>
          </a:p>
        </p:txBody>
      </p:sp>
      <p:pic>
        <p:nvPicPr>
          <p:cNvPr id="2116612" name="Picture 4" descr="Snapshot 2005-06-20 13-01-34"/>
          <p:cNvPicPr>
            <a:picLocks noChangeAspect="1" noChangeArrowheads="1"/>
          </p:cNvPicPr>
          <p:nvPr/>
        </p:nvPicPr>
        <p:blipFill>
          <a:blip r:embed="rId4"/>
          <a:srcRect/>
          <a:stretch>
            <a:fillRect/>
          </a:stretch>
        </p:blipFill>
        <p:spPr bwMode="auto">
          <a:xfrm>
            <a:off x="0" y="-1588"/>
            <a:ext cx="9220200" cy="6935788"/>
          </a:xfrm>
          <a:prstGeom prst="rect">
            <a:avLst/>
          </a:prstGeom>
          <a:noFill/>
        </p:spPr>
      </p:pic>
      <p:sp>
        <p:nvSpPr>
          <p:cNvPr id="2116614" name="Text Box 6"/>
          <p:cNvSpPr txBox="1">
            <a:spLocks noChangeArrowheads="1"/>
          </p:cNvSpPr>
          <p:nvPr/>
        </p:nvSpPr>
        <p:spPr bwMode="auto">
          <a:xfrm>
            <a:off x="5013325" y="3175"/>
            <a:ext cx="3843588" cy="523220"/>
          </a:xfrm>
          <a:prstGeom prst="rect">
            <a:avLst/>
          </a:prstGeom>
          <a:noFill/>
          <a:ln w="9525">
            <a:noFill/>
            <a:miter lim="800000"/>
            <a:headEnd/>
            <a:tailEnd/>
          </a:ln>
          <a:effectLst/>
        </p:spPr>
        <p:txBody>
          <a:bodyPr wrap="none">
            <a:prstTxWarp prst="textNoShape">
              <a:avLst/>
            </a:prstTxWarp>
            <a:spAutoFit/>
          </a:bodyPr>
          <a:lstStyle/>
          <a:p>
            <a:pPr eaLnBrk="0" hangingPunct="0">
              <a:spcBef>
                <a:spcPct val="20000"/>
              </a:spcBef>
              <a:buClr>
                <a:schemeClr val="bg1"/>
              </a:buClr>
              <a:buFont typeface="Times New Roman" charset="0"/>
              <a:buNone/>
            </a:pPr>
            <a:r>
              <a:rPr lang="en-US" sz="2800" dirty="0">
                <a:solidFill>
                  <a:schemeClr val="tx1"/>
                </a:solidFill>
                <a:latin typeface="Avenir Book"/>
                <a:cs typeface="Avenir Book"/>
              </a:rPr>
              <a:t>Supernova Data (1998)</a:t>
            </a:r>
          </a:p>
        </p:txBody>
      </p:sp>
      <p:sp>
        <p:nvSpPr>
          <p:cNvPr id="2116615" name="Rectangle 7"/>
          <p:cNvSpPr>
            <a:spLocks/>
          </p:cNvSpPr>
          <p:nvPr/>
        </p:nvSpPr>
        <p:spPr bwMode="auto">
          <a:xfrm>
            <a:off x="1600200" y="3886200"/>
            <a:ext cx="2209800" cy="533400"/>
          </a:xfrm>
          <a:prstGeom prst="rect">
            <a:avLst/>
          </a:prstGeom>
          <a:solidFill>
            <a:srgbClr val="C7EEFA"/>
          </a:solidFill>
          <a:ln w="12700">
            <a:noFill/>
            <a:miter lim="800000"/>
            <a:headEnd/>
            <a:tailEnd/>
          </a:ln>
          <a:effectLst/>
        </p:spPr>
        <p:txBody>
          <a:bodyPr wrap="none" anchor="ctr">
            <a:prstTxWarp prst="textNoShape">
              <a:avLst/>
            </a:prstTxWarp>
          </a:bodyPr>
          <a:lstStyle/>
          <a:p>
            <a:endParaRPr lang="en-US"/>
          </a:p>
        </p:txBody>
      </p:sp>
      <p:cxnSp>
        <p:nvCxnSpPr>
          <p:cNvPr id="13" name="Straight Arrow Connector 12"/>
          <p:cNvCxnSpPr/>
          <p:nvPr/>
        </p:nvCxnSpPr>
        <p:spPr bwMode="auto">
          <a:xfrm rot="10800000">
            <a:off x="5175504" y="4114800"/>
            <a:ext cx="3657600" cy="1588"/>
          </a:xfrm>
          <a:prstGeom prst="straightConnector1">
            <a:avLst/>
          </a:prstGeom>
          <a:solidFill>
            <a:srgbClr val="BBE0E3"/>
          </a:solidFill>
          <a:ln w="28575" cap="flat" cmpd="sng" algn="ctr">
            <a:solidFill>
              <a:srgbClr val="000000"/>
            </a:solidFill>
            <a:prstDash val="solid"/>
            <a:round/>
            <a:headEnd type="none" w="med" len="med"/>
            <a:tailEnd type="arrow"/>
          </a:ln>
          <a:effectLst/>
        </p:spPr>
      </p:cxnSp>
      <p:cxnSp>
        <p:nvCxnSpPr>
          <p:cNvPr id="14" name="Straight Arrow Connector 13"/>
          <p:cNvCxnSpPr/>
          <p:nvPr/>
        </p:nvCxnSpPr>
        <p:spPr bwMode="auto">
          <a:xfrm rot="16200000" flipV="1">
            <a:off x="3580605" y="2515393"/>
            <a:ext cx="3201988" cy="1"/>
          </a:xfrm>
          <a:prstGeom prst="straightConnector1">
            <a:avLst/>
          </a:prstGeom>
          <a:solidFill>
            <a:srgbClr val="BBE0E3"/>
          </a:solidFill>
          <a:ln w="28575" cap="flat" cmpd="sng" algn="ctr">
            <a:solidFill>
              <a:srgbClr val="000000"/>
            </a:solidFill>
            <a:prstDash val="solid"/>
            <a:round/>
            <a:headEnd type="none" w="med" len="med"/>
            <a:tailEnd type="arrow"/>
          </a:ln>
          <a:effectLst/>
        </p:spPr>
      </p:cxnSp>
      <p:cxnSp>
        <p:nvCxnSpPr>
          <p:cNvPr id="16" name="Straight Arrow Connector 15"/>
          <p:cNvCxnSpPr/>
          <p:nvPr/>
        </p:nvCxnSpPr>
        <p:spPr bwMode="auto">
          <a:xfrm rot="10800000">
            <a:off x="4800600" y="4114801"/>
            <a:ext cx="4038600" cy="1588"/>
          </a:xfrm>
          <a:prstGeom prst="straightConnector1">
            <a:avLst/>
          </a:prstGeom>
          <a:solidFill>
            <a:srgbClr val="BBE0E3"/>
          </a:solidFill>
          <a:ln w="28575" cap="flat" cmpd="sng" algn="ctr">
            <a:solidFill>
              <a:srgbClr val="FF0000"/>
            </a:solidFill>
            <a:prstDash val="solid"/>
            <a:round/>
            <a:headEnd type="none" w="med" len="med"/>
            <a:tailEnd type="arrow"/>
          </a:ln>
          <a:effectLst/>
        </p:spPr>
      </p:cxnSp>
      <p:cxnSp>
        <p:nvCxnSpPr>
          <p:cNvPr id="18" name="Straight Arrow Connector 17"/>
          <p:cNvCxnSpPr/>
          <p:nvPr/>
        </p:nvCxnSpPr>
        <p:spPr bwMode="auto">
          <a:xfrm rot="16200000" flipV="1">
            <a:off x="3199607" y="2515394"/>
            <a:ext cx="3201988" cy="1"/>
          </a:xfrm>
          <a:prstGeom prst="straightConnector1">
            <a:avLst/>
          </a:prstGeom>
          <a:solidFill>
            <a:srgbClr val="BBE0E3"/>
          </a:solidFill>
          <a:ln w="28575" cap="flat" cmpd="sng" algn="ctr">
            <a:solidFill>
              <a:srgbClr val="FF0000"/>
            </a:solidFill>
            <a:prstDash val="solid"/>
            <a:round/>
            <a:headEnd type="none" w="med" len="med"/>
            <a:tailEnd type="arrow"/>
          </a:ln>
          <a:effectLst/>
        </p:spPr>
      </p:cxnSp>
      <p:graphicFrame>
        <p:nvGraphicFramePr>
          <p:cNvPr id="19" name="Object 18"/>
          <p:cNvGraphicFramePr>
            <a:graphicFrameLocks noChangeAspect="1"/>
          </p:cNvGraphicFramePr>
          <p:nvPr/>
        </p:nvGraphicFramePr>
        <p:xfrm>
          <a:off x="228600" y="761999"/>
          <a:ext cx="736600" cy="841828"/>
        </p:xfrm>
        <a:graphic>
          <a:graphicData uri="http://schemas.openxmlformats.org/presentationml/2006/ole">
            <mc:AlternateContent xmlns:mc="http://schemas.openxmlformats.org/markup-compatibility/2006">
              <mc:Choice xmlns:v="urn:schemas-microsoft-com:vml" Requires="v">
                <p:oleObj spid="_x0000_s1661222" name="Equation" r:id="rId5" imgW="355600" imgH="406400" progId="Equation.3">
                  <p:embed/>
                </p:oleObj>
              </mc:Choice>
              <mc:Fallback>
                <p:oleObj name="Equation" r:id="rId5" imgW="355600" imgH="406400" progId="Equation.3">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761999"/>
                        <a:ext cx="736600" cy="8418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 name="Object 14"/>
          <p:cNvGraphicFramePr>
            <a:graphicFrameLocks noChangeAspect="1"/>
          </p:cNvGraphicFramePr>
          <p:nvPr/>
        </p:nvGraphicFramePr>
        <p:xfrm>
          <a:off x="3733800" y="3975100"/>
          <a:ext cx="788670" cy="292100"/>
        </p:xfrm>
        <a:graphic>
          <a:graphicData uri="http://schemas.openxmlformats.org/presentationml/2006/ole">
            <mc:AlternateContent xmlns:mc="http://schemas.openxmlformats.org/markup-compatibility/2006">
              <mc:Choice xmlns:v="urn:schemas-microsoft-com:vml" Requires="v">
                <p:oleObj spid="_x0000_s1661223" name="Equation" r:id="rId7" imgW="342900" imgH="127000" progId="Equation.3">
                  <p:embed/>
                </p:oleObj>
              </mc:Choice>
              <mc:Fallback>
                <p:oleObj name="Equation" r:id="rId7" imgW="342900" imgH="127000" progId="Equation.3">
                  <p:embed/>
                  <p:pic>
                    <p:nvPicPr>
                      <p:cNvPr id="0"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33800" y="3975100"/>
                        <a:ext cx="788670" cy="292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60932" name="Object 4"/>
          <p:cNvGraphicFramePr>
            <a:graphicFrameLocks noChangeAspect="1"/>
          </p:cNvGraphicFramePr>
          <p:nvPr/>
        </p:nvGraphicFramePr>
        <p:xfrm>
          <a:off x="5029200" y="4724400"/>
          <a:ext cx="788988" cy="292100"/>
        </p:xfrm>
        <a:graphic>
          <a:graphicData uri="http://schemas.openxmlformats.org/presentationml/2006/ole">
            <mc:AlternateContent xmlns:mc="http://schemas.openxmlformats.org/markup-compatibility/2006">
              <mc:Choice xmlns:v="urn:schemas-microsoft-com:vml" Requires="v">
                <p:oleObj spid="_x0000_s1661224" name="Equation" r:id="rId9" imgW="342900" imgH="127000" progId="Equation.3">
                  <p:embed/>
                </p:oleObj>
              </mc:Choice>
              <mc:Fallback>
                <p:oleObj name="Equation" r:id="rId9" imgW="342900" imgH="127000" progId="Equation.3">
                  <p:embed/>
                  <p:pic>
                    <p:nvPicPr>
                      <p:cNvPr id="0"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29200" y="4724400"/>
                        <a:ext cx="788988" cy="292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p:cNvSpPr>
            <a:spLocks noGrp="1"/>
          </p:cNvSpPr>
          <p:nvPr>
            <p:ph type="sldNum" sz="quarter" idx="4294967295"/>
          </p:nvPr>
        </p:nvSpPr>
        <p:spPr>
          <a:xfrm>
            <a:off x="7239000" y="6324600"/>
            <a:ext cx="1905000" cy="457200"/>
          </a:xfrm>
        </p:spPr>
        <p:txBody>
          <a:bodyPr/>
          <a:lstStyle/>
          <a:p>
            <a:pPr>
              <a:defRPr/>
            </a:pPr>
            <a:endParaRPr lang="en-US" dirty="0"/>
          </a:p>
          <a:p>
            <a:pPr>
              <a:defRPr/>
            </a:pPr>
            <a:fld id="{706418E0-99C5-F34D-AB09-8290AE6451CD}" type="slidenum">
              <a:rPr lang="en-US">
                <a:solidFill>
                  <a:srgbClr val="17E81D"/>
                </a:solidFill>
              </a:rPr>
              <a:pPr>
                <a:defRPr/>
              </a:pPr>
              <a:t>20</a:t>
            </a:fld>
            <a:endParaRPr lang="en-US" dirty="0">
              <a:solidFill>
                <a:srgbClr val="17E81D"/>
              </a:solidFill>
            </a:endParaRPr>
          </a:p>
        </p:txBody>
      </p:sp>
      <p:sp>
        <p:nvSpPr>
          <p:cNvPr id="615427" name="Text Box 2"/>
          <p:cNvSpPr txBox="1">
            <a:spLocks noChangeArrowheads="1"/>
          </p:cNvSpPr>
          <p:nvPr/>
        </p:nvSpPr>
        <p:spPr bwMode="auto">
          <a:xfrm>
            <a:off x="1122490" y="142000"/>
            <a:ext cx="6956042" cy="1077200"/>
          </a:xfrm>
          <a:prstGeom prst="rect">
            <a:avLst/>
          </a:prstGeom>
          <a:noFill/>
          <a:ln w="9525">
            <a:noFill/>
            <a:miter lim="800000"/>
            <a:headEnd/>
            <a:tailEnd/>
          </a:ln>
        </p:spPr>
        <p:txBody>
          <a:bodyPr wrap="none" lIns="91420" tIns="45711" rIns="91420" bIns="45711">
            <a:prstTxWarp prst="textNoShape">
              <a:avLst/>
            </a:prstTxWarp>
            <a:spAutoFit/>
          </a:bodyPr>
          <a:lstStyle/>
          <a:p>
            <a:pPr algn="ctr" eaLnBrk="0" hangingPunct="0"/>
            <a:r>
              <a:rPr lang="en-US" sz="3200" dirty="0">
                <a:solidFill>
                  <a:srgbClr val="FFFFCC"/>
                </a:solidFill>
                <a:latin typeface="Avenir Book"/>
                <a:cs typeface="Avenir Book"/>
              </a:rPr>
              <a:t>Statistical Weak </a:t>
            </a:r>
            <a:r>
              <a:rPr lang="en-US" sz="3200" dirty="0" err="1">
                <a:solidFill>
                  <a:srgbClr val="FFFFCC"/>
                </a:solidFill>
                <a:latin typeface="Avenir Book"/>
                <a:cs typeface="Avenir Book"/>
              </a:rPr>
              <a:t>Lensing</a:t>
            </a:r>
            <a:r>
              <a:rPr lang="en-US" sz="3200" dirty="0">
                <a:solidFill>
                  <a:srgbClr val="FFFFCC"/>
                </a:solidFill>
                <a:latin typeface="Avenir Book"/>
                <a:cs typeface="Avenir Book"/>
              </a:rPr>
              <a:t> Calibrates</a:t>
            </a:r>
          </a:p>
          <a:p>
            <a:pPr algn="ctr" eaLnBrk="0" hangingPunct="0"/>
            <a:r>
              <a:rPr lang="en-US" sz="3200" dirty="0">
                <a:solidFill>
                  <a:srgbClr val="FFFFCC"/>
                </a:solidFill>
                <a:latin typeface="Avenir Book"/>
                <a:cs typeface="Avenir Book"/>
              </a:rPr>
              <a:t>Cluster Mass vs. Observable Relation</a:t>
            </a:r>
          </a:p>
        </p:txBody>
      </p:sp>
      <p:sp>
        <p:nvSpPr>
          <p:cNvPr id="615428" name="Text Box 3"/>
          <p:cNvSpPr txBox="1">
            <a:spLocks noChangeArrowheads="1"/>
          </p:cNvSpPr>
          <p:nvPr/>
        </p:nvSpPr>
        <p:spPr bwMode="auto">
          <a:xfrm>
            <a:off x="533400" y="2133600"/>
            <a:ext cx="2514600" cy="2677638"/>
          </a:xfrm>
          <a:prstGeom prst="rect">
            <a:avLst/>
          </a:prstGeom>
          <a:noFill/>
          <a:ln w="50800">
            <a:noFill/>
            <a:miter lim="800000"/>
            <a:headEnd/>
            <a:tailEnd/>
          </a:ln>
        </p:spPr>
        <p:txBody>
          <a:bodyPr wrap="square" lIns="91420" tIns="45711" rIns="91420" bIns="45711">
            <a:prstTxWarp prst="textNoShape">
              <a:avLst/>
            </a:prstTxWarp>
            <a:spAutoFit/>
          </a:bodyPr>
          <a:lstStyle/>
          <a:p>
            <a:r>
              <a:rPr lang="en-US" sz="2400" dirty="0">
                <a:solidFill>
                  <a:srgbClr val="FFEF2C"/>
                </a:solidFill>
                <a:latin typeface="Avenir Book"/>
                <a:cs typeface="Avenir Book"/>
              </a:rPr>
              <a:t>Cluster Mass</a:t>
            </a:r>
          </a:p>
          <a:p>
            <a:r>
              <a:rPr lang="en-US" sz="2400" dirty="0">
                <a:solidFill>
                  <a:srgbClr val="FFEF2C"/>
                </a:solidFill>
                <a:latin typeface="Avenir Book"/>
                <a:cs typeface="Avenir Book"/>
              </a:rPr>
              <a:t>vs. Number </a:t>
            </a:r>
          </a:p>
          <a:p>
            <a:r>
              <a:rPr lang="en-US" sz="2400" dirty="0">
                <a:solidFill>
                  <a:srgbClr val="FFEF2C"/>
                </a:solidFill>
                <a:latin typeface="Avenir Book"/>
                <a:cs typeface="Avenir Book"/>
              </a:rPr>
              <a:t>of galaxies they </a:t>
            </a:r>
            <a:r>
              <a:rPr lang="en-US" sz="2400" dirty="0" smtClean="0">
                <a:solidFill>
                  <a:srgbClr val="FFEF2C"/>
                </a:solidFill>
                <a:latin typeface="Avenir Book"/>
                <a:cs typeface="Avenir Book"/>
              </a:rPr>
              <a:t>contain </a:t>
            </a:r>
            <a:r>
              <a:rPr lang="en-US" sz="2400" dirty="0" smtClean="0">
                <a:solidFill>
                  <a:srgbClr val="FFEF2C"/>
                </a:solidFill>
                <a:latin typeface="Avenir Book"/>
                <a:cs typeface="Avenir Book"/>
              </a:rPr>
              <a:t>(richness</a:t>
            </a:r>
            <a:r>
              <a:rPr lang="en-US" sz="2400" dirty="0" smtClean="0">
                <a:solidFill>
                  <a:srgbClr val="FFEF2C"/>
                </a:solidFill>
                <a:latin typeface="Avenir Book"/>
                <a:cs typeface="Avenir Book"/>
              </a:rPr>
              <a:t>)</a:t>
            </a:r>
          </a:p>
          <a:p>
            <a:r>
              <a:rPr lang="en-US" sz="2400" dirty="0">
                <a:solidFill>
                  <a:srgbClr val="FFEF2C"/>
                </a:solidFill>
                <a:latin typeface="Avenir Book"/>
                <a:cs typeface="Avenir Book"/>
              </a:rPr>
              <a:t>f</a:t>
            </a:r>
            <a:r>
              <a:rPr lang="en-US" sz="2400" dirty="0" smtClean="0">
                <a:solidFill>
                  <a:srgbClr val="FFEF2C"/>
                </a:solidFill>
                <a:latin typeface="Avenir Book"/>
                <a:cs typeface="Avenir Book"/>
              </a:rPr>
              <a:t>rom SDSS</a:t>
            </a:r>
            <a:endParaRPr lang="en-US" sz="2400" dirty="0" smtClean="0">
              <a:solidFill>
                <a:srgbClr val="FFEF2C"/>
              </a:solidFill>
              <a:latin typeface="Avenir Book"/>
              <a:cs typeface="Avenir Book"/>
            </a:endParaRPr>
          </a:p>
          <a:p>
            <a:endParaRPr lang="en-US" sz="2400" dirty="0" smtClean="0">
              <a:solidFill>
                <a:schemeClr val="bg1"/>
              </a:solidFill>
              <a:latin typeface="Times New Roman" pitchFamily="-108" charset="0"/>
            </a:endParaRPr>
          </a:p>
          <a:p>
            <a:endParaRPr lang="en-US" sz="2400" dirty="0">
              <a:solidFill>
                <a:schemeClr val="bg1"/>
              </a:solidFill>
              <a:latin typeface="Times New Roman" pitchFamily="-108" charset="0"/>
            </a:endParaRPr>
          </a:p>
        </p:txBody>
      </p:sp>
      <p:sp>
        <p:nvSpPr>
          <p:cNvPr id="615429" name="Text Box 4"/>
          <p:cNvSpPr txBox="1">
            <a:spLocks noChangeArrowheads="1"/>
          </p:cNvSpPr>
          <p:nvPr/>
        </p:nvSpPr>
        <p:spPr bwMode="auto">
          <a:xfrm>
            <a:off x="838200" y="5715000"/>
            <a:ext cx="1690407" cy="707868"/>
          </a:xfrm>
          <a:prstGeom prst="rect">
            <a:avLst/>
          </a:prstGeom>
          <a:noFill/>
          <a:ln w="50800">
            <a:noFill/>
            <a:miter lim="800000"/>
            <a:headEnd/>
            <a:tailEnd/>
          </a:ln>
        </p:spPr>
        <p:txBody>
          <a:bodyPr wrap="none" lIns="91420" tIns="45711" rIns="91420" bIns="45711">
            <a:prstTxWarp prst="textNoShape">
              <a:avLst/>
            </a:prstTxWarp>
            <a:spAutoFit/>
          </a:bodyPr>
          <a:lstStyle/>
          <a:p>
            <a:r>
              <a:rPr lang="en-US" sz="2000" dirty="0">
                <a:solidFill>
                  <a:srgbClr val="00FF00"/>
                </a:solidFill>
                <a:latin typeface="Avenir Book"/>
                <a:cs typeface="Avenir Book"/>
              </a:rPr>
              <a:t>Johnston, </a:t>
            </a:r>
            <a:endParaRPr lang="en-US" sz="2000" dirty="0" smtClean="0">
              <a:solidFill>
                <a:srgbClr val="00FF00"/>
              </a:solidFill>
              <a:latin typeface="Avenir Book"/>
              <a:cs typeface="Avenir Book"/>
            </a:endParaRPr>
          </a:p>
          <a:p>
            <a:r>
              <a:rPr lang="en-US" sz="2000" dirty="0" smtClean="0">
                <a:solidFill>
                  <a:srgbClr val="00FF00"/>
                </a:solidFill>
                <a:latin typeface="Avenir Book"/>
                <a:cs typeface="Avenir Book"/>
              </a:rPr>
              <a:t>Sheldon</a:t>
            </a:r>
            <a:r>
              <a:rPr lang="en-US" sz="2000" dirty="0">
                <a:solidFill>
                  <a:srgbClr val="00FF00"/>
                </a:solidFill>
                <a:latin typeface="Avenir Book"/>
                <a:cs typeface="Avenir Book"/>
              </a:rPr>
              <a:t>, </a:t>
            </a:r>
            <a:r>
              <a:rPr lang="en-US" sz="2000" dirty="0" err="1">
                <a:solidFill>
                  <a:srgbClr val="00FF00"/>
                </a:solidFill>
                <a:latin typeface="Avenir Book"/>
                <a:cs typeface="Avenir Book"/>
              </a:rPr>
              <a:t>etal</a:t>
            </a:r>
            <a:endParaRPr lang="en-US" sz="2000" dirty="0">
              <a:solidFill>
                <a:srgbClr val="00FF00"/>
              </a:solidFill>
              <a:latin typeface="Avenir Book"/>
              <a:cs typeface="Avenir Book"/>
            </a:endParaRPr>
          </a:p>
        </p:txBody>
      </p:sp>
      <p:pic>
        <p:nvPicPr>
          <p:cNvPr id="615433" name="Picture 12" descr="lensing-dynamics"/>
          <p:cNvPicPr>
            <a:picLocks noChangeAspect="1" noChangeArrowheads="1"/>
          </p:cNvPicPr>
          <p:nvPr/>
        </p:nvPicPr>
        <p:blipFill>
          <a:blip r:embed="rId3"/>
          <a:srcRect/>
          <a:stretch>
            <a:fillRect/>
          </a:stretch>
        </p:blipFill>
        <p:spPr bwMode="auto">
          <a:xfrm>
            <a:off x="3276600" y="1295400"/>
            <a:ext cx="5168900" cy="5334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2" name="Rectangle 2"/>
          <p:cNvSpPr>
            <a:spLocks noGrp="1" noChangeArrowheads="1"/>
          </p:cNvSpPr>
          <p:nvPr>
            <p:ph type="ctrTitle"/>
          </p:nvPr>
        </p:nvSpPr>
        <p:spPr>
          <a:xfrm>
            <a:off x="533400" y="-381000"/>
            <a:ext cx="8077200" cy="1066800"/>
          </a:xfrm>
          <a:noFill/>
        </p:spPr>
        <p:txBody>
          <a:bodyPr/>
          <a:lstStyle/>
          <a:p>
            <a:r>
              <a:rPr lang="en-US" dirty="0" smtClean="0">
                <a:solidFill>
                  <a:schemeClr val="tx1"/>
                </a:solidFill>
              </a:rPr>
              <a:t> </a:t>
            </a:r>
            <a:r>
              <a:rPr lang="en-US" sz="3600" dirty="0" smtClean="0">
                <a:solidFill>
                  <a:srgbClr val="FFFFCC"/>
                </a:solidFill>
                <a:latin typeface="Avenir Book"/>
                <a:cs typeface="Avenir Book"/>
              </a:rPr>
              <a:t>Synergy with South Pole Telescope</a:t>
            </a:r>
            <a:endParaRPr lang="en-US" sz="3600" b="1" dirty="0">
              <a:solidFill>
                <a:srgbClr val="FFFFCC"/>
              </a:solidFill>
              <a:latin typeface="Avenir Book"/>
              <a:cs typeface="Avenir Book"/>
            </a:endParaRPr>
          </a:p>
        </p:txBody>
      </p:sp>
      <p:sp>
        <p:nvSpPr>
          <p:cNvPr id="6" name="Text Placeholder 5"/>
          <p:cNvSpPr>
            <a:spLocks noGrp="1"/>
          </p:cNvSpPr>
          <p:nvPr>
            <p:ph type="body" sz="quarter" idx="10"/>
          </p:nvPr>
        </p:nvSpPr>
        <p:spPr/>
        <p:txBody>
          <a:bodyPr/>
          <a:lstStyle/>
          <a:p>
            <a:endParaRPr lang="en-US"/>
          </a:p>
        </p:txBody>
      </p:sp>
      <p:sp>
        <p:nvSpPr>
          <p:cNvPr id="609283" name="Text Box 3"/>
          <p:cNvSpPr txBox="1">
            <a:spLocks noChangeArrowheads="1"/>
          </p:cNvSpPr>
          <p:nvPr/>
        </p:nvSpPr>
        <p:spPr bwMode="auto">
          <a:xfrm>
            <a:off x="381000" y="5848290"/>
            <a:ext cx="8382000" cy="400110"/>
          </a:xfrm>
          <a:prstGeom prst="rect">
            <a:avLst/>
          </a:prstGeom>
          <a:noFill/>
          <a:ln w="9525">
            <a:noFill/>
            <a:miter lim="800000"/>
            <a:headEnd/>
            <a:tailEnd/>
          </a:ln>
        </p:spPr>
        <p:txBody>
          <a:bodyPr wrap="square">
            <a:prstTxWarp prst="textNoShape">
              <a:avLst/>
            </a:prstTxWarp>
            <a:spAutoFit/>
          </a:bodyPr>
          <a:lstStyle/>
          <a:p>
            <a:r>
              <a:rPr lang="en-US" sz="2000" dirty="0">
                <a:solidFill>
                  <a:srgbClr val="FFFF00"/>
                </a:solidFill>
                <a:latin typeface="Avenir Book"/>
                <a:cs typeface="Avenir Book"/>
              </a:rPr>
              <a:t>DES survey area encompasses </a:t>
            </a:r>
            <a:r>
              <a:rPr lang="en-US" sz="2000" dirty="0" smtClean="0">
                <a:solidFill>
                  <a:srgbClr val="FFFF00"/>
                </a:solidFill>
                <a:latin typeface="Avenir Book"/>
                <a:cs typeface="Avenir Book"/>
              </a:rPr>
              <a:t>SPT </a:t>
            </a:r>
            <a:r>
              <a:rPr lang="en-US" sz="2000" dirty="0" err="1" smtClean="0">
                <a:solidFill>
                  <a:srgbClr val="FFFF00"/>
                </a:solidFill>
                <a:latin typeface="Avenir Book"/>
                <a:cs typeface="Avenir Book"/>
              </a:rPr>
              <a:t>Sunyaev-Zel’dovich</a:t>
            </a:r>
            <a:r>
              <a:rPr lang="en-US" sz="2000" dirty="0" smtClean="0">
                <a:solidFill>
                  <a:srgbClr val="FFFF00"/>
                </a:solidFill>
                <a:latin typeface="Avenir Book"/>
                <a:cs typeface="Avenir Book"/>
              </a:rPr>
              <a:t> Cluster Survey</a:t>
            </a:r>
          </a:p>
        </p:txBody>
      </p:sp>
      <p:pic>
        <p:nvPicPr>
          <p:cNvPr id="609284" name="Picture 4" descr="Snapshot 2006-04-20 12-06-17"/>
          <p:cNvPicPr>
            <a:picLocks noChangeAspect="1" noChangeArrowheads="1"/>
          </p:cNvPicPr>
          <p:nvPr/>
        </p:nvPicPr>
        <p:blipFill>
          <a:blip r:embed="rId3"/>
          <a:srcRect/>
          <a:stretch>
            <a:fillRect/>
          </a:stretch>
        </p:blipFill>
        <p:spPr bwMode="auto">
          <a:xfrm>
            <a:off x="609600" y="1219200"/>
            <a:ext cx="4097337" cy="4419600"/>
          </a:xfrm>
          <a:prstGeom prst="rect">
            <a:avLst/>
          </a:prstGeom>
          <a:noFill/>
          <a:ln w="9525">
            <a:noFill/>
            <a:miter lim="800000"/>
            <a:headEnd/>
            <a:tailEnd/>
          </a:ln>
        </p:spPr>
      </p:pic>
      <p:pic>
        <p:nvPicPr>
          <p:cNvPr id="609285" name="Picture 5" descr="telescope"/>
          <p:cNvPicPr>
            <a:picLocks noChangeAspect="1" noChangeArrowheads="1"/>
          </p:cNvPicPr>
          <p:nvPr/>
        </p:nvPicPr>
        <p:blipFill>
          <a:blip r:embed="rId4"/>
          <a:srcRect l="21413" t="27496" r="43147" b="9158"/>
          <a:stretch>
            <a:fillRect/>
          </a:stretch>
        </p:blipFill>
        <p:spPr bwMode="auto">
          <a:xfrm>
            <a:off x="4876800" y="1279525"/>
            <a:ext cx="3657600" cy="4359275"/>
          </a:xfrm>
          <a:prstGeom prst="rect">
            <a:avLst/>
          </a:prstGeom>
          <a:noFill/>
          <a:ln w="9525">
            <a:noFill/>
            <a:miter lim="800000"/>
            <a:headEnd/>
            <a:tailEnd/>
          </a:ln>
        </p:spPr>
      </p:pic>
      <p:sp>
        <p:nvSpPr>
          <p:cNvPr id="19" name="TextBox 18"/>
          <p:cNvSpPr txBox="1"/>
          <p:nvPr/>
        </p:nvSpPr>
        <p:spPr>
          <a:xfrm>
            <a:off x="990600" y="762000"/>
            <a:ext cx="3314717" cy="400110"/>
          </a:xfrm>
          <a:prstGeom prst="rect">
            <a:avLst/>
          </a:prstGeom>
          <a:noFill/>
        </p:spPr>
        <p:txBody>
          <a:bodyPr wrap="none" rtlCol="0">
            <a:spAutoFit/>
          </a:bodyPr>
          <a:lstStyle/>
          <a:p>
            <a:r>
              <a:rPr lang="en-US" sz="2000" dirty="0" smtClean="0">
                <a:solidFill>
                  <a:srgbClr val="FFFFCC"/>
                </a:solidFill>
                <a:latin typeface="Avenir Book"/>
                <a:cs typeface="Avenir Book"/>
              </a:rPr>
              <a:t>DES footprint: 5000 sq deg</a:t>
            </a:r>
            <a:endParaRPr lang="en-US" sz="2000" dirty="0">
              <a:solidFill>
                <a:srgbClr val="FFFFCC"/>
              </a:solidFill>
              <a:latin typeface="Avenir Book"/>
              <a:cs typeface="Avenir Book"/>
            </a:endParaRP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2" name="Rectangle 2"/>
          <p:cNvSpPr>
            <a:spLocks noGrp="1" noChangeArrowheads="1"/>
          </p:cNvSpPr>
          <p:nvPr>
            <p:ph type="ctrTitle"/>
          </p:nvPr>
        </p:nvSpPr>
        <p:spPr>
          <a:xfrm>
            <a:off x="533400" y="-381000"/>
            <a:ext cx="8077200" cy="1066800"/>
          </a:xfrm>
          <a:noFill/>
        </p:spPr>
        <p:txBody>
          <a:bodyPr/>
          <a:lstStyle/>
          <a:p>
            <a:r>
              <a:rPr lang="en-US" dirty="0" smtClean="0">
                <a:solidFill>
                  <a:schemeClr val="tx1"/>
                </a:solidFill>
              </a:rPr>
              <a:t> </a:t>
            </a:r>
            <a:r>
              <a:rPr lang="en-US" sz="3600" dirty="0" smtClean="0">
                <a:solidFill>
                  <a:srgbClr val="FFFFCC"/>
                </a:solidFill>
                <a:latin typeface="Avenir Book"/>
                <a:cs typeface="Avenir Book"/>
              </a:rPr>
              <a:t>Synergy with South Pole Telescope</a:t>
            </a:r>
            <a:endParaRPr lang="en-US" sz="3600" b="1" dirty="0">
              <a:solidFill>
                <a:srgbClr val="FFFFCC"/>
              </a:solidFill>
              <a:latin typeface="Avenir Book"/>
              <a:cs typeface="Avenir Book"/>
            </a:endParaRPr>
          </a:p>
        </p:txBody>
      </p:sp>
      <p:sp>
        <p:nvSpPr>
          <p:cNvPr id="6" name="Text Placeholder 5"/>
          <p:cNvSpPr>
            <a:spLocks noGrp="1"/>
          </p:cNvSpPr>
          <p:nvPr>
            <p:ph type="body" sz="quarter" idx="10"/>
          </p:nvPr>
        </p:nvSpPr>
        <p:spPr/>
        <p:txBody>
          <a:bodyPr/>
          <a:lstStyle/>
          <a:p>
            <a:endParaRPr lang="en-US"/>
          </a:p>
        </p:txBody>
      </p:sp>
      <p:sp>
        <p:nvSpPr>
          <p:cNvPr id="609283" name="Text Box 3"/>
          <p:cNvSpPr txBox="1">
            <a:spLocks noChangeArrowheads="1"/>
          </p:cNvSpPr>
          <p:nvPr/>
        </p:nvSpPr>
        <p:spPr bwMode="auto">
          <a:xfrm>
            <a:off x="381000" y="5848290"/>
            <a:ext cx="8382000" cy="707886"/>
          </a:xfrm>
          <a:prstGeom prst="rect">
            <a:avLst/>
          </a:prstGeom>
          <a:noFill/>
          <a:ln w="9525">
            <a:noFill/>
            <a:miter lim="800000"/>
            <a:headEnd/>
            <a:tailEnd/>
          </a:ln>
        </p:spPr>
        <p:txBody>
          <a:bodyPr wrap="square">
            <a:prstTxWarp prst="textNoShape">
              <a:avLst/>
            </a:prstTxWarp>
            <a:spAutoFit/>
          </a:bodyPr>
          <a:lstStyle/>
          <a:p>
            <a:r>
              <a:rPr lang="en-US" sz="2000" dirty="0">
                <a:solidFill>
                  <a:srgbClr val="FFFF00"/>
                </a:solidFill>
                <a:latin typeface="Avenir Book"/>
                <a:cs typeface="Avenir Book"/>
              </a:rPr>
              <a:t>DES survey area encompasses </a:t>
            </a:r>
            <a:r>
              <a:rPr lang="en-US" sz="2000" dirty="0" smtClean="0">
                <a:solidFill>
                  <a:srgbClr val="FFFF00"/>
                </a:solidFill>
                <a:latin typeface="Avenir Book"/>
                <a:cs typeface="Avenir Book"/>
              </a:rPr>
              <a:t>SPT </a:t>
            </a:r>
            <a:r>
              <a:rPr lang="en-US" sz="2000" dirty="0" err="1" smtClean="0">
                <a:solidFill>
                  <a:srgbClr val="FFFF00"/>
                </a:solidFill>
                <a:latin typeface="Avenir Book"/>
                <a:cs typeface="Avenir Book"/>
              </a:rPr>
              <a:t>Sunyaev-Zel’dovich</a:t>
            </a:r>
            <a:r>
              <a:rPr lang="en-US" sz="2000" dirty="0" smtClean="0">
                <a:solidFill>
                  <a:srgbClr val="FFFF00"/>
                </a:solidFill>
                <a:latin typeface="Avenir Book"/>
                <a:cs typeface="Avenir Book"/>
              </a:rPr>
              <a:t> Cluster Survey</a:t>
            </a:r>
          </a:p>
          <a:p>
            <a:r>
              <a:rPr lang="en-US" sz="2000" dirty="0" smtClean="0">
                <a:solidFill>
                  <a:srgbClr val="FFFF00"/>
                </a:solidFill>
                <a:latin typeface="Avenir Book"/>
                <a:cs typeface="Avenir Book"/>
              </a:rPr>
              <a:t>SZ flux correlates with cluster halo mass with ~10% scatter</a:t>
            </a:r>
          </a:p>
        </p:txBody>
      </p:sp>
      <p:pic>
        <p:nvPicPr>
          <p:cNvPr id="609284" name="Picture 4" descr="Snapshot 2006-04-20 12-06-17"/>
          <p:cNvPicPr>
            <a:picLocks noChangeAspect="1" noChangeArrowheads="1"/>
          </p:cNvPicPr>
          <p:nvPr/>
        </p:nvPicPr>
        <p:blipFill>
          <a:blip r:embed="rId3"/>
          <a:srcRect/>
          <a:stretch>
            <a:fillRect/>
          </a:stretch>
        </p:blipFill>
        <p:spPr bwMode="auto">
          <a:xfrm>
            <a:off x="609600" y="1219200"/>
            <a:ext cx="4097337" cy="4419600"/>
          </a:xfrm>
          <a:prstGeom prst="rect">
            <a:avLst/>
          </a:prstGeom>
          <a:noFill/>
          <a:ln w="9525">
            <a:noFill/>
            <a:miter lim="800000"/>
            <a:headEnd/>
            <a:tailEnd/>
          </a:ln>
        </p:spPr>
      </p:pic>
      <p:pic>
        <p:nvPicPr>
          <p:cNvPr id="609285" name="Picture 5" descr="telescope"/>
          <p:cNvPicPr>
            <a:picLocks noChangeAspect="1" noChangeArrowheads="1"/>
          </p:cNvPicPr>
          <p:nvPr/>
        </p:nvPicPr>
        <p:blipFill>
          <a:blip r:embed="rId4"/>
          <a:srcRect l="21413" t="27496" r="43147" b="9158"/>
          <a:stretch>
            <a:fillRect/>
          </a:stretch>
        </p:blipFill>
        <p:spPr bwMode="auto">
          <a:xfrm>
            <a:off x="4876800" y="1279525"/>
            <a:ext cx="3657600" cy="4359275"/>
          </a:xfrm>
          <a:prstGeom prst="rect">
            <a:avLst/>
          </a:prstGeom>
          <a:noFill/>
          <a:ln w="9525">
            <a:noFill/>
            <a:miter lim="800000"/>
            <a:headEnd/>
            <a:tailEnd/>
          </a:ln>
        </p:spPr>
      </p:pic>
      <p:sp>
        <p:nvSpPr>
          <p:cNvPr id="17" name="Freeform 16"/>
          <p:cNvSpPr/>
          <p:nvPr/>
        </p:nvSpPr>
        <p:spPr bwMode="auto">
          <a:xfrm>
            <a:off x="1603022" y="1473200"/>
            <a:ext cx="2511778" cy="3903133"/>
          </a:xfrm>
          <a:custGeom>
            <a:avLst/>
            <a:gdLst>
              <a:gd name="connsiteX0" fmla="*/ 570089 w 2511778"/>
              <a:gd name="connsiteY0" fmla="*/ 0 h 3903133"/>
              <a:gd name="connsiteX1" fmla="*/ 95955 w 2511778"/>
              <a:gd name="connsiteY1" fmla="*/ 626533 h 3903133"/>
              <a:gd name="connsiteX2" fmla="*/ 95955 w 2511778"/>
              <a:gd name="connsiteY2" fmla="*/ 626533 h 3903133"/>
              <a:gd name="connsiteX3" fmla="*/ 53622 w 2511778"/>
              <a:gd name="connsiteY3" fmla="*/ 1574800 h 3903133"/>
              <a:gd name="connsiteX4" fmla="*/ 417689 w 2511778"/>
              <a:gd name="connsiteY4" fmla="*/ 2565400 h 3903133"/>
              <a:gd name="connsiteX5" fmla="*/ 1103489 w 2511778"/>
              <a:gd name="connsiteY5" fmla="*/ 3352800 h 3903133"/>
              <a:gd name="connsiteX6" fmla="*/ 1924755 w 2511778"/>
              <a:gd name="connsiteY6" fmla="*/ 3784600 h 3903133"/>
              <a:gd name="connsiteX7" fmla="*/ 2305755 w 2511778"/>
              <a:gd name="connsiteY7" fmla="*/ 3903133 h 3903133"/>
              <a:gd name="connsiteX8" fmla="*/ 2305755 w 2511778"/>
              <a:gd name="connsiteY8" fmla="*/ 3903133 h 3903133"/>
              <a:gd name="connsiteX9" fmla="*/ 2331155 w 2511778"/>
              <a:gd name="connsiteY9" fmla="*/ 3801533 h 3903133"/>
              <a:gd name="connsiteX10" fmla="*/ 2432755 w 2511778"/>
              <a:gd name="connsiteY10" fmla="*/ 3488267 h 3903133"/>
              <a:gd name="connsiteX11" fmla="*/ 2500489 w 2511778"/>
              <a:gd name="connsiteY11" fmla="*/ 2853267 h 3903133"/>
              <a:gd name="connsiteX12" fmla="*/ 2500489 w 2511778"/>
              <a:gd name="connsiteY12" fmla="*/ 2599267 h 3903133"/>
              <a:gd name="connsiteX13" fmla="*/ 2500489 w 2511778"/>
              <a:gd name="connsiteY13" fmla="*/ 2599267 h 3903133"/>
              <a:gd name="connsiteX14" fmla="*/ 2271889 w 2511778"/>
              <a:gd name="connsiteY14" fmla="*/ 2616200 h 3903133"/>
              <a:gd name="connsiteX15" fmla="*/ 1797755 w 2511778"/>
              <a:gd name="connsiteY15" fmla="*/ 2404533 h 3903133"/>
              <a:gd name="connsiteX16" fmla="*/ 1433689 w 2511778"/>
              <a:gd name="connsiteY16" fmla="*/ 1964267 h 3903133"/>
              <a:gd name="connsiteX17" fmla="*/ 1230489 w 2511778"/>
              <a:gd name="connsiteY17" fmla="*/ 1413933 h 3903133"/>
              <a:gd name="connsiteX18" fmla="*/ 1281289 w 2511778"/>
              <a:gd name="connsiteY18" fmla="*/ 914400 h 3903133"/>
              <a:gd name="connsiteX19" fmla="*/ 1552222 w 2511778"/>
              <a:gd name="connsiteY19" fmla="*/ 592667 h 3903133"/>
              <a:gd name="connsiteX20" fmla="*/ 1552222 w 2511778"/>
              <a:gd name="connsiteY20" fmla="*/ 592667 h 3903133"/>
              <a:gd name="connsiteX21" fmla="*/ 1213555 w 2511778"/>
              <a:gd name="connsiteY21" fmla="*/ 304800 h 3903133"/>
              <a:gd name="connsiteX22" fmla="*/ 866422 w 2511778"/>
              <a:gd name="connsiteY22" fmla="*/ 127000 h 3903133"/>
              <a:gd name="connsiteX23" fmla="*/ 570089 w 2511778"/>
              <a:gd name="connsiteY23" fmla="*/ 0 h 3903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511778" h="3903133">
                <a:moveTo>
                  <a:pt x="570089" y="0"/>
                </a:moveTo>
                <a:lnTo>
                  <a:pt x="95955" y="626533"/>
                </a:lnTo>
                <a:lnTo>
                  <a:pt x="95955" y="626533"/>
                </a:lnTo>
                <a:cubicBezTo>
                  <a:pt x="88900" y="784577"/>
                  <a:pt x="0" y="1251656"/>
                  <a:pt x="53622" y="1574800"/>
                </a:cubicBezTo>
                <a:cubicBezTo>
                  <a:pt x="107244" y="1897944"/>
                  <a:pt x="242711" y="2269067"/>
                  <a:pt x="417689" y="2565400"/>
                </a:cubicBezTo>
                <a:cubicBezTo>
                  <a:pt x="592667" y="2861733"/>
                  <a:pt x="852311" y="3149600"/>
                  <a:pt x="1103489" y="3352800"/>
                </a:cubicBezTo>
                <a:cubicBezTo>
                  <a:pt x="1354667" y="3556000"/>
                  <a:pt x="1724377" y="3692878"/>
                  <a:pt x="1924755" y="3784600"/>
                </a:cubicBezTo>
                <a:cubicBezTo>
                  <a:pt x="2125133" y="3876322"/>
                  <a:pt x="2305755" y="3903133"/>
                  <a:pt x="2305755" y="3903133"/>
                </a:cubicBezTo>
                <a:lnTo>
                  <a:pt x="2305755" y="3903133"/>
                </a:lnTo>
                <a:cubicBezTo>
                  <a:pt x="2309988" y="3886200"/>
                  <a:pt x="2309988" y="3870677"/>
                  <a:pt x="2331155" y="3801533"/>
                </a:cubicBezTo>
                <a:cubicBezTo>
                  <a:pt x="2352322" y="3732389"/>
                  <a:pt x="2404533" y="3646311"/>
                  <a:pt x="2432755" y="3488267"/>
                </a:cubicBezTo>
                <a:cubicBezTo>
                  <a:pt x="2460977" y="3330223"/>
                  <a:pt x="2489200" y="3001434"/>
                  <a:pt x="2500489" y="2853267"/>
                </a:cubicBezTo>
                <a:cubicBezTo>
                  <a:pt x="2511778" y="2705100"/>
                  <a:pt x="2500489" y="2599267"/>
                  <a:pt x="2500489" y="2599267"/>
                </a:cubicBezTo>
                <a:lnTo>
                  <a:pt x="2500489" y="2599267"/>
                </a:lnTo>
                <a:cubicBezTo>
                  <a:pt x="2462389" y="2602089"/>
                  <a:pt x="2389011" y="2648656"/>
                  <a:pt x="2271889" y="2616200"/>
                </a:cubicBezTo>
                <a:cubicBezTo>
                  <a:pt x="2154767" y="2583744"/>
                  <a:pt x="1937455" y="2513188"/>
                  <a:pt x="1797755" y="2404533"/>
                </a:cubicBezTo>
                <a:cubicBezTo>
                  <a:pt x="1658055" y="2295878"/>
                  <a:pt x="1528233" y="2129367"/>
                  <a:pt x="1433689" y="1964267"/>
                </a:cubicBezTo>
                <a:cubicBezTo>
                  <a:pt x="1339145" y="1799167"/>
                  <a:pt x="1255889" y="1588911"/>
                  <a:pt x="1230489" y="1413933"/>
                </a:cubicBezTo>
                <a:cubicBezTo>
                  <a:pt x="1205089" y="1238955"/>
                  <a:pt x="1227667" y="1051278"/>
                  <a:pt x="1281289" y="914400"/>
                </a:cubicBezTo>
                <a:cubicBezTo>
                  <a:pt x="1334911" y="777522"/>
                  <a:pt x="1552222" y="592667"/>
                  <a:pt x="1552222" y="592667"/>
                </a:cubicBezTo>
                <a:lnTo>
                  <a:pt x="1552222" y="592667"/>
                </a:lnTo>
                <a:cubicBezTo>
                  <a:pt x="1495778" y="544689"/>
                  <a:pt x="1327855" y="382411"/>
                  <a:pt x="1213555" y="304800"/>
                </a:cubicBezTo>
                <a:cubicBezTo>
                  <a:pt x="1099255" y="227189"/>
                  <a:pt x="975078" y="180622"/>
                  <a:pt x="866422" y="127000"/>
                </a:cubicBezTo>
                <a:cubicBezTo>
                  <a:pt x="757767" y="73378"/>
                  <a:pt x="659694" y="28222"/>
                  <a:pt x="570089" y="0"/>
                </a:cubicBezTo>
                <a:close/>
              </a:path>
            </a:pathLst>
          </a:custGeom>
          <a:solidFill>
            <a:srgbClr val="BBE0E3"/>
          </a:soli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00000"/>
              </a:solidFill>
              <a:effectLst/>
              <a:latin typeface="Arial" pitchFamily="30" charset="0"/>
              <a:ea typeface="Arial" pitchFamily="30" charset="0"/>
              <a:cs typeface="Arial" pitchFamily="30" charset="0"/>
              <a:sym typeface="Arial" pitchFamily="30" charset="0"/>
            </a:endParaRPr>
          </a:p>
        </p:txBody>
      </p:sp>
      <p:sp>
        <p:nvSpPr>
          <p:cNvPr id="18" name="TextBox 17"/>
          <p:cNvSpPr txBox="1"/>
          <p:nvPr/>
        </p:nvSpPr>
        <p:spPr>
          <a:xfrm>
            <a:off x="1671444" y="2145268"/>
            <a:ext cx="1300356" cy="1200329"/>
          </a:xfrm>
          <a:prstGeom prst="rect">
            <a:avLst/>
          </a:prstGeom>
          <a:noFill/>
        </p:spPr>
        <p:txBody>
          <a:bodyPr wrap="none" rtlCol="0">
            <a:spAutoFit/>
          </a:bodyPr>
          <a:lstStyle/>
          <a:p>
            <a:r>
              <a:rPr lang="en-US" dirty="0" smtClean="0">
                <a:latin typeface="Avenir Book"/>
                <a:cs typeface="Avenir Book"/>
              </a:rPr>
              <a:t>SPT survey </a:t>
            </a:r>
          </a:p>
          <a:p>
            <a:r>
              <a:rPr lang="en-US" dirty="0" smtClean="0">
                <a:latin typeface="Avenir Book"/>
                <a:cs typeface="Avenir Book"/>
              </a:rPr>
              <a:t>Area: </a:t>
            </a:r>
          </a:p>
          <a:p>
            <a:r>
              <a:rPr lang="en-US" dirty="0" smtClean="0">
                <a:latin typeface="Avenir Book"/>
                <a:cs typeface="Avenir Book"/>
              </a:rPr>
              <a:t>  2500 </a:t>
            </a:r>
          </a:p>
          <a:p>
            <a:r>
              <a:rPr lang="en-US" dirty="0" smtClean="0">
                <a:latin typeface="Avenir Book"/>
                <a:cs typeface="Avenir Book"/>
              </a:rPr>
              <a:t>  sq deg</a:t>
            </a:r>
            <a:endParaRPr lang="en-US" dirty="0">
              <a:latin typeface="Avenir Book"/>
              <a:cs typeface="Avenir Book"/>
            </a:endParaRPr>
          </a:p>
        </p:txBody>
      </p:sp>
      <p:sp>
        <p:nvSpPr>
          <p:cNvPr id="19" name="TextBox 18"/>
          <p:cNvSpPr txBox="1"/>
          <p:nvPr/>
        </p:nvSpPr>
        <p:spPr>
          <a:xfrm>
            <a:off x="990600" y="762000"/>
            <a:ext cx="3314717" cy="400110"/>
          </a:xfrm>
          <a:prstGeom prst="rect">
            <a:avLst/>
          </a:prstGeom>
          <a:noFill/>
        </p:spPr>
        <p:txBody>
          <a:bodyPr wrap="none" rtlCol="0">
            <a:spAutoFit/>
          </a:bodyPr>
          <a:lstStyle/>
          <a:p>
            <a:r>
              <a:rPr lang="en-US" sz="2000" dirty="0" smtClean="0">
                <a:solidFill>
                  <a:srgbClr val="FFFFCC"/>
                </a:solidFill>
                <a:latin typeface="Avenir Book"/>
                <a:cs typeface="Avenir Book"/>
              </a:rPr>
              <a:t>DES footprint: 5000 sq deg</a:t>
            </a:r>
            <a:endParaRPr lang="en-US" sz="2000" dirty="0">
              <a:solidFill>
                <a:srgbClr val="FFFFCC"/>
              </a:solidFill>
              <a:latin typeface="Avenir Book"/>
              <a:cs typeface="Avenir Book"/>
            </a:endParaRP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599" name="Freeform 2"/>
          <p:cNvSpPr>
            <a:spLocks/>
          </p:cNvSpPr>
          <p:nvPr/>
        </p:nvSpPr>
        <p:spPr bwMode="auto">
          <a:xfrm>
            <a:off x="7848600" y="2895601"/>
            <a:ext cx="381000" cy="2438400"/>
          </a:xfrm>
          <a:custGeom>
            <a:avLst/>
            <a:gdLst>
              <a:gd name="T0" fmla="*/ 0 w 432"/>
              <a:gd name="T1" fmla="*/ 0 h 1536"/>
              <a:gd name="T2" fmla="*/ 2147483647 w 432"/>
              <a:gd name="T3" fmla="*/ 2147483647 h 1536"/>
              <a:gd name="T4" fmla="*/ 2147483647 w 432"/>
              <a:gd name="T5" fmla="*/ 2147483647 h 1536"/>
              <a:gd name="T6" fmla="*/ 0 w 432"/>
              <a:gd name="T7" fmla="*/ 2147483647 h 1536"/>
              <a:gd name="T8" fmla="*/ 0 w 432"/>
              <a:gd name="T9" fmla="*/ 0 h 1536"/>
              <a:gd name="T10" fmla="*/ 0 60000 65536"/>
              <a:gd name="T11" fmla="*/ 0 60000 65536"/>
              <a:gd name="T12" fmla="*/ 0 60000 65536"/>
              <a:gd name="T13" fmla="*/ 0 60000 65536"/>
              <a:gd name="T14" fmla="*/ 0 60000 65536"/>
              <a:gd name="T15" fmla="*/ 0 w 432"/>
              <a:gd name="T16" fmla="*/ 0 h 1536"/>
              <a:gd name="T17" fmla="*/ 432 w 432"/>
              <a:gd name="T18" fmla="*/ 1536 h 1536"/>
            </a:gdLst>
            <a:ahLst/>
            <a:cxnLst>
              <a:cxn ang="T10">
                <a:pos x="T0" y="T1"/>
              </a:cxn>
              <a:cxn ang="T11">
                <a:pos x="T2" y="T3"/>
              </a:cxn>
              <a:cxn ang="T12">
                <a:pos x="T4" y="T5"/>
              </a:cxn>
              <a:cxn ang="T13">
                <a:pos x="T6" y="T7"/>
              </a:cxn>
              <a:cxn ang="T14">
                <a:pos x="T8" y="T9"/>
              </a:cxn>
            </a:cxnLst>
            <a:rect l="T15" t="T16" r="T17" b="T18"/>
            <a:pathLst>
              <a:path w="432" h="1536">
                <a:moveTo>
                  <a:pt x="0" y="0"/>
                </a:moveTo>
                <a:lnTo>
                  <a:pt x="432" y="288"/>
                </a:lnTo>
                <a:lnTo>
                  <a:pt x="432" y="1536"/>
                </a:lnTo>
                <a:lnTo>
                  <a:pt x="0" y="1056"/>
                </a:lnTo>
                <a:lnTo>
                  <a:pt x="0" y="0"/>
                </a:lnTo>
                <a:close/>
              </a:path>
            </a:pathLst>
          </a:custGeom>
          <a:gradFill rotWithShape="1">
            <a:gsLst>
              <a:gs pos="0">
                <a:srgbClr val="5E002F"/>
              </a:gs>
              <a:gs pos="100000">
                <a:srgbClr val="CC0066"/>
              </a:gs>
            </a:gsLst>
            <a:lin ang="2700000" scaled="1"/>
          </a:gradFill>
          <a:ln w="9525">
            <a:miter lim="800000"/>
            <a:headEnd/>
            <a:tailEnd/>
          </a:ln>
          <a:scene3d>
            <a:camera prst="legacyObliqueTopRight">
              <a:rot lat="21299986" lon="899994" rev="0"/>
            </a:camera>
            <a:lightRig rig="legacyFlat2" dir="b"/>
          </a:scene3d>
          <a:sp3d extrusionH="430200" prstMaterial="legacyMatte">
            <a:bevelT w="13500" h="13500" prst="angle"/>
            <a:bevelB w="13500" h="13500" prst="angle"/>
            <a:extrusionClr>
              <a:srgbClr val="CC0066"/>
            </a:extrusionClr>
          </a:sp3d>
        </p:spPr>
        <p:txBody>
          <a:bodyPr lIns="91388" tIns="45694" rIns="91388" bIns="45694">
            <a:prstTxWarp prst="textNoShape">
              <a:avLst/>
            </a:prstTxWarp>
            <a:flatTx/>
          </a:bodyPr>
          <a:lstStyle/>
          <a:p>
            <a:endParaRPr lang="en-US"/>
          </a:p>
        </p:txBody>
      </p:sp>
      <p:sp>
        <p:nvSpPr>
          <p:cNvPr id="622600" name="Oval 3"/>
          <p:cNvSpPr>
            <a:spLocks noChangeArrowheads="1"/>
          </p:cNvSpPr>
          <p:nvPr/>
        </p:nvSpPr>
        <p:spPr bwMode="auto">
          <a:xfrm>
            <a:off x="7924801" y="3657600"/>
            <a:ext cx="152400" cy="609600"/>
          </a:xfrm>
          <a:prstGeom prst="ellipse">
            <a:avLst/>
          </a:prstGeom>
          <a:solidFill>
            <a:srgbClr val="FF6600"/>
          </a:solidFill>
          <a:ln w="9525">
            <a:solidFill>
              <a:schemeClr val="tx1"/>
            </a:solidFill>
            <a:round/>
            <a:headEnd/>
            <a:tailEnd/>
          </a:ln>
        </p:spPr>
        <p:txBody>
          <a:bodyPr wrap="none" lIns="91388" tIns="45694" rIns="91388" bIns="45694" anchor="ctr">
            <a:prstTxWarp prst="textNoShape">
              <a:avLst/>
            </a:prstTxWarp>
          </a:bodyPr>
          <a:lstStyle/>
          <a:p>
            <a:endParaRPr lang="en-US"/>
          </a:p>
        </p:txBody>
      </p:sp>
      <p:sp>
        <p:nvSpPr>
          <p:cNvPr id="622601" name="Freeform 4"/>
          <p:cNvSpPr>
            <a:spLocks/>
          </p:cNvSpPr>
          <p:nvPr/>
        </p:nvSpPr>
        <p:spPr bwMode="auto">
          <a:xfrm>
            <a:off x="5943600" y="1371600"/>
            <a:ext cx="914400" cy="2438400"/>
          </a:xfrm>
          <a:custGeom>
            <a:avLst/>
            <a:gdLst>
              <a:gd name="T0" fmla="*/ 0 w 432"/>
              <a:gd name="T1" fmla="*/ 0 h 1536"/>
              <a:gd name="T2" fmla="*/ 2147483647 w 432"/>
              <a:gd name="T3" fmla="*/ 2147483647 h 1536"/>
              <a:gd name="T4" fmla="*/ 2147483647 w 432"/>
              <a:gd name="T5" fmla="*/ 2147483647 h 1536"/>
              <a:gd name="T6" fmla="*/ 0 w 432"/>
              <a:gd name="T7" fmla="*/ 2147483647 h 1536"/>
              <a:gd name="T8" fmla="*/ 0 w 432"/>
              <a:gd name="T9" fmla="*/ 0 h 1536"/>
              <a:gd name="T10" fmla="*/ 0 60000 65536"/>
              <a:gd name="T11" fmla="*/ 0 60000 65536"/>
              <a:gd name="T12" fmla="*/ 0 60000 65536"/>
              <a:gd name="T13" fmla="*/ 0 60000 65536"/>
              <a:gd name="T14" fmla="*/ 0 60000 65536"/>
              <a:gd name="T15" fmla="*/ 0 w 432"/>
              <a:gd name="T16" fmla="*/ 0 h 1536"/>
              <a:gd name="T17" fmla="*/ 432 w 432"/>
              <a:gd name="T18" fmla="*/ 1536 h 1536"/>
            </a:gdLst>
            <a:ahLst/>
            <a:cxnLst>
              <a:cxn ang="T10">
                <a:pos x="T0" y="T1"/>
              </a:cxn>
              <a:cxn ang="T11">
                <a:pos x="T2" y="T3"/>
              </a:cxn>
              <a:cxn ang="T12">
                <a:pos x="T4" y="T5"/>
              </a:cxn>
              <a:cxn ang="T13">
                <a:pos x="T6" y="T7"/>
              </a:cxn>
              <a:cxn ang="T14">
                <a:pos x="T8" y="T9"/>
              </a:cxn>
            </a:cxnLst>
            <a:rect l="T15" t="T16" r="T17" b="T18"/>
            <a:pathLst>
              <a:path w="432" h="1536">
                <a:moveTo>
                  <a:pt x="0" y="0"/>
                </a:moveTo>
                <a:lnTo>
                  <a:pt x="432" y="288"/>
                </a:lnTo>
                <a:lnTo>
                  <a:pt x="432" y="1536"/>
                </a:lnTo>
                <a:lnTo>
                  <a:pt x="0" y="1056"/>
                </a:lnTo>
                <a:lnTo>
                  <a:pt x="0" y="0"/>
                </a:lnTo>
                <a:close/>
              </a:path>
            </a:pathLst>
          </a:custGeom>
          <a:gradFill rotWithShape="1">
            <a:gsLst>
              <a:gs pos="0">
                <a:srgbClr val="5E002F"/>
              </a:gs>
              <a:gs pos="100000">
                <a:srgbClr val="CC0066"/>
              </a:gs>
            </a:gsLst>
            <a:lin ang="2700000" scaled="1"/>
          </a:gradFill>
          <a:ln w="9525">
            <a:miter lim="800000"/>
            <a:headEnd/>
            <a:tailEnd/>
          </a:ln>
          <a:scene3d>
            <a:camera prst="legacyObliqueTopRight">
              <a:rot lat="21299986" lon="21299986" rev="0"/>
            </a:camera>
            <a:lightRig rig="legacyFlat2" dir="b"/>
          </a:scene3d>
          <a:sp3d extrusionH="430200" prstMaterial="legacyMatte">
            <a:bevelT w="13500" h="13500" prst="angle"/>
            <a:bevelB w="13500" h="13500" prst="angle"/>
            <a:extrusionClr>
              <a:srgbClr val="CC0066"/>
            </a:extrusionClr>
          </a:sp3d>
        </p:spPr>
        <p:txBody>
          <a:bodyPr lIns="91388" tIns="45694" rIns="91388" bIns="45694">
            <a:prstTxWarp prst="textNoShape">
              <a:avLst/>
            </a:prstTxWarp>
            <a:flatTx/>
          </a:bodyPr>
          <a:lstStyle/>
          <a:p>
            <a:endParaRPr lang="en-US"/>
          </a:p>
        </p:txBody>
      </p:sp>
      <p:grpSp>
        <p:nvGrpSpPr>
          <p:cNvPr id="2" name="Group 5"/>
          <p:cNvGrpSpPr>
            <a:grpSpLocks/>
          </p:cNvGrpSpPr>
          <p:nvPr/>
        </p:nvGrpSpPr>
        <p:grpSpPr bwMode="auto">
          <a:xfrm>
            <a:off x="914400" y="3048007"/>
            <a:ext cx="1168400" cy="785813"/>
            <a:chOff x="648" y="2928"/>
            <a:chExt cx="762" cy="528"/>
          </a:xfrm>
        </p:grpSpPr>
        <p:sp>
          <p:nvSpPr>
            <p:cNvPr id="622620" name="Freeform 6"/>
            <p:cNvSpPr>
              <a:spLocks/>
            </p:cNvSpPr>
            <p:nvPr/>
          </p:nvSpPr>
          <p:spPr bwMode="auto">
            <a:xfrm>
              <a:off x="648" y="3005"/>
              <a:ext cx="627" cy="405"/>
            </a:xfrm>
            <a:custGeom>
              <a:avLst/>
              <a:gdLst>
                <a:gd name="T0" fmla="*/ 86 w 864"/>
                <a:gd name="T1" fmla="*/ 0 h 528"/>
                <a:gd name="T2" fmla="*/ 0 w 864"/>
                <a:gd name="T3" fmla="*/ 53 h 528"/>
                <a:gd name="T4" fmla="*/ 91 w 864"/>
                <a:gd name="T5" fmla="*/ 82 h 528"/>
                <a:gd name="T6" fmla="*/ 0 60000 65536"/>
                <a:gd name="T7" fmla="*/ 0 60000 65536"/>
                <a:gd name="T8" fmla="*/ 0 60000 65536"/>
                <a:gd name="T9" fmla="*/ 0 w 864"/>
                <a:gd name="T10" fmla="*/ 0 h 528"/>
                <a:gd name="T11" fmla="*/ 864 w 864"/>
                <a:gd name="T12" fmla="*/ 528 h 528"/>
              </a:gdLst>
              <a:ahLst/>
              <a:cxnLst>
                <a:cxn ang="T6">
                  <a:pos x="T0" y="T1"/>
                </a:cxn>
                <a:cxn ang="T7">
                  <a:pos x="T2" y="T3"/>
                </a:cxn>
                <a:cxn ang="T8">
                  <a:pos x="T4" y="T5"/>
                </a:cxn>
              </a:cxnLst>
              <a:rect l="T9" t="T10" r="T11" b="T12"/>
              <a:pathLst>
                <a:path w="864" h="528">
                  <a:moveTo>
                    <a:pt x="816" y="0"/>
                  </a:moveTo>
                  <a:lnTo>
                    <a:pt x="0" y="336"/>
                  </a:lnTo>
                  <a:lnTo>
                    <a:pt x="864" y="528"/>
                  </a:lnTo>
                </a:path>
              </a:pathLst>
            </a:custGeom>
            <a:gradFill rotWithShape="0">
              <a:gsLst>
                <a:gs pos="0">
                  <a:srgbClr val="3333FF"/>
                </a:gs>
                <a:gs pos="100000">
                  <a:srgbClr val="181876"/>
                </a:gs>
              </a:gsLst>
              <a:lin ang="5400000" scaled="1"/>
            </a:gradFill>
            <a:ln w="38100">
              <a:solidFill>
                <a:srgbClr val="3333FF"/>
              </a:solidFill>
              <a:round/>
              <a:headEnd/>
              <a:tailEnd/>
            </a:ln>
          </p:spPr>
          <p:txBody>
            <a:bodyPr>
              <a:prstTxWarp prst="textNoShape">
                <a:avLst/>
              </a:prstTxWarp>
            </a:bodyPr>
            <a:lstStyle/>
            <a:p>
              <a:endParaRPr lang="en-US"/>
            </a:p>
          </p:txBody>
        </p:sp>
        <p:sp>
          <p:nvSpPr>
            <p:cNvPr id="648199" name="Oval 7"/>
            <p:cNvSpPr>
              <a:spLocks noChangeArrowheads="1"/>
            </p:cNvSpPr>
            <p:nvPr/>
          </p:nvSpPr>
          <p:spPr bwMode="auto">
            <a:xfrm>
              <a:off x="1186" y="2928"/>
              <a:ext cx="224" cy="528"/>
            </a:xfrm>
            <a:prstGeom prst="ellipse">
              <a:avLst/>
            </a:prstGeom>
            <a:gradFill rotWithShape="0">
              <a:gsLst>
                <a:gs pos="0">
                  <a:schemeClr val="accent2"/>
                </a:gs>
                <a:gs pos="100000">
                  <a:schemeClr val="accent2">
                    <a:gamma/>
                    <a:shade val="46275"/>
                    <a:invGamma/>
                  </a:schemeClr>
                </a:gs>
              </a:gsLst>
              <a:lin ang="5400000" scaled="1"/>
            </a:gradFill>
            <a:ln w="9525">
              <a:solidFill>
                <a:schemeClr val="tx1"/>
              </a:solidFill>
              <a:round/>
              <a:headEnd/>
              <a:tailEnd/>
            </a:ln>
            <a:effectLst/>
          </p:spPr>
          <p:txBody>
            <a:bodyPr wrap="none" anchor="ctr">
              <a:prstTxWarp prst="textNoShape">
                <a:avLst/>
              </a:prstTxWarp>
            </a:bodyPr>
            <a:lstStyle/>
            <a:p>
              <a:pPr>
                <a:defRPr/>
              </a:pPr>
              <a:endParaRPr lang="en-US">
                <a:latin typeface="Arial" pitchFamily="30" charset="0"/>
                <a:ea typeface="Arial" pitchFamily="30" charset="0"/>
                <a:cs typeface="Arial" pitchFamily="30" charset="0"/>
                <a:sym typeface="Arial" pitchFamily="30" charset="0"/>
              </a:endParaRPr>
            </a:p>
          </p:txBody>
        </p:sp>
      </p:grpSp>
      <p:sp>
        <p:nvSpPr>
          <p:cNvPr id="622603" name="Text Box 8"/>
          <p:cNvSpPr txBox="1">
            <a:spLocks noChangeArrowheads="1"/>
          </p:cNvSpPr>
          <p:nvPr/>
        </p:nvSpPr>
        <p:spPr bwMode="auto">
          <a:xfrm>
            <a:off x="838201" y="3810007"/>
            <a:ext cx="1454204" cy="461647"/>
          </a:xfrm>
          <a:prstGeom prst="rect">
            <a:avLst/>
          </a:prstGeom>
          <a:noFill/>
          <a:ln w="9525">
            <a:noFill/>
            <a:miter lim="800000"/>
            <a:headEnd/>
            <a:tailEnd/>
          </a:ln>
        </p:spPr>
        <p:txBody>
          <a:bodyPr wrap="none" lIns="91388" tIns="45694" rIns="91388" bIns="45694">
            <a:prstTxWarp prst="textNoShape">
              <a:avLst/>
            </a:prstTxWarp>
            <a:spAutoFit/>
          </a:bodyPr>
          <a:lstStyle/>
          <a:p>
            <a:r>
              <a:rPr lang="en-GB" sz="2400" dirty="0">
                <a:solidFill>
                  <a:srgbClr val="FFFF00"/>
                </a:solidFill>
                <a:latin typeface="Avenir Book"/>
                <a:cs typeface="Avenir Book"/>
              </a:rPr>
              <a:t>Observer</a:t>
            </a:r>
            <a:endParaRPr lang="en-US" sz="2400" dirty="0">
              <a:solidFill>
                <a:srgbClr val="FFFF00"/>
              </a:solidFill>
              <a:latin typeface="Avenir Book"/>
              <a:cs typeface="Avenir Book"/>
            </a:endParaRPr>
          </a:p>
        </p:txBody>
      </p:sp>
      <p:sp>
        <p:nvSpPr>
          <p:cNvPr id="622604" name="Text Box 9"/>
          <p:cNvSpPr txBox="1">
            <a:spLocks noChangeArrowheads="1"/>
          </p:cNvSpPr>
          <p:nvPr/>
        </p:nvSpPr>
        <p:spPr bwMode="auto">
          <a:xfrm>
            <a:off x="2667000" y="1828800"/>
            <a:ext cx="2898775" cy="457200"/>
          </a:xfrm>
          <a:prstGeom prst="rect">
            <a:avLst/>
          </a:prstGeom>
          <a:noFill/>
          <a:ln w="9525">
            <a:noFill/>
            <a:miter lim="800000"/>
            <a:headEnd/>
            <a:tailEnd/>
          </a:ln>
        </p:spPr>
        <p:txBody>
          <a:bodyPr lIns="91388" tIns="45694" rIns="91388" bIns="45694">
            <a:prstTxWarp prst="textNoShape">
              <a:avLst/>
            </a:prstTxWarp>
            <a:spAutoFit/>
          </a:bodyPr>
          <a:lstStyle/>
          <a:p>
            <a:pPr algn="ctr"/>
            <a:r>
              <a:rPr lang="en-GB" sz="2400" dirty="0">
                <a:solidFill>
                  <a:srgbClr val="FFFF00"/>
                </a:solidFill>
                <a:latin typeface="Avenir Book"/>
                <a:cs typeface="Avenir Book"/>
              </a:rPr>
              <a:t>Dark matter halos</a:t>
            </a:r>
            <a:endParaRPr lang="en-US" sz="2400" dirty="0">
              <a:solidFill>
                <a:srgbClr val="FFFF00"/>
              </a:solidFill>
              <a:latin typeface="Avenir Book"/>
              <a:cs typeface="Avenir Book"/>
            </a:endParaRPr>
          </a:p>
        </p:txBody>
      </p:sp>
      <p:sp>
        <p:nvSpPr>
          <p:cNvPr id="622605" name="Text Box 10"/>
          <p:cNvSpPr txBox="1">
            <a:spLocks noChangeArrowheads="1"/>
          </p:cNvSpPr>
          <p:nvPr/>
        </p:nvSpPr>
        <p:spPr bwMode="auto">
          <a:xfrm>
            <a:off x="7088232" y="1607423"/>
            <a:ext cx="1827138" cy="830944"/>
          </a:xfrm>
          <a:prstGeom prst="rect">
            <a:avLst/>
          </a:prstGeom>
          <a:noFill/>
          <a:ln w="9525">
            <a:noFill/>
            <a:miter lim="800000"/>
            <a:headEnd/>
            <a:tailEnd/>
          </a:ln>
        </p:spPr>
        <p:txBody>
          <a:bodyPr wrap="none" lIns="91388" tIns="45694" rIns="91388" bIns="45694">
            <a:prstTxWarp prst="textNoShape">
              <a:avLst/>
            </a:prstTxWarp>
            <a:spAutoFit/>
          </a:bodyPr>
          <a:lstStyle/>
          <a:p>
            <a:pPr algn="ctr"/>
            <a:r>
              <a:rPr lang="en-GB" sz="2400" dirty="0">
                <a:solidFill>
                  <a:srgbClr val="FFFF00"/>
                </a:solidFill>
                <a:latin typeface="Avenir Book"/>
                <a:cs typeface="Avenir Book"/>
              </a:rPr>
              <a:t>Background</a:t>
            </a:r>
            <a:r>
              <a:rPr lang="en-GB" sz="2400" dirty="0" smtClean="0">
                <a:solidFill>
                  <a:srgbClr val="FFFF00"/>
                </a:solidFill>
                <a:latin typeface="Avenir Book"/>
                <a:cs typeface="Avenir Book"/>
              </a:rPr>
              <a:t> </a:t>
            </a:r>
          </a:p>
          <a:p>
            <a:pPr algn="ctr"/>
            <a:r>
              <a:rPr lang="en-GB" sz="2400" dirty="0" smtClean="0">
                <a:solidFill>
                  <a:srgbClr val="FFFF00"/>
                </a:solidFill>
                <a:latin typeface="Avenir Book"/>
                <a:cs typeface="Avenir Book"/>
              </a:rPr>
              <a:t>sources</a:t>
            </a:r>
            <a:endParaRPr lang="en-US" sz="2400" dirty="0">
              <a:solidFill>
                <a:srgbClr val="FFFF00"/>
              </a:solidFill>
              <a:latin typeface="Avenir Book"/>
              <a:cs typeface="Avenir Book"/>
            </a:endParaRPr>
          </a:p>
        </p:txBody>
      </p:sp>
      <p:sp>
        <p:nvSpPr>
          <p:cNvPr id="622606" name="Oval 11"/>
          <p:cNvSpPr>
            <a:spLocks noChangeArrowheads="1"/>
          </p:cNvSpPr>
          <p:nvPr/>
        </p:nvSpPr>
        <p:spPr bwMode="auto">
          <a:xfrm>
            <a:off x="2590800" y="3200407"/>
            <a:ext cx="457200" cy="411163"/>
          </a:xfrm>
          <a:prstGeom prst="ellipse">
            <a:avLst/>
          </a:prstGeom>
          <a:gradFill rotWithShape="0">
            <a:gsLst>
              <a:gs pos="0">
                <a:srgbClr val="CC0066"/>
              </a:gs>
              <a:gs pos="100000">
                <a:srgbClr val="5E002F"/>
              </a:gs>
            </a:gsLst>
            <a:path path="shape">
              <a:fillToRect l="50000" t="50000" r="50000" b="50000"/>
            </a:path>
          </a:gradFill>
          <a:ln w="9525">
            <a:noFill/>
            <a:round/>
            <a:headEnd/>
            <a:tailEnd/>
          </a:ln>
        </p:spPr>
        <p:txBody>
          <a:bodyPr wrap="none" lIns="91388" tIns="45694" rIns="91388" bIns="45694" anchor="ctr">
            <a:prstTxWarp prst="textNoShape">
              <a:avLst/>
            </a:prstTxWarp>
          </a:bodyPr>
          <a:lstStyle/>
          <a:p>
            <a:endParaRPr lang="en-US"/>
          </a:p>
        </p:txBody>
      </p:sp>
      <p:sp>
        <p:nvSpPr>
          <p:cNvPr id="622607" name="Oval 12"/>
          <p:cNvSpPr>
            <a:spLocks noChangeArrowheads="1"/>
          </p:cNvSpPr>
          <p:nvPr/>
        </p:nvSpPr>
        <p:spPr bwMode="auto">
          <a:xfrm>
            <a:off x="3276600" y="2514601"/>
            <a:ext cx="457200" cy="487363"/>
          </a:xfrm>
          <a:prstGeom prst="ellipse">
            <a:avLst/>
          </a:prstGeom>
          <a:gradFill rotWithShape="0">
            <a:gsLst>
              <a:gs pos="0">
                <a:srgbClr val="CC0066"/>
              </a:gs>
              <a:gs pos="100000">
                <a:srgbClr val="5E002F"/>
              </a:gs>
            </a:gsLst>
            <a:path path="shape">
              <a:fillToRect l="50000" t="50000" r="50000" b="50000"/>
            </a:path>
          </a:gradFill>
          <a:ln w="9525">
            <a:noFill/>
            <a:round/>
            <a:headEnd/>
            <a:tailEnd/>
          </a:ln>
        </p:spPr>
        <p:txBody>
          <a:bodyPr wrap="none" lIns="91388" tIns="45694" rIns="91388" bIns="45694" anchor="ctr">
            <a:prstTxWarp prst="textNoShape">
              <a:avLst/>
            </a:prstTxWarp>
          </a:bodyPr>
          <a:lstStyle/>
          <a:p>
            <a:endParaRPr lang="en-US"/>
          </a:p>
        </p:txBody>
      </p:sp>
      <p:sp>
        <p:nvSpPr>
          <p:cNvPr id="622608" name="Oval 13"/>
          <p:cNvSpPr>
            <a:spLocks noChangeArrowheads="1"/>
          </p:cNvSpPr>
          <p:nvPr/>
        </p:nvSpPr>
        <p:spPr bwMode="auto">
          <a:xfrm>
            <a:off x="4191001" y="2819400"/>
            <a:ext cx="533400" cy="487363"/>
          </a:xfrm>
          <a:prstGeom prst="ellipse">
            <a:avLst/>
          </a:prstGeom>
          <a:gradFill rotWithShape="0">
            <a:gsLst>
              <a:gs pos="0">
                <a:srgbClr val="CC0066"/>
              </a:gs>
              <a:gs pos="100000">
                <a:srgbClr val="5E002F"/>
              </a:gs>
            </a:gsLst>
            <a:path path="shape">
              <a:fillToRect l="50000" t="50000" r="50000" b="50000"/>
            </a:path>
          </a:gradFill>
          <a:ln w="9525">
            <a:noFill/>
            <a:round/>
            <a:headEnd/>
            <a:tailEnd/>
          </a:ln>
        </p:spPr>
        <p:txBody>
          <a:bodyPr wrap="none" lIns="91388" tIns="45694" rIns="91388" bIns="45694" anchor="ctr">
            <a:prstTxWarp prst="textNoShape">
              <a:avLst/>
            </a:prstTxWarp>
          </a:bodyPr>
          <a:lstStyle/>
          <a:p>
            <a:endParaRPr lang="en-US"/>
          </a:p>
        </p:txBody>
      </p:sp>
      <p:sp>
        <p:nvSpPr>
          <p:cNvPr id="622609" name="Oval 14"/>
          <p:cNvSpPr>
            <a:spLocks noChangeArrowheads="1"/>
          </p:cNvSpPr>
          <p:nvPr/>
        </p:nvSpPr>
        <p:spPr bwMode="auto">
          <a:xfrm>
            <a:off x="5029200" y="2286001"/>
            <a:ext cx="381000" cy="334963"/>
          </a:xfrm>
          <a:prstGeom prst="ellipse">
            <a:avLst/>
          </a:prstGeom>
          <a:gradFill rotWithShape="0">
            <a:gsLst>
              <a:gs pos="0">
                <a:srgbClr val="CC0066"/>
              </a:gs>
              <a:gs pos="100000">
                <a:srgbClr val="5E002F"/>
              </a:gs>
            </a:gsLst>
            <a:path path="shape">
              <a:fillToRect l="50000" t="50000" r="50000" b="50000"/>
            </a:path>
          </a:gradFill>
          <a:ln w="9525">
            <a:noFill/>
            <a:round/>
            <a:headEnd/>
            <a:tailEnd/>
          </a:ln>
        </p:spPr>
        <p:txBody>
          <a:bodyPr wrap="none" lIns="91388" tIns="45694" rIns="91388" bIns="45694" anchor="ctr">
            <a:prstTxWarp prst="textNoShape">
              <a:avLst/>
            </a:prstTxWarp>
          </a:bodyPr>
          <a:lstStyle/>
          <a:p>
            <a:endParaRPr lang="en-US"/>
          </a:p>
        </p:txBody>
      </p:sp>
      <p:sp>
        <p:nvSpPr>
          <p:cNvPr id="622610" name="Line 15"/>
          <p:cNvSpPr>
            <a:spLocks noChangeShapeType="1"/>
          </p:cNvSpPr>
          <p:nvPr/>
        </p:nvSpPr>
        <p:spPr bwMode="auto">
          <a:xfrm>
            <a:off x="1905001" y="3429000"/>
            <a:ext cx="6019800" cy="457200"/>
          </a:xfrm>
          <a:prstGeom prst="line">
            <a:avLst/>
          </a:prstGeom>
          <a:noFill/>
          <a:ln w="9525">
            <a:solidFill>
              <a:srgbClr val="FF0000"/>
            </a:solidFill>
            <a:prstDash val="dash"/>
            <a:round/>
            <a:headEnd/>
            <a:tailEnd/>
          </a:ln>
        </p:spPr>
        <p:txBody>
          <a:bodyPr lIns="91388" tIns="45694" rIns="91388" bIns="45694">
            <a:prstTxWarp prst="textNoShape">
              <a:avLst/>
            </a:prstTxWarp>
          </a:bodyPr>
          <a:lstStyle/>
          <a:p>
            <a:endParaRPr lang="en-US"/>
          </a:p>
        </p:txBody>
      </p:sp>
      <p:sp>
        <p:nvSpPr>
          <p:cNvPr id="648208" name="Freeform 16"/>
          <p:cNvSpPr>
            <a:spLocks/>
          </p:cNvSpPr>
          <p:nvPr/>
        </p:nvSpPr>
        <p:spPr bwMode="auto">
          <a:xfrm rot="145532" flipV="1">
            <a:off x="1905000" y="3581402"/>
            <a:ext cx="6096000" cy="303213"/>
          </a:xfrm>
          <a:custGeom>
            <a:avLst/>
            <a:gdLst>
              <a:gd name="T0" fmla="*/ 0 w 3072"/>
              <a:gd name="T1" fmla="*/ 2147483647 h 216"/>
              <a:gd name="T2" fmla="*/ 2147483647 w 3072"/>
              <a:gd name="T3" fmla="*/ 2147483647 h 216"/>
              <a:gd name="T4" fmla="*/ 2147483647 w 3072"/>
              <a:gd name="T5" fmla="*/ 2147483647 h 216"/>
              <a:gd name="T6" fmla="*/ 2147483647 w 3072"/>
              <a:gd name="T7" fmla="*/ 2147483647 h 216"/>
              <a:gd name="T8" fmla="*/ 2147483647 w 3072"/>
              <a:gd name="T9" fmla="*/ 2147483647 h 216"/>
              <a:gd name="T10" fmla="*/ 2147483647 w 3072"/>
              <a:gd name="T11" fmla="*/ 2147483647 h 216"/>
              <a:gd name="T12" fmla="*/ 0 60000 65536"/>
              <a:gd name="T13" fmla="*/ 0 60000 65536"/>
              <a:gd name="T14" fmla="*/ 0 60000 65536"/>
              <a:gd name="T15" fmla="*/ 0 60000 65536"/>
              <a:gd name="T16" fmla="*/ 0 60000 65536"/>
              <a:gd name="T17" fmla="*/ 0 60000 65536"/>
              <a:gd name="T18" fmla="*/ 0 w 3072"/>
              <a:gd name="T19" fmla="*/ 0 h 216"/>
              <a:gd name="T20" fmla="*/ 3072 w 3072"/>
              <a:gd name="T21" fmla="*/ 216 h 216"/>
            </a:gdLst>
            <a:ahLst/>
            <a:cxnLst>
              <a:cxn ang="T12">
                <a:pos x="T0" y="T1"/>
              </a:cxn>
              <a:cxn ang="T13">
                <a:pos x="T2" y="T3"/>
              </a:cxn>
              <a:cxn ang="T14">
                <a:pos x="T4" y="T5"/>
              </a:cxn>
              <a:cxn ang="T15">
                <a:pos x="T6" y="T7"/>
              </a:cxn>
              <a:cxn ang="T16">
                <a:pos x="T8" y="T9"/>
              </a:cxn>
              <a:cxn ang="T17">
                <a:pos x="T10" y="T11"/>
              </a:cxn>
            </a:cxnLst>
            <a:rect l="T18" t="T19" r="T20" b="T21"/>
            <a:pathLst>
              <a:path w="3072" h="216">
                <a:moveTo>
                  <a:pt x="0" y="200"/>
                </a:moveTo>
                <a:cubicBezTo>
                  <a:pt x="220" y="108"/>
                  <a:pt x="440" y="16"/>
                  <a:pt x="624" y="8"/>
                </a:cubicBezTo>
                <a:cubicBezTo>
                  <a:pt x="808" y="0"/>
                  <a:pt x="928" y="152"/>
                  <a:pt x="1104" y="152"/>
                </a:cubicBezTo>
                <a:cubicBezTo>
                  <a:pt x="1280" y="152"/>
                  <a:pt x="1472" y="0"/>
                  <a:pt x="1680" y="8"/>
                </a:cubicBezTo>
                <a:cubicBezTo>
                  <a:pt x="1888" y="16"/>
                  <a:pt x="2120" y="184"/>
                  <a:pt x="2352" y="200"/>
                </a:cubicBezTo>
                <a:cubicBezTo>
                  <a:pt x="2584" y="216"/>
                  <a:pt x="2828" y="160"/>
                  <a:pt x="3072" y="104"/>
                </a:cubicBezTo>
              </a:path>
            </a:pathLst>
          </a:custGeom>
          <a:noFill/>
          <a:ln w="28575">
            <a:solidFill>
              <a:srgbClr val="FF0000"/>
            </a:solidFill>
            <a:round/>
            <a:headEnd/>
            <a:tailEnd/>
          </a:ln>
        </p:spPr>
        <p:txBody>
          <a:bodyPr lIns="91388" tIns="45694" rIns="91388" bIns="45694">
            <a:prstTxWarp prst="textNoShape">
              <a:avLst/>
            </a:prstTxWarp>
          </a:bodyPr>
          <a:lstStyle/>
          <a:p>
            <a:endParaRPr lang="en-US"/>
          </a:p>
        </p:txBody>
      </p:sp>
      <p:sp>
        <p:nvSpPr>
          <p:cNvPr id="622612" name="Oval 17"/>
          <p:cNvSpPr>
            <a:spLocks noChangeArrowheads="1"/>
          </p:cNvSpPr>
          <p:nvPr/>
        </p:nvSpPr>
        <p:spPr bwMode="auto">
          <a:xfrm>
            <a:off x="6172200" y="2128839"/>
            <a:ext cx="381000" cy="609600"/>
          </a:xfrm>
          <a:prstGeom prst="ellipse">
            <a:avLst/>
          </a:prstGeom>
          <a:solidFill>
            <a:srgbClr val="FF6600"/>
          </a:solidFill>
          <a:ln w="9525">
            <a:solidFill>
              <a:schemeClr val="tx1"/>
            </a:solidFill>
            <a:round/>
            <a:headEnd/>
            <a:tailEnd/>
          </a:ln>
        </p:spPr>
        <p:txBody>
          <a:bodyPr wrap="none" lIns="91388" tIns="45694" rIns="91388" bIns="45694" anchor="ctr">
            <a:prstTxWarp prst="textNoShape">
              <a:avLst/>
            </a:prstTxWarp>
          </a:bodyPr>
          <a:lstStyle/>
          <a:p>
            <a:endParaRPr lang="en-US"/>
          </a:p>
        </p:txBody>
      </p:sp>
      <p:sp>
        <p:nvSpPr>
          <p:cNvPr id="648210" name="Freeform 18"/>
          <p:cNvSpPr>
            <a:spLocks/>
          </p:cNvSpPr>
          <p:nvPr/>
        </p:nvSpPr>
        <p:spPr bwMode="auto">
          <a:xfrm rot="-701898">
            <a:off x="1851026" y="2803532"/>
            <a:ext cx="4556125" cy="169863"/>
          </a:xfrm>
          <a:custGeom>
            <a:avLst/>
            <a:gdLst>
              <a:gd name="T0" fmla="*/ 0 w 3072"/>
              <a:gd name="T1" fmla="*/ 2147483647 h 216"/>
              <a:gd name="T2" fmla="*/ 2147483647 w 3072"/>
              <a:gd name="T3" fmla="*/ 2147483647 h 216"/>
              <a:gd name="T4" fmla="*/ 2147483647 w 3072"/>
              <a:gd name="T5" fmla="*/ 2147483647 h 216"/>
              <a:gd name="T6" fmla="*/ 2147483647 w 3072"/>
              <a:gd name="T7" fmla="*/ 2147483647 h 216"/>
              <a:gd name="T8" fmla="*/ 2147483647 w 3072"/>
              <a:gd name="T9" fmla="*/ 2147483647 h 216"/>
              <a:gd name="T10" fmla="*/ 2147483647 w 3072"/>
              <a:gd name="T11" fmla="*/ 2147483647 h 216"/>
              <a:gd name="T12" fmla="*/ 0 60000 65536"/>
              <a:gd name="T13" fmla="*/ 0 60000 65536"/>
              <a:gd name="T14" fmla="*/ 0 60000 65536"/>
              <a:gd name="T15" fmla="*/ 0 60000 65536"/>
              <a:gd name="T16" fmla="*/ 0 60000 65536"/>
              <a:gd name="T17" fmla="*/ 0 60000 65536"/>
              <a:gd name="T18" fmla="*/ 0 w 3072"/>
              <a:gd name="T19" fmla="*/ 0 h 216"/>
              <a:gd name="T20" fmla="*/ 3072 w 3072"/>
              <a:gd name="T21" fmla="*/ 216 h 216"/>
            </a:gdLst>
            <a:ahLst/>
            <a:cxnLst>
              <a:cxn ang="T12">
                <a:pos x="T0" y="T1"/>
              </a:cxn>
              <a:cxn ang="T13">
                <a:pos x="T2" y="T3"/>
              </a:cxn>
              <a:cxn ang="T14">
                <a:pos x="T4" y="T5"/>
              </a:cxn>
              <a:cxn ang="T15">
                <a:pos x="T6" y="T7"/>
              </a:cxn>
              <a:cxn ang="T16">
                <a:pos x="T8" y="T9"/>
              </a:cxn>
              <a:cxn ang="T17">
                <a:pos x="T10" y="T11"/>
              </a:cxn>
            </a:cxnLst>
            <a:rect l="T18" t="T19" r="T20" b="T21"/>
            <a:pathLst>
              <a:path w="3072" h="216">
                <a:moveTo>
                  <a:pt x="0" y="200"/>
                </a:moveTo>
                <a:cubicBezTo>
                  <a:pt x="220" y="108"/>
                  <a:pt x="440" y="16"/>
                  <a:pt x="624" y="8"/>
                </a:cubicBezTo>
                <a:cubicBezTo>
                  <a:pt x="808" y="0"/>
                  <a:pt x="928" y="152"/>
                  <a:pt x="1104" y="152"/>
                </a:cubicBezTo>
                <a:cubicBezTo>
                  <a:pt x="1280" y="152"/>
                  <a:pt x="1472" y="0"/>
                  <a:pt x="1680" y="8"/>
                </a:cubicBezTo>
                <a:cubicBezTo>
                  <a:pt x="1888" y="16"/>
                  <a:pt x="2120" y="184"/>
                  <a:pt x="2352" y="200"/>
                </a:cubicBezTo>
                <a:cubicBezTo>
                  <a:pt x="2584" y="216"/>
                  <a:pt x="2828" y="160"/>
                  <a:pt x="3072" y="104"/>
                </a:cubicBezTo>
              </a:path>
            </a:pathLst>
          </a:custGeom>
          <a:noFill/>
          <a:ln w="28575">
            <a:solidFill>
              <a:srgbClr val="FF0000"/>
            </a:solidFill>
            <a:round/>
            <a:headEnd/>
            <a:tailEnd/>
          </a:ln>
        </p:spPr>
        <p:txBody>
          <a:bodyPr lIns="91388" tIns="45694" rIns="91388" bIns="45694">
            <a:prstTxWarp prst="textNoShape">
              <a:avLst/>
            </a:prstTxWarp>
          </a:bodyPr>
          <a:lstStyle/>
          <a:p>
            <a:endParaRPr lang="en-US"/>
          </a:p>
        </p:txBody>
      </p:sp>
      <p:sp>
        <p:nvSpPr>
          <p:cNvPr id="622614" name="Line 19"/>
          <p:cNvSpPr>
            <a:spLocks noChangeShapeType="1"/>
          </p:cNvSpPr>
          <p:nvPr/>
        </p:nvSpPr>
        <p:spPr bwMode="auto">
          <a:xfrm flipV="1">
            <a:off x="1905001" y="2438400"/>
            <a:ext cx="4419600" cy="990600"/>
          </a:xfrm>
          <a:prstGeom prst="line">
            <a:avLst/>
          </a:prstGeom>
          <a:noFill/>
          <a:ln w="9525">
            <a:solidFill>
              <a:srgbClr val="FF0000"/>
            </a:solidFill>
            <a:prstDash val="dash"/>
            <a:round/>
            <a:headEnd/>
            <a:tailEnd/>
          </a:ln>
        </p:spPr>
        <p:txBody>
          <a:bodyPr lIns="91388" tIns="45694" rIns="91388" bIns="45694">
            <a:prstTxWarp prst="textNoShape">
              <a:avLst/>
            </a:prstTxWarp>
          </a:bodyPr>
          <a:lstStyle/>
          <a:p>
            <a:endParaRPr lang="en-US"/>
          </a:p>
        </p:txBody>
      </p:sp>
      <p:sp>
        <p:nvSpPr>
          <p:cNvPr id="622615" name="Oval 20"/>
          <p:cNvSpPr>
            <a:spLocks noChangeArrowheads="1"/>
          </p:cNvSpPr>
          <p:nvPr/>
        </p:nvSpPr>
        <p:spPr bwMode="auto">
          <a:xfrm>
            <a:off x="3810000" y="3733800"/>
            <a:ext cx="533400" cy="487363"/>
          </a:xfrm>
          <a:prstGeom prst="ellipse">
            <a:avLst/>
          </a:prstGeom>
          <a:gradFill rotWithShape="0">
            <a:gsLst>
              <a:gs pos="0">
                <a:srgbClr val="CC0066"/>
              </a:gs>
              <a:gs pos="100000">
                <a:srgbClr val="5E002F"/>
              </a:gs>
            </a:gsLst>
            <a:path path="shape">
              <a:fillToRect l="50000" t="50000" r="50000" b="50000"/>
            </a:path>
          </a:gradFill>
          <a:ln w="9525">
            <a:noFill/>
            <a:round/>
            <a:headEnd/>
            <a:tailEnd/>
          </a:ln>
        </p:spPr>
        <p:txBody>
          <a:bodyPr wrap="none" lIns="91388" tIns="45694" rIns="91388" bIns="45694" anchor="ctr">
            <a:prstTxWarp prst="textNoShape">
              <a:avLst/>
            </a:prstTxWarp>
          </a:bodyPr>
          <a:lstStyle/>
          <a:p>
            <a:endParaRPr lang="en-US"/>
          </a:p>
        </p:txBody>
      </p:sp>
      <p:sp>
        <p:nvSpPr>
          <p:cNvPr id="622616" name="Oval 21"/>
          <p:cNvSpPr>
            <a:spLocks noChangeArrowheads="1"/>
          </p:cNvSpPr>
          <p:nvPr/>
        </p:nvSpPr>
        <p:spPr bwMode="auto">
          <a:xfrm>
            <a:off x="4953001" y="3429001"/>
            <a:ext cx="381000" cy="334963"/>
          </a:xfrm>
          <a:prstGeom prst="ellipse">
            <a:avLst/>
          </a:prstGeom>
          <a:gradFill rotWithShape="0">
            <a:gsLst>
              <a:gs pos="0">
                <a:srgbClr val="CC0066"/>
              </a:gs>
              <a:gs pos="100000">
                <a:srgbClr val="5E002F"/>
              </a:gs>
            </a:gsLst>
            <a:path path="shape">
              <a:fillToRect l="50000" t="50000" r="50000" b="50000"/>
            </a:path>
          </a:gradFill>
          <a:ln w="9525">
            <a:noFill/>
            <a:round/>
            <a:headEnd/>
            <a:tailEnd/>
          </a:ln>
        </p:spPr>
        <p:txBody>
          <a:bodyPr wrap="none" lIns="91388" tIns="45694" rIns="91388" bIns="45694" anchor="ctr">
            <a:prstTxWarp prst="textNoShape">
              <a:avLst/>
            </a:prstTxWarp>
          </a:bodyPr>
          <a:lstStyle/>
          <a:p>
            <a:endParaRPr lang="en-US"/>
          </a:p>
        </p:txBody>
      </p:sp>
      <p:sp>
        <p:nvSpPr>
          <p:cNvPr id="622617" name="Oval 22"/>
          <p:cNvSpPr>
            <a:spLocks noChangeArrowheads="1"/>
          </p:cNvSpPr>
          <p:nvPr/>
        </p:nvSpPr>
        <p:spPr bwMode="auto">
          <a:xfrm>
            <a:off x="6324601" y="3733800"/>
            <a:ext cx="381000" cy="381000"/>
          </a:xfrm>
          <a:prstGeom prst="ellipse">
            <a:avLst/>
          </a:prstGeom>
          <a:gradFill rotWithShape="0">
            <a:gsLst>
              <a:gs pos="0">
                <a:srgbClr val="CC0066"/>
              </a:gs>
              <a:gs pos="100000">
                <a:srgbClr val="5E002F"/>
              </a:gs>
            </a:gsLst>
            <a:path path="shape">
              <a:fillToRect l="50000" t="50000" r="50000" b="50000"/>
            </a:path>
          </a:gradFill>
          <a:ln w="9525">
            <a:noFill/>
            <a:round/>
            <a:headEnd/>
            <a:tailEnd/>
          </a:ln>
        </p:spPr>
        <p:txBody>
          <a:bodyPr wrap="none" lIns="91388" tIns="45694" rIns="91388" bIns="45694" anchor="ctr">
            <a:prstTxWarp prst="textNoShape">
              <a:avLst/>
            </a:prstTxWarp>
          </a:bodyPr>
          <a:lstStyle/>
          <a:p>
            <a:endParaRPr lang="en-US"/>
          </a:p>
        </p:txBody>
      </p:sp>
      <p:sp>
        <p:nvSpPr>
          <p:cNvPr id="622618" name="Line 23"/>
          <p:cNvSpPr>
            <a:spLocks noChangeShapeType="1"/>
          </p:cNvSpPr>
          <p:nvPr/>
        </p:nvSpPr>
        <p:spPr bwMode="auto">
          <a:xfrm>
            <a:off x="6324600" y="2438400"/>
            <a:ext cx="1676400" cy="1447800"/>
          </a:xfrm>
          <a:prstGeom prst="line">
            <a:avLst/>
          </a:prstGeom>
          <a:noFill/>
          <a:ln w="9525">
            <a:solidFill>
              <a:srgbClr val="FF0000"/>
            </a:solidFill>
            <a:prstDash val="dash"/>
            <a:round/>
            <a:headEnd/>
            <a:tailEnd/>
          </a:ln>
        </p:spPr>
        <p:txBody>
          <a:bodyPr lIns="91388" tIns="45694" rIns="91388" bIns="45694">
            <a:prstTxWarp prst="textNoShape">
              <a:avLst/>
            </a:prstTxWarp>
          </a:bodyPr>
          <a:lstStyle/>
          <a:p>
            <a:endParaRPr lang="en-US"/>
          </a:p>
        </p:txBody>
      </p:sp>
      <p:graphicFrame>
        <p:nvGraphicFramePr>
          <p:cNvPr id="622595" name="Object 3"/>
          <p:cNvGraphicFramePr>
            <a:graphicFrameLocks noChangeAspect="1"/>
          </p:cNvGraphicFramePr>
          <p:nvPr/>
        </p:nvGraphicFramePr>
        <p:xfrm>
          <a:off x="4438650" y="2940050"/>
          <a:ext cx="114300" cy="215900"/>
        </p:xfrm>
        <a:graphic>
          <a:graphicData uri="http://schemas.openxmlformats.org/presentationml/2006/ole">
            <mc:AlternateContent xmlns:mc="http://schemas.openxmlformats.org/markup-compatibility/2006">
              <mc:Choice xmlns:v="urn:schemas-microsoft-com:vml" Requires="v">
                <p:oleObj spid="_x0000_s1352052" name="Equation" r:id="rId4" imgW="114548" imgH="216016" progId="Equation.3">
                  <p:embed/>
                </p:oleObj>
              </mc:Choice>
              <mc:Fallback>
                <p:oleObj name="Equation" r:id="rId4" imgW="114548" imgH="216016" progId="Equation.3">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8650" y="2940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22619" name="Rectangle 26"/>
          <p:cNvSpPr>
            <a:spLocks noChangeArrowheads="1"/>
          </p:cNvSpPr>
          <p:nvPr/>
        </p:nvSpPr>
        <p:spPr bwMode="auto">
          <a:xfrm>
            <a:off x="76200" y="5029200"/>
            <a:ext cx="9067800" cy="1066800"/>
          </a:xfrm>
          <a:prstGeom prst="rect">
            <a:avLst/>
          </a:prstGeom>
          <a:noFill/>
          <a:ln w="9525">
            <a:noFill/>
            <a:miter lim="800000"/>
            <a:headEnd/>
            <a:tailEnd/>
          </a:ln>
        </p:spPr>
        <p:txBody>
          <a:bodyPr lIns="92022" tIns="46012" rIns="92022" bIns="46012">
            <a:prstTxWarp prst="textNoShape">
              <a:avLst/>
            </a:prstTxWarp>
          </a:bodyPr>
          <a:lstStyle/>
          <a:p>
            <a:pPr marL="341191" indent="-341191">
              <a:spcBef>
                <a:spcPct val="20000"/>
              </a:spcBef>
              <a:buClr>
                <a:srgbClr val="FFFF00"/>
              </a:buClr>
              <a:buSzPct val="60000"/>
              <a:buFont typeface="Arial"/>
              <a:buChar char="•"/>
            </a:pPr>
            <a:r>
              <a:rPr lang="en-GB" sz="2400" dirty="0" smtClean="0">
                <a:solidFill>
                  <a:srgbClr val="FFFFCC"/>
                </a:solidFill>
                <a:latin typeface="Avenir Book"/>
                <a:cs typeface="Avenir Book"/>
              </a:rPr>
              <a:t>Spatially coherent </a:t>
            </a:r>
            <a:r>
              <a:rPr lang="en-GB" sz="2400" dirty="0">
                <a:solidFill>
                  <a:srgbClr val="FFFFCC"/>
                </a:solidFill>
                <a:latin typeface="Avenir Book"/>
                <a:cs typeface="Avenir Book"/>
              </a:rPr>
              <a:t>shear pattern, ~1% distortion</a:t>
            </a:r>
          </a:p>
          <a:p>
            <a:pPr marL="341191" indent="-341191">
              <a:spcBef>
                <a:spcPct val="20000"/>
              </a:spcBef>
              <a:buClr>
                <a:srgbClr val="FFFF00"/>
              </a:buClr>
              <a:buSzPct val="60000"/>
              <a:buFont typeface="Arial"/>
              <a:buChar char="•"/>
            </a:pPr>
            <a:r>
              <a:rPr lang="en-GB" sz="2400" dirty="0">
                <a:solidFill>
                  <a:srgbClr val="FFFFCC"/>
                </a:solidFill>
                <a:latin typeface="Avenir Book"/>
                <a:cs typeface="Avenir Book"/>
              </a:rPr>
              <a:t>Radial distances depend on</a:t>
            </a:r>
            <a:r>
              <a:rPr lang="en-GB" sz="2400" dirty="0" smtClean="0">
                <a:solidFill>
                  <a:srgbClr val="FFFFCC"/>
                </a:solidFill>
                <a:latin typeface="Avenir Book"/>
                <a:cs typeface="Avenir Book"/>
              </a:rPr>
              <a:t> </a:t>
            </a:r>
            <a:r>
              <a:rPr lang="en-GB" sz="2400" i="1" dirty="0" smtClean="0">
                <a:solidFill>
                  <a:srgbClr val="FFFFCC"/>
                </a:solidFill>
                <a:latin typeface="Avenir Book"/>
                <a:cs typeface="Avenir Book"/>
              </a:rPr>
              <a:t>expansion history</a:t>
            </a:r>
            <a:r>
              <a:rPr lang="en-GB" sz="2400" dirty="0" smtClean="0">
                <a:solidFill>
                  <a:srgbClr val="FFFFCC"/>
                </a:solidFill>
                <a:latin typeface="Avenir Book"/>
                <a:cs typeface="Avenir Book"/>
              </a:rPr>
              <a:t> </a:t>
            </a:r>
            <a:r>
              <a:rPr lang="en-GB" sz="2400" dirty="0">
                <a:solidFill>
                  <a:srgbClr val="FFFFCC"/>
                </a:solidFill>
                <a:latin typeface="Avenir Book"/>
                <a:cs typeface="Avenir Book"/>
              </a:rPr>
              <a:t>of Universe</a:t>
            </a:r>
            <a:endParaRPr lang="en-GB" sz="2400" i="1" dirty="0">
              <a:solidFill>
                <a:srgbClr val="FFFFCC"/>
              </a:solidFill>
              <a:latin typeface="Avenir Book"/>
              <a:cs typeface="Avenir Book"/>
            </a:endParaRPr>
          </a:p>
          <a:p>
            <a:pPr marL="341191" indent="-341191">
              <a:spcBef>
                <a:spcPct val="20000"/>
              </a:spcBef>
              <a:buClr>
                <a:srgbClr val="FFFF00"/>
              </a:buClr>
              <a:buSzPct val="60000"/>
              <a:buFont typeface="Arial"/>
              <a:buChar char="•"/>
            </a:pPr>
            <a:r>
              <a:rPr lang="en-US" sz="2400" dirty="0">
                <a:solidFill>
                  <a:srgbClr val="FFFFCC"/>
                </a:solidFill>
                <a:latin typeface="Avenir Book"/>
                <a:cs typeface="Avenir Book"/>
              </a:rPr>
              <a:t>Foreground mass distribution depends on </a:t>
            </a:r>
            <a:r>
              <a:rPr lang="en-US" sz="2400" i="1" dirty="0">
                <a:solidFill>
                  <a:srgbClr val="FFFFCC"/>
                </a:solidFill>
                <a:latin typeface="Avenir Book"/>
                <a:cs typeface="Avenir Book"/>
              </a:rPr>
              <a:t>growth</a:t>
            </a:r>
            <a:r>
              <a:rPr lang="en-US" sz="2400" dirty="0">
                <a:solidFill>
                  <a:srgbClr val="FFFFCC"/>
                </a:solidFill>
                <a:latin typeface="Avenir Book"/>
                <a:cs typeface="Avenir Book"/>
              </a:rPr>
              <a:t> of structure</a:t>
            </a:r>
            <a:endParaRPr lang="en-US" sz="2400" dirty="0">
              <a:solidFill>
                <a:srgbClr val="FFFFCC"/>
              </a:solidFill>
              <a:latin typeface="Avenir Book"/>
              <a:cs typeface="Avenir Book"/>
              <a:sym typeface="Symbol" pitchFamily="27" charset="2"/>
            </a:endParaRPr>
          </a:p>
        </p:txBody>
      </p:sp>
      <p:graphicFrame>
        <p:nvGraphicFramePr>
          <p:cNvPr id="622597" name="Object 5"/>
          <p:cNvGraphicFramePr>
            <a:graphicFrameLocks noChangeAspect="1"/>
          </p:cNvGraphicFramePr>
          <p:nvPr/>
        </p:nvGraphicFramePr>
        <p:xfrm>
          <a:off x="4514850" y="2787650"/>
          <a:ext cx="114300" cy="215900"/>
        </p:xfrm>
        <a:graphic>
          <a:graphicData uri="http://schemas.openxmlformats.org/presentationml/2006/ole">
            <mc:AlternateContent xmlns:mc="http://schemas.openxmlformats.org/markup-compatibility/2006">
              <mc:Choice xmlns:v="urn:schemas-microsoft-com:vml" Requires="v">
                <p:oleObj spid="_x0000_s1352053" name="Equation" r:id="rId6" imgW="114548" imgH="216016" progId="Equation.3">
                  <p:embed/>
                </p:oleObj>
              </mc:Choice>
              <mc:Fallback>
                <p:oleObj name="Equation" r:id="rId6" imgW="114548" imgH="216016" progId="Equation.3">
                  <p:embed/>
                  <p:pic>
                    <p:nvPicPr>
                      <p:cNvPr id="0"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14850" y="27876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 name="TextBox 29"/>
          <p:cNvSpPr txBox="1"/>
          <p:nvPr/>
        </p:nvSpPr>
        <p:spPr>
          <a:xfrm>
            <a:off x="1219200" y="282746"/>
            <a:ext cx="7335209" cy="707854"/>
          </a:xfrm>
          <a:prstGeom prst="rect">
            <a:avLst/>
          </a:prstGeom>
          <a:noFill/>
        </p:spPr>
        <p:txBody>
          <a:bodyPr wrap="none" lIns="91407" tIns="45704" rIns="91407" bIns="45704" rtlCol="0">
            <a:spAutoFit/>
          </a:bodyPr>
          <a:lstStyle/>
          <a:p>
            <a:r>
              <a:rPr lang="en-US" sz="4000" dirty="0" smtClean="0">
                <a:solidFill>
                  <a:srgbClr val="FFFFCC"/>
                </a:solidFill>
                <a:latin typeface="Avenir Book"/>
                <a:cs typeface="Avenir Book"/>
              </a:rPr>
              <a:t>II. Weak </a:t>
            </a:r>
            <a:r>
              <a:rPr lang="en-US" sz="4000" dirty="0" err="1" smtClean="0">
                <a:solidFill>
                  <a:srgbClr val="FFFFCC"/>
                </a:solidFill>
                <a:latin typeface="Avenir Book"/>
                <a:cs typeface="Avenir Book"/>
              </a:rPr>
              <a:t>Lensing</a:t>
            </a:r>
            <a:r>
              <a:rPr lang="en-US" sz="4000" dirty="0" smtClean="0">
                <a:solidFill>
                  <a:srgbClr val="FFFFCC"/>
                </a:solidFill>
                <a:latin typeface="Avenir Book"/>
                <a:cs typeface="Avenir Book"/>
              </a:rPr>
              <a:t>: Cosmic Shear</a:t>
            </a:r>
            <a:endParaRPr lang="en-US" sz="4000" dirty="0">
              <a:solidFill>
                <a:srgbClr val="FFFFCC"/>
              </a:solidFill>
              <a:latin typeface="Avenir Book"/>
              <a:cs typeface="Avenir Book"/>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48210"/>
                                        </p:tgtEl>
                                        <p:attrNameLst>
                                          <p:attrName>style.visibility</p:attrName>
                                        </p:attrNameLst>
                                      </p:cBhvr>
                                      <p:to>
                                        <p:strVal val="visible"/>
                                      </p:to>
                                    </p:set>
                                    <p:animEffect transition="in" filter="strips(downLeft)">
                                      <p:cBhvr>
                                        <p:cTn id="7" dur="2000"/>
                                        <p:tgtEl>
                                          <p:spTgt spid="648210"/>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648208"/>
                                        </p:tgtEl>
                                        <p:attrNameLst>
                                          <p:attrName>style.visibility</p:attrName>
                                        </p:attrNameLst>
                                      </p:cBhvr>
                                      <p:to>
                                        <p:strVal val="visible"/>
                                      </p:to>
                                    </p:set>
                                    <p:animEffect transition="in" filter="strips(downLeft)">
                                      <p:cBhvr>
                                        <p:cTn id="10" dur="2000"/>
                                        <p:tgtEl>
                                          <p:spTgt spid="648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8208" grpId="0" animBg="1"/>
      <p:bldP spid="6482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43" name="Rectangle 2"/>
          <p:cNvSpPr>
            <a:spLocks noGrp="1" noChangeArrowheads="1"/>
          </p:cNvSpPr>
          <p:nvPr>
            <p:ph type="ctrTitle"/>
          </p:nvPr>
        </p:nvSpPr>
        <p:spPr/>
        <p:txBody>
          <a:bodyPr/>
          <a:lstStyle/>
          <a:p>
            <a:pPr eaLnBrk="1" hangingPunct="1"/>
            <a:r>
              <a:rPr lang="en-US" sz="3200" dirty="0">
                <a:ea typeface="ＭＳ Ｐゴシック" pitchFamily="-108" charset="-128"/>
                <a:cs typeface="ＭＳ Ｐゴシック" pitchFamily="-108" charset="-128"/>
              </a:rPr>
              <a:t> </a:t>
            </a:r>
            <a:r>
              <a:rPr lang="en-US" sz="3200" dirty="0" smtClean="0">
                <a:ea typeface="ＭＳ Ｐゴシック" pitchFamily="-108" charset="-128"/>
                <a:cs typeface="ＭＳ Ｐゴシック" pitchFamily="-108" charset="-128"/>
              </a:rPr>
              <a:t> </a:t>
            </a:r>
            <a:endParaRPr lang="en-US" dirty="0">
              <a:ea typeface="ＭＳ Ｐゴシック" pitchFamily="-108" charset="-128"/>
              <a:cs typeface="ＭＳ Ｐゴシック" pitchFamily="-108" charset="-128"/>
            </a:endParaRPr>
          </a:p>
        </p:txBody>
      </p:sp>
      <p:sp>
        <p:nvSpPr>
          <p:cNvPr id="5" name="Slide Number Placeholder 3"/>
          <p:cNvSpPr>
            <a:spLocks noGrp="1"/>
          </p:cNvSpPr>
          <p:nvPr>
            <p:ph type="sldNum" sz="quarter" idx="4294967295"/>
          </p:nvPr>
        </p:nvSpPr>
        <p:spPr>
          <a:xfrm>
            <a:off x="7239000" y="6324600"/>
            <a:ext cx="1905000" cy="457200"/>
          </a:xfrm>
        </p:spPr>
        <p:txBody>
          <a:bodyPr/>
          <a:lstStyle/>
          <a:p>
            <a:pPr>
              <a:defRPr/>
            </a:pPr>
            <a:endParaRPr lang="en-US"/>
          </a:p>
          <a:p>
            <a:pPr>
              <a:defRPr/>
            </a:pPr>
            <a:fld id="{08EAC9A9-C379-4A43-9B86-8CCA87AD0C77}" type="slidenum">
              <a:rPr lang="en-US">
                <a:solidFill>
                  <a:srgbClr val="17E81D"/>
                </a:solidFill>
              </a:rPr>
              <a:pPr>
                <a:defRPr/>
              </a:pPr>
              <a:t>24</a:t>
            </a:fld>
            <a:endParaRPr lang="en-US">
              <a:solidFill>
                <a:srgbClr val="17E81D"/>
              </a:solidFill>
            </a:endParaRPr>
          </a:p>
        </p:txBody>
      </p:sp>
      <p:sp>
        <p:nvSpPr>
          <p:cNvPr id="7" name="TextBox 6"/>
          <p:cNvSpPr txBox="1"/>
          <p:nvPr/>
        </p:nvSpPr>
        <p:spPr>
          <a:xfrm>
            <a:off x="1524000" y="304803"/>
            <a:ext cx="6419803" cy="646298"/>
          </a:xfrm>
          <a:prstGeom prst="rect">
            <a:avLst/>
          </a:prstGeom>
          <a:noFill/>
        </p:spPr>
        <p:txBody>
          <a:bodyPr wrap="none" lIns="91407" tIns="45704" rIns="91407" bIns="45704" rtlCol="0">
            <a:spAutoFit/>
          </a:bodyPr>
          <a:lstStyle/>
          <a:p>
            <a:r>
              <a:rPr lang="en-US" sz="3600" dirty="0" smtClean="0">
                <a:solidFill>
                  <a:srgbClr val="FFFFCC"/>
                </a:solidFill>
                <a:latin typeface="Avenir Book"/>
                <a:cs typeface="Avenir Book"/>
              </a:rPr>
              <a:t>Weak </a:t>
            </a:r>
            <a:r>
              <a:rPr lang="en-US" sz="3600" dirty="0" err="1" smtClean="0">
                <a:solidFill>
                  <a:srgbClr val="FFFFCC"/>
                </a:solidFill>
                <a:latin typeface="Avenir Book"/>
                <a:cs typeface="Avenir Book"/>
              </a:rPr>
              <a:t>Lensing</a:t>
            </a:r>
            <a:r>
              <a:rPr lang="en-US" sz="3600" dirty="0" smtClean="0">
                <a:solidFill>
                  <a:srgbClr val="FFFFCC"/>
                </a:solidFill>
                <a:latin typeface="Avenir Book"/>
                <a:cs typeface="Avenir Book"/>
              </a:rPr>
              <a:t> Mass and Shear</a:t>
            </a:r>
            <a:endParaRPr lang="en-US" sz="3600" dirty="0">
              <a:solidFill>
                <a:srgbClr val="FFFFCC"/>
              </a:solidFill>
              <a:latin typeface="Avenir Book"/>
              <a:cs typeface="Avenir Book"/>
            </a:endParaRPr>
          </a:p>
        </p:txBody>
      </p:sp>
      <p:pic>
        <p:nvPicPr>
          <p:cNvPr id="8" name="Picture 1"/>
          <p:cNvPicPr>
            <a:picLocks noChangeArrowheads="1"/>
          </p:cNvPicPr>
          <p:nvPr/>
        </p:nvPicPr>
        <p:blipFill>
          <a:blip r:embed="rId3"/>
          <a:srcRect/>
          <a:stretch>
            <a:fillRect/>
          </a:stretch>
        </p:blipFill>
        <p:spPr bwMode="auto">
          <a:xfrm>
            <a:off x="8442325" y="12060238"/>
            <a:ext cx="7680325" cy="7704137"/>
          </a:xfrm>
          <a:prstGeom prst="rect">
            <a:avLst/>
          </a:prstGeom>
          <a:noFill/>
          <a:ln w="9525">
            <a:noFill/>
            <a:round/>
            <a:headEnd/>
            <a:tailEnd/>
          </a:ln>
        </p:spPr>
      </p:pic>
      <p:pic>
        <p:nvPicPr>
          <p:cNvPr id="9" name="Picture 1"/>
          <p:cNvPicPr>
            <a:picLocks noChangeArrowheads="1"/>
          </p:cNvPicPr>
          <p:nvPr/>
        </p:nvPicPr>
        <p:blipFill>
          <a:blip r:embed="rId3"/>
          <a:srcRect/>
          <a:stretch>
            <a:fillRect/>
          </a:stretch>
        </p:blipFill>
        <p:spPr bwMode="auto">
          <a:xfrm>
            <a:off x="8594725" y="12212638"/>
            <a:ext cx="7680325" cy="7704137"/>
          </a:xfrm>
          <a:prstGeom prst="rect">
            <a:avLst/>
          </a:prstGeom>
          <a:noFill/>
          <a:ln w="9525">
            <a:noFill/>
            <a:round/>
            <a:headEnd/>
            <a:tailEnd/>
          </a:ln>
        </p:spPr>
      </p:pic>
      <p:pic>
        <p:nvPicPr>
          <p:cNvPr id="10" name="Picture 1"/>
          <p:cNvPicPr>
            <a:picLocks noChangeArrowheads="1"/>
          </p:cNvPicPr>
          <p:nvPr/>
        </p:nvPicPr>
        <p:blipFill>
          <a:blip r:embed="rId3"/>
          <a:srcRect/>
          <a:stretch>
            <a:fillRect/>
          </a:stretch>
        </p:blipFill>
        <p:spPr bwMode="auto">
          <a:xfrm>
            <a:off x="8747125" y="12365038"/>
            <a:ext cx="7680325" cy="7704137"/>
          </a:xfrm>
          <a:prstGeom prst="rect">
            <a:avLst/>
          </a:prstGeom>
          <a:noFill/>
          <a:ln w="9525">
            <a:noFill/>
            <a:round/>
            <a:headEnd/>
            <a:tailEnd/>
          </a:ln>
        </p:spPr>
      </p:pic>
      <p:pic>
        <p:nvPicPr>
          <p:cNvPr id="11" name="Picture 1"/>
          <p:cNvPicPr>
            <a:picLocks noChangeArrowheads="1"/>
          </p:cNvPicPr>
          <p:nvPr/>
        </p:nvPicPr>
        <p:blipFill>
          <a:blip r:embed="rId3"/>
          <a:srcRect/>
          <a:stretch>
            <a:fillRect/>
          </a:stretch>
        </p:blipFill>
        <p:spPr bwMode="auto">
          <a:xfrm>
            <a:off x="8382000" y="12060238"/>
            <a:ext cx="7680325" cy="7704137"/>
          </a:xfrm>
          <a:prstGeom prst="rect">
            <a:avLst/>
          </a:prstGeom>
          <a:noFill/>
          <a:ln w="9525">
            <a:noFill/>
            <a:round/>
            <a:headEnd/>
            <a:tailEnd/>
          </a:ln>
        </p:spPr>
      </p:pic>
      <p:pic>
        <p:nvPicPr>
          <p:cNvPr id="12" name="Picture 11"/>
          <p:cNvPicPr>
            <a:picLocks noChangeArrowheads="1"/>
          </p:cNvPicPr>
          <p:nvPr/>
        </p:nvPicPr>
        <p:blipFill>
          <a:blip r:embed="rId3"/>
          <a:srcRect/>
          <a:stretch>
            <a:fillRect/>
          </a:stretch>
        </p:blipFill>
        <p:spPr bwMode="auto">
          <a:xfrm>
            <a:off x="2895600" y="1295400"/>
            <a:ext cx="5638800" cy="5257800"/>
          </a:xfrm>
          <a:prstGeom prst="rect">
            <a:avLst/>
          </a:prstGeom>
          <a:noFill/>
          <a:ln w="9525">
            <a:noFill/>
            <a:round/>
            <a:headEnd/>
            <a:tailEnd/>
          </a:ln>
        </p:spPr>
      </p:pic>
      <p:sp>
        <p:nvSpPr>
          <p:cNvPr id="2" name="Rectangle 1"/>
          <p:cNvSpPr/>
          <p:nvPr/>
        </p:nvSpPr>
        <p:spPr>
          <a:xfrm>
            <a:off x="152400" y="2133600"/>
            <a:ext cx="2743200" cy="3939541"/>
          </a:xfrm>
          <a:prstGeom prst="rect">
            <a:avLst/>
          </a:prstGeom>
        </p:spPr>
        <p:txBody>
          <a:bodyPr wrap="square">
            <a:spAutoFit/>
          </a:bodyPr>
          <a:lstStyle/>
          <a:p>
            <a:r>
              <a:rPr lang="en-US" sz="2800" dirty="0" smtClean="0">
                <a:solidFill>
                  <a:srgbClr val="FFFFCC"/>
                </a:solidFill>
                <a:latin typeface="Avenir Book"/>
                <a:cs typeface="Avenir Book"/>
              </a:rPr>
              <a:t>DES Simulation</a:t>
            </a:r>
          </a:p>
          <a:p>
            <a:endParaRPr lang="en-US" dirty="0">
              <a:solidFill>
                <a:srgbClr val="FFFFCC"/>
              </a:solidFill>
            </a:endParaRPr>
          </a:p>
          <a:p>
            <a:endParaRPr lang="en-US" dirty="0" smtClean="0">
              <a:solidFill>
                <a:srgbClr val="FFFFCC"/>
              </a:solidFill>
            </a:endParaRPr>
          </a:p>
          <a:p>
            <a:r>
              <a:rPr lang="en-US" sz="2400" dirty="0" smtClean="0">
                <a:solidFill>
                  <a:srgbClr val="FFFFCC"/>
                </a:solidFill>
                <a:latin typeface="Avenir Book"/>
                <a:cs typeface="Avenir Book"/>
              </a:rPr>
              <a:t>Tick </a:t>
            </a:r>
            <a:r>
              <a:rPr lang="en-US" sz="2400" dirty="0">
                <a:solidFill>
                  <a:srgbClr val="FFFFCC"/>
                </a:solidFill>
                <a:latin typeface="Avenir Book"/>
                <a:cs typeface="Avenir Book"/>
              </a:rPr>
              <a:t>marks: shear</a:t>
            </a:r>
          </a:p>
          <a:p>
            <a:endParaRPr lang="en-US" sz="2400" dirty="0">
              <a:solidFill>
                <a:srgbClr val="FFFFCC"/>
              </a:solidFill>
              <a:latin typeface="Avenir Book"/>
              <a:cs typeface="Avenir Book"/>
            </a:endParaRPr>
          </a:p>
          <a:p>
            <a:r>
              <a:rPr lang="en-US" sz="2400" dirty="0">
                <a:solidFill>
                  <a:srgbClr val="FFFFCC"/>
                </a:solidFill>
                <a:latin typeface="Avenir Book"/>
                <a:cs typeface="Avenir Book"/>
              </a:rPr>
              <a:t>Colors: projected </a:t>
            </a:r>
            <a:endParaRPr lang="en-US" sz="2400" dirty="0" smtClean="0">
              <a:solidFill>
                <a:srgbClr val="FFFFCC"/>
              </a:solidFill>
              <a:latin typeface="Avenir Book"/>
              <a:cs typeface="Avenir Book"/>
            </a:endParaRPr>
          </a:p>
          <a:p>
            <a:r>
              <a:rPr lang="en-US" sz="2400" dirty="0" smtClean="0">
                <a:solidFill>
                  <a:srgbClr val="FFFFCC"/>
                </a:solidFill>
                <a:latin typeface="Avenir Book"/>
                <a:cs typeface="Avenir Book"/>
              </a:rPr>
              <a:t>mass </a:t>
            </a:r>
            <a:r>
              <a:rPr lang="en-US" sz="2400" dirty="0" smtClean="0">
                <a:solidFill>
                  <a:srgbClr val="FFFFCC"/>
                </a:solidFill>
                <a:latin typeface="Avenir Book"/>
                <a:cs typeface="Avenir Book"/>
              </a:rPr>
              <a:t>density</a:t>
            </a:r>
          </a:p>
          <a:p>
            <a:endParaRPr lang="en-US" dirty="0">
              <a:solidFill>
                <a:srgbClr val="FFFFCC"/>
              </a:solidFill>
            </a:endParaRPr>
          </a:p>
          <a:p>
            <a:endParaRPr lang="en-US" dirty="0" smtClean="0">
              <a:solidFill>
                <a:srgbClr val="FFFFCC"/>
              </a:solidFill>
            </a:endParaRPr>
          </a:p>
          <a:p>
            <a:endParaRPr lang="en-US" dirty="0">
              <a:solidFill>
                <a:srgbClr val="FFFFCC"/>
              </a:solidFill>
            </a:endParaRPr>
          </a:p>
          <a:p>
            <a:endParaRPr lang="en-US" dirty="0" smtClean="0">
              <a:solidFill>
                <a:srgbClr val="FFFFCC"/>
              </a:solidFill>
            </a:endParaRPr>
          </a:p>
          <a:p>
            <a:r>
              <a:rPr lang="en-US" sz="2000" dirty="0" smtClean="0">
                <a:solidFill>
                  <a:srgbClr val="12FF29"/>
                </a:solidFill>
                <a:latin typeface="Avenir Book"/>
                <a:cs typeface="Avenir Book"/>
              </a:rPr>
              <a:t>Becker, </a:t>
            </a:r>
            <a:r>
              <a:rPr lang="en-US" sz="2000" dirty="0" err="1" smtClean="0">
                <a:solidFill>
                  <a:srgbClr val="12FF29"/>
                </a:solidFill>
                <a:latin typeface="Avenir Book"/>
                <a:cs typeface="Avenir Book"/>
              </a:rPr>
              <a:t>Kravtsov</a:t>
            </a:r>
            <a:r>
              <a:rPr lang="en-US" sz="2000" dirty="0" smtClean="0">
                <a:solidFill>
                  <a:srgbClr val="12FF29"/>
                </a:solidFill>
                <a:latin typeface="Avenir Book"/>
                <a:cs typeface="Avenir Book"/>
              </a:rPr>
              <a:t>, </a:t>
            </a:r>
            <a:r>
              <a:rPr lang="en-US" sz="2000" dirty="0" err="1" smtClean="0">
                <a:solidFill>
                  <a:srgbClr val="12FF29"/>
                </a:solidFill>
                <a:latin typeface="Avenir Book"/>
                <a:cs typeface="Avenir Book"/>
              </a:rPr>
              <a:t>etal</a:t>
            </a:r>
            <a:endParaRPr lang="en-US" sz="2000" dirty="0">
              <a:solidFill>
                <a:srgbClr val="12FF29"/>
              </a:solidFill>
              <a:latin typeface="Avenir Book"/>
              <a:cs typeface="Avenir Book"/>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a:spLocks/>
          </p:cNvSpPr>
          <p:nvPr/>
        </p:nvSpPr>
        <p:spPr>
          <a:xfrm>
            <a:off x="6705601" y="6305551"/>
            <a:ext cx="2133600" cy="476250"/>
          </a:xfrm>
          <a:prstGeom prst="rect">
            <a:avLst/>
          </a:prstGeom>
          <a:noFill/>
        </p:spPr>
        <p:txBody>
          <a:bodyPr/>
          <a:lstStyle>
            <a:defPPr>
              <a:defRPr lang="en-US"/>
            </a:defPPr>
            <a:lvl1pPr algn="l" rtl="0" fontAlgn="base">
              <a:spcBef>
                <a:spcPct val="0"/>
              </a:spcBef>
              <a:spcAft>
                <a:spcPct val="0"/>
              </a:spcAft>
              <a:defRPr kern="1200">
                <a:solidFill>
                  <a:srgbClr val="000000"/>
                </a:solidFill>
                <a:latin typeface="Arial" pitchFamily="27" charset="0"/>
                <a:ea typeface="Arial" pitchFamily="27" charset="0"/>
                <a:cs typeface="Arial" pitchFamily="27" charset="0"/>
                <a:sym typeface="Arial" pitchFamily="27" charset="0"/>
              </a:defRPr>
            </a:lvl1pPr>
            <a:lvl2pPr marL="455451" indent="1588" algn="l" rtl="0" fontAlgn="base">
              <a:spcBef>
                <a:spcPct val="0"/>
              </a:spcBef>
              <a:spcAft>
                <a:spcPct val="0"/>
              </a:spcAft>
              <a:defRPr kern="1200">
                <a:solidFill>
                  <a:srgbClr val="000000"/>
                </a:solidFill>
                <a:latin typeface="Arial" pitchFamily="27" charset="0"/>
                <a:ea typeface="Arial" pitchFamily="27" charset="0"/>
                <a:cs typeface="Arial" pitchFamily="27" charset="0"/>
                <a:sym typeface="Arial" pitchFamily="27" charset="0"/>
              </a:defRPr>
            </a:lvl2pPr>
            <a:lvl3pPr marL="912486" indent="1588" algn="l" rtl="0" fontAlgn="base">
              <a:spcBef>
                <a:spcPct val="0"/>
              </a:spcBef>
              <a:spcAft>
                <a:spcPct val="0"/>
              </a:spcAft>
              <a:defRPr kern="1200">
                <a:solidFill>
                  <a:srgbClr val="000000"/>
                </a:solidFill>
                <a:latin typeface="Arial" pitchFamily="27" charset="0"/>
                <a:ea typeface="Arial" pitchFamily="27" charset="0"/>
                <a:cs typeface="Arial" pitchFamily="27" charset="0"/>
                <a:sym typeface="Arial" pitchFamily="27" charset="0"/>
              </a:defRPr>
            </a:lvl3pPr>
            <a:lvl4pPr marL="1369523" indent="1588" algn="l" rtl="0" fontAlgn="base">
              <a:spcBef>
                <a:spcPct val="0"/>
              </a:spcBef>
              <a:spcAft>
                <a:spcPct val="0"/>
              </a:spcAft>
              <a:defRPr kern="1200">
                <a:solidFill>
                  <a:srgbClr val="000000"/>
                </a:solidFill>
                <a:latin typeface="Arial" pitchFamily="27" charset="0"/>
                <a:ea typeface="Arial" pitchFamily="27" charset="0"/>
                <a:cs typeface="Arial" pitchFamily="27" charset="0"/>
                <a:sym typeface="Arial" pitchFamily="27" charset="0"/>
              </a:defRPr>
            </a:lvl4pPr>
            <a:lvl5pPr marL="1826558" indent="1588" algn="l" rtl="0" fontAlgn="base">
              <a:spcBef>
                <a:spcPct val="0"/>
              </a:spcBef>
              <a:spcAft>
                <a:spcPct val="0"/>
              </a:spcAft>
              <a:defRPr kern="1200">
                <a:solidFill>
                  <a:srgbClr val="000000"/>
                </a:solidFill>
                <a:latin typeface="Arial" pitchFamily="27" charset="0"/>
                <a:ea typeface="Arial" pitchFamily="27" charset="0"/>
                <a:cs typeface="Arial" pitchFamily="27" charset="0"/>
                <a:sym typeface="Arial" pitchFamily="27" charset="0"/>
              </a:defRPr>
            </a:lvl5pPr>
            <a:lvl6pPr marL="2285181" algn="l" defTabSz="457035" rtl="0" eaLnBrk="1" latinLnBrk="0" hangingPunct="1">
              <a:defRPr kern="1200">
                <a:solidFill>
                  <a:srgbClr val="000000"/>
                </a:solidFill>
                <a:latin typeface="Arial" pitchFamily="27" charset="0"/>
                <a:ea typeface="Arial" pitchFamily="27" charset="0"/>
                <a:cs typeface="Arial" pitchFamily="27" charset="0"/>
                <a:sym typeface="Arial" pitchFamily="27" charset="0"/>
              </a:defRPr>
            </a:lvl6pPr>
            <a:lvl7pPr marL="2742219" algn="l" defTabSz="457035" rtl="0" eaLnBrk="1" latinLnBrk="0" hangingPunct="1">
              <a:defRPr kern="1200">
                <a:solidFill>
                  <a:srgbClr val="000000"/>
                </a:solidFill>
                <a:latin typeface="Arial" pitchFamily="27" charset="0"/>
                <a:ea typeface="Arial" pitchFamily="27" charset="0"/>
                <a:cs typeface="Arial" pitchFamily="27" charset="0"/>
                <a:sym typeface="Arial" pitchFamily="27" charset="0"/>
              </a:defRPr>
            </a:lvl7pPr>
            <a:lvl8pPr marL="3199252" algn="l" defTabSz="457035" rtl="0" eaLnBrk="1" latinLnBrk="0" hangingPunct="1">
              <a:defRPr kern="1200">
                <a:solidFill>
                  <a:srgbClr val="000000"/>
                </a:solidFill>
                <a:latin typeface="Arial" pitchFamily="27" charset="0"/>
                <a:ea typeface="Arial" pitchFamily="27" charset="0"/>
                <a:cs typeface="Arial" pitchFamily="27" charset="0"/>
                <a:sym typeface="Arial" pitchFamily="27" charset="0"/>
              </a:defRPr>
            </a:lvl8pPr>
            <a:lvl9pPr marL="3656291" algn="l" defTabSz="457035" rtl="0" eaLnBrk="1" latinLnBrk="0" hangingPunct="1">
              <a:defRPr kern="1200">
                <a:solidFill>
                  <a:srgbClr val="000000"/>
                </a:solidFill>
                <a:latin typeface="Arial" pitchFamily="27" charset="0"/>
                <a:ea typeface="Arial" pitchFamily="27" charset="0"/>
                <a:cs typeface="Arial" pitchFamily="27" charset="0"/>
                <a:sym typeface="Arial" pitchFamily="27" charset="0"/>
              </a:defRPr>
            </a:lvl9pPr>
          </a:lstStyle>
          <a:p>
            <a:endParaRPr lang="en-US" smtClean="0">
              <a:latin typeface="Arial" pitchFamily="-108" charset="0"/>
              <a:ea typeface="Arial" pitchFamily="-108" charset="0"/>
              <a:cs typeface="Arial" pitchFamily="-108" charset="0"/>
              <a:sym typeface="Arial" pitchFamily="-108" charset="0"/>
            </a:endParaRPr>
          </a:p>
          <a:p>
            <a:fld id="{3880E576-ABCB-6540-9720-E04AF347F2EB}" type="slidenum">
              <a:rPr lang="en-US" sz="1200" smtClean="0">
                <a:latin typeface="Arial" pitchFamily="-108" charset="0"/>
                <a:ea typeface="Arial" pitchFamily="-108" charset="0"/>
                <a:cs typeface="Arial" pitchFamily="-108" charset="0"/>
                <a:sym typeface="Arial" pitchFamily="-108" charset="0"/>
              </a:rPr>
              <a:pPr/>
              <a:t>25</a:t>
            </a:fld>
            <a:endParaRPr lang="en-US" dirty="0" smtClean="0">
              <a:latin typeface="Arial" pitchFamily="-108" charset="0"/>
              <a:ea typeface="Arial" pitchFamily="-108" charset="0"/>
              <a:cs typeface="Arial" pitchFamily="-108" charset="0"/>
              <a:sym typeface="Arial" pitchFamily="-108" charset="0"/>
            </a:endParaRPr>
          </a:p>
        </p:txBody>
      </p:sp>
      <p:sp>
        <p:nvSpPr>
          <p:cNvPr id="5" name="Text Box 2"/>
          <p:cNvSpPr txBox="1">
            <a:spLocks noChangeArrowheads="1"/>
          </p:cNvSpPr>
          <p:nvPr/>
        </p:nvSpPr>
        <p:spPr bwMode="auto">
          <a:xfrm>
            <a:off x="76201" y="1390048"/>
            <a:ext cx="3048000" cy="4401152"/>
          </a:xfrm>
          <a:prstGeom prst="rect">
            <a:avLst/>
          </a:prstGeom>
          <a:noFill/>
          <a:ln w="50800">
            <a:noFill/>
            <a:miter lim="800000"/>
            <a:headEnd/>
            <a:tailEnd/>
          </a:ln>
        </p:spPr>
        <p:txBody>
          <a:bodyPr lIns="91388" tIns="45694" rIns="91388" bIns="45694">
            <a:prstTxWarp prst="textNoShape">
              <a:avLst/>
            </a:prstTxWarp>
            <a:spAutoFit/>
          </a:bodyPr>
          <a:lstStyle/>
          <a:p>
            <a:pPr>
              <a:buFont typeface="Times" pitchFamily="-108" charset="0"/>
              <a:buChar char="•"/>
            </a:pPr>
            <a:r>
              <a:rPr lang="en-US" sz="2000" dirty="0">
                <a:solidFill>
                  <a:srgbClr val="FFFF00"/>
                </a:solidFill>
                <a:latin typeface="Avenir Book"/>
                <a:cs typeface="Avenir Book"/>
              </a:rPr>
              <a:t>Cosmic Shear Angular Power Spectrum </a:t>
            </a:r>
            <a:r>
              <a:rPr lang="en-US" sz="2000" dirty="0">
                <a:solidFill>
                  <a:srgbClr val="FFFFCC"/>
                </a:solidFill>
                <a:latin typeface="Avenir Book"/>
                <a:cs typeface="Avenir Book"/>
              </a:rPr>
              <a:t>in </a:t>
            </a:r>
            <a:r>
              <a:rPr lang="en-US" sz="2000" dirty="0" smtClean="0">
                <a:solidFill>
                  <a:srgbClr val="FFFFCC"/>
                </a:solidFill>
                <a:latin typeface="Avenir Book"/>
                <a:cs typeface="Avenir Book"/>
              </a:rPr>
              <a:t>4</a:t>
            </a:r>
            <a:endParaRPr lang="en-US" sz="2000" dirty="0">
              <a:solidFill>
                <a:srgbClr val="FFFFCC"/>
              </a:solidFill>
              <a:latin typeface="Avenir Book"/>
              <a:cs typeface="Avenir Book"/>
            </a:endParaRPr>
          </a:p>
          <a:p>
            <a:pPr>
              <a:buFont typeface="Times" pitchFamily="-108" charset="0"/>
              <a:buNone/>
            </a:pPr>
            <a:r>
              <a:rPr lang="en-US" sz="2000" dirty="0">
                <a:solidFill>
                  <a:srgbClr val="FFFFCC"/>
                </a:solidFill>
                <a:latin typeface="Avenir Book"/>
                <a:cs typeface="Avenir Book"/>
              </a:rPr>
              <a:t>Photo-</a:t>
            </a:r>
            <a:r>
              <a:rPr lang="en-US" sz="2000" dirty="0" err="1">
                <a:solidFill>
                  <a:srgbClr val="FFFFCC"/>
                </a:solidFill>
                <a:latin typeface="Avenir Book"/>
                <a:cs typeface="Avenir Book"/>
              </a:rPr>
              <a:t>z</a:t>
            </a:r>
            <a:r>
              <a:rPr lang="en-US" sz="2000" dirty="0">
                <a:solidFill>
                  <a:srgbClr val="FFFFCC"/>
                </a:solidFill>
                <a:latin typeface="Avenir Book"/>
                <a:cs typeface="Avenir Book"/>
              </a:rPr>
              <a:t> Slices</a:t>
            </a:r>
          </a:p>
          <a:p>
            <a:pPr>
              <a:buFont typeface="Times" pitchFamily="-108" charset="0"/>
              <a:buChar char="•"/>
            </a:pPr>
            <a:endParaRPr lang="en-US" sz="2000" dirty="0">
              <a:solidFill>
                <a:srgbClr val="FFFFCC"/>
              </a:solidFill>
              <a:latin typeface="Avenir Book"/>
              <a:cs typeface="Avenir Book"/>
            </a:endParaRPr>
          </a:p>
          <a:p>
            <a:pPr>
              <a:buFont typeface="Times" pitchFamily="-108" charset="0"/>
              <a:buChar char="•"/>
            </a:pPr>
            <a:r>
              <a:rPr lang="en-US" sz="2000" dirty="0">
                <a:solidFill>
                  <a:srgbClr val="FFFFCC"/>
                </a:solidFill>
                <a:latin typeface="Avenir Book"/>
                <a:cs typeface="Avenir Book"/>
              </a:rPr>
              <a:t>Shapes of </a:t>
            </a:r>
            <a:r>
              <a:rPr lang="en-US" sz="2000" dirty="0" smtClean="0">
                <a:solidFill>
                  <a:srgbClr val="FFFFCC"/>
                </a:solidFill>
                <a:latin typeface="Avenir Book"/>
                <a:cs typeface="Avenir Book"/>
              </a:rPr>
              <a:t>~200 </a:t>
            </a:r>
            <a:r>
              <a:rPr lang="en-US" sz="2000" dirty="0">
                <a:solidFill>
                  <a:srgbClr val="FFFFCC"/>
                </a:solidFill>
                <a:latin typeface="Avenir Book"/>
                <a:cs typeface="Avenir Book"/>
              </a:rPr>
              <a:t>million well-resolved galaxies, </a:t>
            </a:r>
          </a:p>
          <a:p>
            <a:pPr>
              <a:buFont typeface="Times" pitchFamily="-108" charset="0"/>
              <a:buNone/>
            </a:pPr>
            <a:r>
              <a:rPr lang="en-US" sz="2000" dirty="0" err="1">
                <a:solidFill>
                  <a:srgbClr val="FFFFCC"/>
                </a:solidFill>
                <a:latin typeface="Avenir Book"/>
                <a:cs typeface="Avenir Book"/>
                <a:sym typeface="Symbol" pitchFamily="-108" charset="2"/>
              </a:rPr>
              <a:t></a:t>
            </a:r>
            <a:r>
              <a:rPr lang="en-US" sz="2000" i="1" dirty="0" err="1">
                <a:solidFill>
                  <a:srgbClr val="FFFFCC"/>
                </a:solidFill>
                <a:latin typeface="Avenir Book"/>
                <a:cs typeface="Avenir Book"/>
                <a:sym typeface="Symbol" pitchFamily="-108" charset="2"/>
              </a:rPr>
              <a:t>z</a:t>
            </a:r>
            <a:r>
              <a:rPr lang="en-US" sz="2000" dirty="0" err="1">
                <a:solidFill>
                  <a:srgbClr val="FFFFCC"/>
                </a:solidFill>
                <a:latin typeface="Avenir Book"/>
                <a:cs typeface="Avenir Book"/>
                <a:sym typeface="Symbol" pitchFamily="-108" charset="2"/>
              </a:rPr>
              <a:t></a:t>
            </a:r>
            <a:r>
              <a:rPr lang="en-US" sz="2000" dirty="0">
                <a:solidFill>
                  <a:srgbClr val="FFFFCC"/>
                </a:solidFill>
                <a:latin typeface="Avenir Book"/>
                <a:cs typeface="Avenir Book"/>
              </a:rPr>
              <a:t> = 0.7</a:t>
            </a:r>
          </a:p>
          <a:p>
            <a:pPr>
              <a:buFont typeface="Times" pitchFamily="-108" charset="0"/>
              <a:buChar char="•"/>
            </a:pPr>
            <a:endParaRPr lang="en-US" sz="2000" dirty="0" smtClean="0">
              <a:solidFill>
                <a:srgbClr val="FFFFCC"/>
              </a:solidFill>
              <a:latin typeface="Avenir Book"/>
              <a:cs typeface="Avenir Book"/>
            </a:endParaRPr>
          </a:p>
          <a:p>
            <a:pPr>
              <a:buFont typeface="Times" pitchFamily="-108" charset="0"/>
              <a:buChar char="•"/>
            </a:pPr>
            <a:r>
              <a:rPr lang="en-US" sz="2000" dirty="0" smtClean="0">
                <a:solidFill>
                  <a:srgbClr val="FFFF00"/>
                </a:solidFill>
                <a:latin typeface="Avenir Book"/>
                <a:cs typeface="Avenir Book"/>
              </a:rPr>
              <a:t>Systematics Challenges</a:t>
            </a:r>
            <a:r>
              <a:rPr lang="en-US" sz="2000" dirty="0" smtClean="0">
                <a:solidFill>
                  <a:srgbClr val="FFFF00"/>
                </a:solidFill>
                <a:latin typeface="Avenir Book"/>
                <a:cs typeface="Avenir Book"/>
              </a:rPr>
              <a:t>:</a:t>
            </a:r>
            <a:endParaRPr lang="en-US" sz="2000" dirty="0">
              <a:solidFill>
                <a:srgbClr val="FFFF00"/>
              </a:solidFill>
              <a:latin typeface="Avenir Book"/>
              <a:cs typeface="Avenir Book"/>
            </a:endParaRPr>
          </a:p>
          <a:p>
            <a:pPr>
              <a:buFont typeface="Times" pitchFamily="-108" charset="0"/>
              <a:buNone/>
            </a:pPr>
            <a:r>
              <a:rPr lang="en-US" sz="2000" dirty="0">
                <a:solidFill>
                  <a:srgbClr val="FFFFCC"/>
                </a:solidFill>
                <a:latin typeface="Avenir Book"/>
                <a:cs typeface="Avenir Book"/>
              </a:rPr>
              <a:t>photo-z’s,</a:t>
            </a:r>
            <a:r>
              <a:rPr lang="en-US" sz="2000" dirty="0" smtClean="0">
                <a:solidFill>
                  <a:srgbClr val="FFFFCC"/>
                </a:solidFill>
                <a:latin typeface="Avenir Book"/>
                <a:cs typeface="Avenir Book"/>
              </a:rPr>
              <a:t> intrinsic alignments, </a:t>
            </a:r>
            <a:r>
              <a:rPr lang="en-US" sz="2000" dirty="0" smtClean="0">
                <a:solidFill>
                  <a:srgbClr val="FFFFCC"/>
                </a:solidFill>
                <a:latin typeface="Avenir Book"/>
                <a:cs typeface="Avenir Book"/>
              </a:rPr>
              <a:t>PSF anisotropy</a:t>
            </a:r>
            <a:r>
              <a:rPr lang="en-US" sz="2000" dirty="0">
                <a:solidFill>
                  <a:srgbClr val="FFFFCC"/>
                </a:solidFill>
                <a:latin typeface="Avenir Book"/>
                <a:cs typeface="Avenir Book"/>
              </a:rPr>
              <a:t>, </a:t>
            </a:r>
            <a:r>
              <a:rPr lang="en-US" sz="2000" dirty="0" smtClean="0">
                <a:solidFill>
                  <a:srgbClr val="FFFFCC"/>
                </a:solidFill>
                <a:latin typeface="Avenir Book"/>
                <a:cs typeface="Avenir Book"/>
              </a:rPr>
              <a:t>shear </a:t>
            </a:r>
            <a:r>
              <a:rPr lang="en-US" sz="2000" dirty="0" smtClean="0">
                <a:solidFill>
                  <a:srgbClr val="FFFFCC"/>
                </a:solidFill>
                <a:latin typeface="Avenir Book"/>
                <a:cs typeface="Avenir Book"/>
              </a:rPr>
              <a:t>calibration, </a:t>
            </a:r>
            <a:r>
              <a:rPr lang="en-US" sz="2000" dirty="0" err="1" smtClean="0">
                <a:solidFill>
                  <a:srgbClr val="FFFFCC"/>
                </a:solidFill>
                <a:latin typeface="Avenir Book"/>
                <a:cs typeface="Avenir Book"/>
              </a:rPr>
              <a:t>nonlinear+baryon</a:t>
            </a:r>
            <a:r>
              <a:rPr lang="en-US" sz="2000" dirty="0" smtClean="0">
                <a:solidFill>
                  <a:srgbClr val="FFFFCC"/>
                </a:solidFill>
                <a:latin typeface="Avenir Book"/>
                <a:cs typeface="Avenir Book"/>
              </a:rPr>
              <a:t> </a:t>
            </a:r>
            <a:r>
              <a:rPr lang="en-US" sz="2000" i="1" dirty="0" smtClean="0">
                <a:solidFill>
                  <a:srgbClr val="FFFFCC"/>
                </a:solidFill>
                <a:latin typeface="Avenir Book"/>
                <a:cs typeface="Avenir Book"/>
              </a:rPr>
              <a:t>P(k)</a:t>
            </a:r>
            <a:r>
              <a:rPr lang="en-US" sz="2000" dirty="0" smtClean="0">
                <a:solidFill>
                  <a:srgbClr val="FFFFCC"/>
                </a:solidFill>
                <a:latin typeface="Avenir Book"/>
                <a:cs typeface="Avenir Book"/>
              </a:rPr>
              <a:t> </a:t>
            </a:r>
            <a:r>
              <a:rPr lang="en-US" sz="2000" dirty="0" smtClean="0">
                <a:solidFill>
                  <a:srgbClr val="FFFFCC"/>
                </a:solidFill>
                <a:latin typeface="Avenir Book"/>
                <a:cs typeface="Avenir Book"/>
              </a:rPr>
              <a:t>effects</a:t>
            </a:r>
            <a:endParaRPr lang="en-US" sz="2000" dirty="0" smtClean="0">
              <a:solidFill>
                <a:srgbClr val="FFFFCC"/>
              </a:solidFill>
              <a:latin typeface="Avenir Book"/>
              <a:cs typeface="Avenir Book"/>
            </a:endParaRPr>
          </a:p>
        </p:txBody>
      </p:sp>
      <p:sp>
        <p:nvSpPr>
          <p:cNvPr id="6" name="Rectangle 3"/>
          <p:cNvSpPr>
            <a:spLocks/>
          </p:cNvSpPr>
          <p:nvPr/>
        </p:nvSpPr>
        <p:spPr bwMode="auto">
          <a:xfrm>
            <a:off x="1600200" y="228600"/>
            <a:ext cx="6596573" cy="707834"/>
          </a:xfrm>
          <a:prstGeom prst="rect">
            <a:avLst/>
          </a:prstGeom>
          <a:noFill/>
          <a:ln w="12700">
            <a:noFill/>
            <a:miter lim="800000"/>
            <a:headEnd/>
            <a:tailEnd/>
          </a:ln>
        </p:spPr>
        <p:txBody>
          <a:bodyPr wrap="none" lIns="91388" tIns="45694" rIns="91388" bIns="45694">
            <a:prstTxWarp prst="textNoShape">
              <a:avLst/>
            </a:prstTxWarp>
            <a:spAutoFit/>
          </a:bodyPr>
          <a:lstStyle/>
          <a:p>
            <a:r>
              <a:rPr lang="en-US" sz="3200" dirty="0">
                <a:solidFill>
                  <a:schemeClr val="bg1"/>
                </a:solidFill>
                <a:latin typeface="Times New Roman" pitchFamily="-108" charset="0"/>
              </a:rPr>
              <a:t>  </a:t>
            </a:r>
            <a:r>
              <a:rPr lang="en-US" sz="4000" dirty="0">
                <a:solidFill>
                  <a:srgbClr val="FFFFCC"/>
                </a:solidFill>
                <a:latin typeface="Avenir Book"/>
                <a:cs typeface="Avenir Book"/>
              </a:rPr>
              <a:t>Weak </a:t>
            </a:r>
            <a:r>
              <a:rPr lang="en-US" sz="4000" dirty="0" err="1">
                <a:solidFill>
                  <a:srgbClr val="FFFFCC"/>
                </a:solidFill>
                <a:latin typeface="Avenir Book"/>
                <a:cs typeface="Avenir Book"/>
              </a:rPr>
              <a:t>Lensing</a:t>
            </a:r>
            <a:r>
              <a:rPr lang="en-US" sz="4000" dirty="0">
                <a:solidFill>
                  <a:srgbClr val="FFFFCC"/>
                </a:solidFill>
                <a:latin typeface="Avenir Book"/>
                <a:cs typeface="Avenir Book"/>
              </a:rPr>
              <a:t> </a:t>
            </a:r>
            <a:r>
              <a:rPr lang="en-US" sz="4000" dirty="0" smtClean="0">
                <a:solidFill>
                  <a:srgbClr val="FFFFCC"/>
                </a:solidFill>
                <a:latin typeface="Avenir Book"/>
                <a:cs typeface="Avenir Book"/>
              </a:rPr>
              <a:t>Tomography</a:t>
            </a:r>
            <a:endParaRPr lang="en-US" sz="4000" dirty="0">
              <a:solidFill>
                <a:srgbClr val="FFFFCC"/>
              </a:solidFill>
              <a:latin typeface="Avenir Book"/>
              <a:cs typeface="Avenir Book"/>
            </a:endParaRPr>
          </a:p>
        </p:txBody>
      </p:sp>
      <p:pic>
        <p:nvPicPr>
          <p:cNvPr id="7" name="Picture 4" descr="p_kappa"/>
          <p:cNvPicPr>
            <a:picLocks noChangeAspect="1" noChangeArrowheads="1"/>
          </p:cNvPicPr>
          <p:nvPr/>
        </p:nvPicPr>
        <p:blipFill>
          <a:blip r:embed="rId2"/>
          <a:srcRect/>
          <a:stretch>
            <a:fillRect/>
          </a:stretch>
        </p:blipFill>
        <p:spPr bwMode="auto">
          <a:xfrm>
            <a:off x="3048000" y="1249364"/>
            <a:ext cx="6075363" cy="4694237"/>
          </a:xfrm>
          <a:prstGeom prst="rect">
            <a:avLst/>
          </a:prstGeom>
          <a:noFill/>
          <a:ln w="9525">
            <a:noFill/>
            <a:miter lim="800000"/>
            <a:headEnd/>
            <a:tailEnd/>
          </a:ln>
        </p:spPr>
      </p:pic>
      <p:sp>
        <p:nvSpPr>
          <p:cNvPr id="9" name="Rectangle 8"/>
          <p:cNvSpPr>
            <a:spLocks/>
          </p:cNvSpPr>
          <p:nvPr/>
        </p:nvSpPr>
        <p:spPr bwMode="auto">
          <a:xfrm>
            <a:off x="6261101" y="1625607"/>
            <a:ext cx="2362200" cy="3609975"/>
          </a:xfrm>
          <a:prstGeom prst="rect">
            <a:avLst/>
          </a:prstGeom>
          <a:solidFill>
            <a:schemeClr val="bg2">
              <a:alpha val="54117"/>
            </a:schemeClr>
          </a:solidFill>
          <a:ln w="12700">
            <a:solidFill>
              <a:srgbClr val="000000"/>
            </a:solidFill>
            <a:miter lim="800000"/>
            <a:headEnd/>
            <a:tailEnd/>
          </a:ln>
        </p:spPr>
        <p:txBody>
          <a:bodyPr wrap="none" lIns="91388" tIns="45694" rIns="91388" bIns="45694" anchor="ctr">
            <a:prstTxWarp prst="textNoShape">
              <a:avLst/>
            </a:prstTxWarp>
          </a:bodyPr>
          <a:lstStyle/>
          <a:p>
            <a:endParaRPr lang="en-US"/>
          </a:p>
        </p:txBody>
      </p:sp>
      <p:sp>
        <p:nvSpPr>
          <p:cNvPr id="8" name="Text Box 6"/>
          <p:cNvSpPr txBox="1">
            <a:spLocks/>
          </p:cNvSpPr>
          <p:nvPr/>
        </p:nvSpPr>
        <p:spPr bwMode="auto">
          <a:xfrm>
            <a:off x="6689729" y="3624265"/>
            <a:ext cx="1839273" cy="646278"/>
          </a:xfrm>
          <a:prstGeom prst="rect">
            <a:avLst/>
          </a:prstGeom>
          <a:noFill/>
          <a:ln w="12700">
            <a:noFill/>
            <a:miter lim="800000"/>
            <a:headEnd/>
            <a:tailEnd/>
          </a:ln>
        </p:spPr>
        <p:txBody>
          <a:bodyPr wrap="none" lIns="91388" tIns="45694" rIns="91388" bIns="45694">
            <a:prstTxWarp prst="textNoShape">
              <a:avLst/>
            </a:prstTxWarp>
            <a:spAutoFit/>
          </a:bodyPr>
          <a:lstStyle/>
          <a:p>
            <a:r>
              <a:rPr lang="en-US" dirty="0">
                <a:latin typeface="Avenir Book"/>
                <a:cs typeface="Avenir Book"/>
              </a:rPr>
              <a:t>Statistical errors</a:t>
            </a:r>
          </a:p>
          <a:p>
            <a:r>
              <a:rPr lang="en-US" dirty="0">
                <a:latin typeface="Avenir Book"/>
                <a:cs typeface="Avenir Book"/>
              </a:rPr>
              <a:t>shown</a:t>
            </a:r>
          </a:p>
        </p:txBody>
      </p:sp>
      <p:sp>
        <p:nvSpPr>
          <p:cNvPr id="10" name="Text Box 10"/>
          <p:cNvSpPr txBox="1">
            <a:spLocks/>
          </p:cNvSpPr>
          <p:nvPr/>
        </p:nvSpPr>
        <p:spPr bwMode="auto">
          <a:xfrm>
            <a:off x="7308852" y="1233490"/>
            <a:ext cx="1406336" cy="369279"/>
          </a:xfrm>
          <a:prstGeom prst="rect">
            <a:avLst/>
          </a:prstGeom>
          <a:noFill/>
          <a:ln w="12700">
            <a:noFill/>
            <a:miter lim="800000"/>
            <a:headEnd/>
            <a:tailEnd/>
          </a:ln>
        </p:spPr>
        <p:txBody>
          <a:bodyPr wrap="none" lIns="91388" tIns="45694" rIns="91388" bIns="45694">
            <a:prstTxWarp prst="textNoShape">
              <a:avLst/>
            </a:prstTxWarp>
            <a:spAutoFit/>
          </a:bodyPr>
          <a:lstStyle/>
          <a:p>
            <a:r>
              <a:rPr lang="en-US" dirty="0" err="1">
                <a:solidFill>
                  <a:srgbClr val="0EC820"/>
                </a:solidFill>
                <a:latin typeface="Avenir Book"/>
                <a:cs typeface="Avenir Book"/>
              </a:rPr>
              <a:t>Huterer</a:t>
            </a:r>
            <a:r>
              <a:rPr lang="en-US" dirty="0">
                <a:solidFill>
                  <a:srgbClr val="0EC820"/>
                </a:solidFill>
                <a:latin typeface="Avenir Book"/>
                <a:cs typeface="Avenir Book"/>
              </a:rPr>
              <a:t> </a:t>
            </a:r>
            <a:r>
              <a:rPr lang="en-US" dirty="0" err="1">
                <a:solidFill>
                  <a:srgbClr val="0EC820"/>
                </a:solidFill>
                <a:latin typeface="Avenir Book"/>
                <a:cs typeface="Avenir Book"/>
              </a:rPr>
              <a:t>etal</a:t>
            </a:r>
            <a:endParaRPr lang="en-US" dirty="0">
              <a:solidFill>
                <a:srgbClr val="0EC820"/>
              </a:solidFill>
              <a:latin typeface="Avenir Book"/>
              <a:cs typeface="Avenir Book"/>
            </a:endParaRPr>
          </a:p>
        </p:txBody>
      </p:sp>
      <p:pic>
        <p:nvPicPr>
          <p:cNvPr id="11" name="Picture 8"/>
          <p:cNvPicPr>
            <a:picLocks noChangeAspect="1" noChangeArrowheads="1"/>
          </p:cNvPicPr>
          <p:nvPr/>
        </p:nvPicPr>
        <p:blipFill>
          <a:blip r:embed="rId3"/>
          <a:srcRect/>
          <a:stretch>
            <a:fillRect/>
          </a:stretch>
        </p:blipFill>
        <p:spPr bwMode="auto">
          <a:xfrm>
            <a:off x="0" y="6019800"/>
            <a:ext cx="4953000" cy="747713"/>
          </a:xfrm>
          <a:prstGeom prst="rect">
            <a:avLst/>
          </a:prstGeom>
          <a:noFill/>
          <a:ln w="9525">
            <a:noFill/>
            <a:miter lim="800000"/>
            <a:headEnd/>
            <a:tailEnd/>
          </a:ln>
        </p:spPr>
      </p:pic>
      <p:pic>
        <p:nvPicPr>
          <p:cNvPr id="12" name="Picture 9"/>
          <p:cNvPicPr>
            <a:picLocks noChangeAspect="1" noChangeArrowheads="1"/>
          </p:cNvPicPr>
          <p:nvPr/>
        </p:nvPicPr>
        <p:blipFill>
          <a:blip r:embed="rId4"/>
          <a:srcRect/>
          <a:stretch>
            <a:fillRect/>
          </a:stretch>
        </p:blipFill>
        <p:spPr bwMode="auto">
          <a:xfrm>
            <a:off x="4919664" y="5688014"/>
            <a:ext cx="4224337" cy="1169987"/>
          </a:xfrm>
          <a:prstGeom prst="rect">
            <a:avLst/>
          </a:prstGeom>
          <a:noFill/>
          <a:ln w="9525">
            <a:noFill/>
            <a:miter lim="800000"/>
            <a:headEnd/>
            <a:tailEnd/>
          </a:ln>
        </p:spPr>
      </p:pic>
      <p:sp>
        <p:nvSpPr>
          <p:cNvPr id="13" name="TextBox 12"/>
          <p:cNvSpPr txBox="1"/>
          <p:nvPr/>
        </p:nvSpPr>
        <p:spPr>
          <a:xfrm>
            <a:off x="3953069" y="5650500"/>
            <a:ext cx="184599" cy="369300"/>
          </a:xfrm>
          <a:prstGeom prst="rect">
            <a:avLst/>
          </a:prstGeom>
          <a:noFill/>
        </p:spPr>
        <p:txBody>
          <a:bodyPr wrap="none" lIns="91407" tIns="45704" rIns="91407" bIns="45704" rtlCol="0">
            <a:spAutoFit/>
          </a:bodyPr>
          <a:lstStyle/>
          <a:p>
            <a:endParaRPr lang="en-US" dirty="0"/>
          </a:p>
        </p:txBody>
      </p:sp>
      <p:sp>
        <p:nvSpPr>
          <p:cNvPr id="14" name="TextBox 13"/>
          <p:cNvSpPr txBox="1"/>
          <p:nvPr/>
        </p:nvSpPr>
        <p:spPr>
          <a:xfrm>
            <a:off x="6400800" y="4800600"/>
            <a:ext cx="2056693" cy="369332"/>
          </a:xfrm>
          <a:prstGeom prst="rect">
            <a:avLst/>
          </a:prstGeom>
          <a:noFill/>
        </p:spPr>
        <p:txBody>
          <a:bodyPr wrap="none" rtlCol="0">
            <a:spAutoFit/>
          </a:bodyPr>
          <a:lstStyle/>
          <a:p>
            <a:r>
              <a:rPr lang="en-US" dirty="0" smtClean="0">
                <a:latin typeface="Avenir Book"/>
                <a:cs typeface="Avenir Book"/>
              </a:rPr>
              <a:t>Non-linear regime</a:t>
            </a:r>
            <a:endParaRPr lang="en-US" dirty="0">
              <a:latin typeface="Avenir Book"/>
              <a:cs typeface="Avenir Book"/>
            </a:endParaRPr>
          </a:p>
        </p:txBody>
      </p:sp>
    </p:spTree>
    <p:extLst>
      <p:ext uri="{BB962C8B-B14F-4D97-AF65-F5344CB8AC3E}">
        <p14:creationId xmlns:p14="http://schemas.microsoft.com/office/powerpoint/2010/main" val="40353825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5" name="Rectangle 2"/>
          <p:cNvSpPr>
            <a:spLocks noGrp="1" noChangeArrowheads="1"/>
          </p:cNvSpPr>
          <p:nvPr>
            <p:ph type="ctrTitle"/>
          </p:nvPr>
        </p:nvSpPr>
        <p:spPr>
          <a:xfrm>
            <a:off x="685800" y="0"/>
            <a:ext cx="7772400" cy="1143000"/>
          </a:xfrm>
        </p:spPr>
        <p:txBody>
          <a:bodyPr/>
          <a:lstStyle/>
          <a:p>
            <a:pPr eaLnBrk="1" hangingPunct="1"/>
            <a:r>
              <a:rPr lang="en-US" sz="4000" dirty="0">
                <a:solidFill>
                  <a:srgbClr val="FFFFCC"/>
                </a:solidFill>
                <a:latin typeface="Avenir Book"/>
                <a:ea typeface="ＭＳ Ｐゴシック" pitchFamily="-109" charset="-128"/>
                <a:cs typeface="Avenir Book"/>
              </a:rPr>
              <a:t>Photometric </a:t>
            </a:r>
            <a:r>
              <a:rPr lang="en-US" sz="4000" dirty="0" err="1">
                <a:solidFill>
                  <a:srgbClr val="FFFFCC"/>
                </a:solidFill>
                <a:latin typeface="Avenir Book"/>
                <a:ea typeface="ＭＳ Ｐゴシック" pitchFamily="-109" charset="-128"/>
                <a:cs typeface="Avenir Book"/>
              </a:rPr>
              <a:t>Redshifts</a:t>
            </a:r>
            <a:endParaRPr lang="en-US" sz="4000" dirty="0">
              <a:solidFill>
                <a:srgbClr val="FFFFCC"/>
              </a:solidFill>
              <a:latin typeface="Avenir Book"/>
              <a:ea typeface="ＭＳ Ｐゴシック" pitchFamily="-109" charset="-128"/>
              <a:cs typeface="Avenir Book"/>
            </a:endParaRPr>
          </a:p>
        </p:txBody>
      </p:sp>
      <p:sp>
        <p:nvSpPr>
          <p:cNvPr id="617474" name="Slide Number Placeholder 5"/>
          <p:cNvSpPr>
            <a:spLocks noGrp="1"/>
          </p:cNvSpPr>
          <p:nvPr>
            <p:ph type="sldNum" sz="quarter" idx="4294967295"/>
          </p:nvPr>
        </p:nvSpPr>
        <p:spPr>
          <a:xfrm>
            <a:off x="7010400" y="6305550"/>
            <a:ext cx="2133600" cy="476250"/>
          </a:xfrm>
          <a:prstGeom prst="rect">
            <a:avLst/>
          </a:prstGeom>
          <a:noFill/>
        </p:spPr>
        <p:txBody>
          <a:bodyPr/>
          <a:lstStyle/>
          <a:p>
            <a:endParaRPr lang="en-US" dirty="0" smtClean="0">
              <a:latin typeface="Arial" pitchFamily="-109" charset="0"/>
              <a:ea typeface="Arial" pitchFamily="-109" charset="0"/>
              <a:cs typeface="Arial" pitchFamily="-109" charset="0"/>
              <a:sym typeface="Arial" pitchFamily="-109" charset="0"/>
            </a:endParaRPr>
          </a:p>
          <a:p>
            <a:fld id="{335135C6-2A5F-2041-9D6B-95181B7550EF}" type="slidenum">
              <a:rPr lang="en-US" sz="1200" smtClean="0">
                <a:latin typeface="Arial" pitchFamily="-109" charset="0"/>
                <a:ea typeface="Arial" pitchFamily="-109" charset="0"/>
                <a:cs typeface="Arial" pitchFamily="-109" charset="0"/>
                <a:sym typeface="Arial" pitchFamily="-109" charset="0"/>
              </a:rPr>
              <a:pPr/>
              <a:t>26</a:t>
            </a:fld>
            <a:endParaRPr lang="en-US" dirty="0" smtClean="0">
              <a:latin typeface="Arial" pitchFamily="-109" charset="0"/>
              <a:ea typeface="Arial" pitchFamily="-109" charset="0"/>
              <a:cs typeface="Arial" pitchFamily="-109" charset="0"/>
              <a:sym typeface="Arial" pitchFamily="-109" charset="0"/>
            </a:endParaRPr>
          </a:p>
        </p:txBody>
      </p:sp>
      <p:sp>
        <p:nvSpPr>
          <p:cNvPr id="617477" name="Text Box 4"/>
          <p:cNvSpPr txBox="1">
            <a:spLocks noChangeArrowheads="1"/>
          </p:cNvSpPr>
          <p:nvPr/>
        </p:nvSpPr>
        <p:spPr bwMode="auto">
          <a:xfrm>
            <a:off x="0" y="1301907"/>
            <a:ext cx="4191000" cy="5632293"/>
          </a:xfrm>
          <a:prstGeom prst="rect">
            <a:avLst/>
          </a:prstGeom>
          <a:noFill/>
          <a:ln w="9525">
            <a:noFill/>
            <a:miter lim="800000"/>
            <a:headEnd/>
            <a:tailEnd/>
          </a:ln>
        </p:spPr>
        <p:txBody>
          <a:bodyPr wrap="square" lIns="91420" tIns="45711" rIns="91420" bIns="45711">
            <a:prstTxWarp prst="textNoShape">
              <a:avLst/>
            </a:prstTxWarp>
            <a:spAutoFit/>
          </a:bodyPr>
          <a:lstStyle/>
          <a:p>
            <a:r>
              <a:rPr lang="en-US" sz="2000" dirty="0">
                <a:solidFill>
                  <a:schemeClr val="bg1"/>
                </a:solidFill>
                <a:latin typeface="Times New Roman" pitchFamily="-109" charset="0"/>
              </a:rPr>
              <a:t>• </a:t>
            </a:r>
            <a:r>
              <a:rPr lang="en-US" sz="2000" dirty="0">
                <a:solidFill>
                  <a:srgbClr val="FFFFCC"/>
                </a:solidFill>
                <a:latin typeface="Avenir Book"/>
                <a:cs typeface="Avenir Book"/>
              </a:rPr>
              <a:t>Measure relative flux in </a:t>
            </a:r>
            <a:r>
              <a:rPr lang="en-US" sz="2000" dirty="0" smtClean="0">
                <a:solidFill>
                  <a:srgbClr val="FFFFCC"/>
                </a:solidFill>
                <a:latin typeface="Avenir Book"/>
                <a:cs typeface="Avenir Book"/>
              </a:rPr>
              <a:t>multiple </a:t>
            </a:r>
          </a:p>
          <a:p>
            <a:r>
              <a:rPr lang="en-US" sz="2000" dirty="0">
                <a:solidFill>
                  <a:srgbClr val="FFFFCC"/>
                </a:solidFill>
                <a:latin typeface="Avenir Book"/>
                <a:cs typeface="Avenir Book"/>
              </a:rPr>
              <a:t> </a:t>
            </a:r>
            <a:r>
              <a:rPr lang="en-US" sz="2000" dirty="0" smtClean="0">
                <a:solidFill>
                  <a:srgbClr val="FFFFCC"/>
                </a:solidFill>
                <a:latin typeface="Avenir Book"/>
                <a:cs typeface="Avenir Book"/>
              </a:rPr>
              <a:t> </a:t>
            </a:r>
            <a:r>
              <a:rPr lang="en-US" sz="2000" dirty="0" smtClean="0">
                <a:solidFill>
                  <a:srgbClr val="FFFFCC"/>
                </a:solidFill>
                <a:latin typeface="Avenir Book"/>
                <a:cs typeface="Avenir Book"/>
              </a:rPr>
              <a:t>filters </a:t>
            </a:r>
            <a:r>
              <a:rPr lang="en-US" sz="2000" dirty="0" smtClean="0">
                <a:solidFill>
                  <a:srgbClr val="FFFFCC"/>
                </a:solidFill>
                <a:latin typeface="Avenir Book"/>
                <a:cs typeface="Avenir Book"/>
              </a:rPr>
              <a:t>(colors</a:t>
            </a:r>
            <a:r>
              <a:rPr lang="en-US" sz="2000" dirty="0" smtClean="0">
                <a:solidFill>
                  <a:srgbClr val="FFFFCC"/>
                </a:solidFill>
                <a:latin typeface="Avenir Book"/>
                <a:cs typeface="Avenir Book"/>
              </a:rPr>
              <a:t>)</a:t>
            </a:r>
          </a:p>
          <a:p>
            <a:endParaRPr lang="en-US" sz="2000" dirty="0">
              <a:solidFill>
                <a:srgbClr val="FFFFCC"/>
              </a:solidFill>
              <a:latin typeface="Avenir Book"/>
              <a:cs typeface="Avenir Book"/>
            </a:endParaRPr>
          </a:p>
          <a:p>
            <a:r>
              <a:rPr lang="en-US" sz="2000" dirty="0">
                <a:solidFill>
                  <a:srgbClr val="FFFFCC"/>
                </a:solidFill>
                <a:latin typeface="Avenir Book"/>
                <a:cs typeface="Avenir Book"/>
              </a:rPr>
              <a:t>• </a:t>
            </a:r>
            <a:r>
              <a:rPr lang="en-US" sz="2000" dirty="0" smtClean="0">
                <a:solidFill>
                  <a:srgbClr val="FFFFCC"/>
                </a:solidFill>
                <a:latin typeface="Avenir Book"/>
                <a:cs typeface="Avenir Book"/>
              </a:rPr>
              <a:t>Fit colors to template spectra or </a:t>
            </a:r>
          </a:p>
          <a:p>
            <a:r>
              <a:rPr lang="en-US" sz="2000" dirty="0">
                <a:solidFill>
                  <a:srgbClr val="FFFFCC"/>
                </a:solidFill>
                <a:latin typeface="Avenir Book"/>
                <a:cs typeface="Avenir Book"/>
              </a:rPr>
              <a:t> </a:t>
            </a:r>
            <a:r>
              <a:rPr lang="en-US" sz="2000" dirty="0" smtClean="0">
                <a:solidFill>
                  <a:srgbClr val="FFFFCC"/>
                </a:solidFill>
                <a:latin typeface="Avenir Book"/>
                <a:cs typeface="Avenir Book"/>
              </a:rPr>
              <a:t> use spectroscopic data to train </a:t>
            </a:r>
          </a:p>
          <a:p>
            <a:r>
              <a:rPr lang="en-US" sz="2000" dirty="0">
                <a:solidFill>
                  <a:srgbClr val="FFFFCC"/>
                </a:solidFill>
                <a:latin typeface="Avenir Book"/>
                <a:cs typeface="Avenir Book"/>
              </a:rPr>
              <a:t> </a:t>
            </a:r>
            <a:r>
              <a:rPr lang="en-US" sz="2000" dirty="0" smtClean="0">
                <a:solidFill>
                  <a:srgbClr val="FFFFCC"/>
                </a:solidFill>
                <a:latin typeface="Avenir Book"/>
                <a:cs typeface="Avenir Book"/>
              </a:rPr>
              <a:t> empirical </a:t>
            </a:r>
            <a:r>
              <a:rPr lang="en-US" sz="2000" dirty="0" smtClean="0">
                <a:solidFill>
                  <a:srgbClr val="FFFF00"/>
                </a:solidFill>
                <a:latin typeface="Avenir Book"/>
                <a:cs typeface="Avenir Book"/>
              </a:rPr>
              <a:t>z=f(colors) </a:t>
            </a:r>
            <a:r>
              <a:rPr lang="en-US" sz="2000" dirty="0" smtClean="0">
                <a:solidFill>
                  <a:srgbClr val="FFFFCC"/>
                </a:solidFill>
                <a:latin typeface="Avenir Book"/>
                <a:cs typeface="Avenir Book"/>
              </a:rPr>
              <a:t>relation. </a:t>
            </a:r>
          </a:p>
          <a:p>
            <a:endParaRPr lang="en-US" sz="2000" dirty="0">
              <a:solidFill>
                <a:srgbClr val="FFFFCC"/>
              </a:solidFill>
              <a:latin typeface="Avenir Book"/>
              <a:cs typeface="Avenir Book"/>
            </a:endParaRPr>
          </a:p>
          <a:p>
            <a:r>
              <a:rPr lang="en-US" sz="2000" dirty="0">
                <a:solidFill>
                  <a:srgbClr val="FFFFCC"/>
                </a:solidFill>
                <a:latin typeface="Avenir Book"/>
                <a:cs typeface="Avenir Book"/>
              </a:rPr>
              <a:t>• Estimate </a:t>
            </a:r>
            <a:r>
              <a:rPr lang="en-US" sz="2000" dirty="0" smtClean="0">
                <a:solidFill>
                  <a:srgbClr val="FFFFCC"/>
                </a:solidFill>
                <a:latin typeface="Avenir Book"/>
                <a:cs typeface="Avenir Book"/>
              </a:rPr>
              <a:t>galaxy redshifts </a:t>
            </a:r>
            <a:r>
              <a:rPr lang="en-US" sz="2000" dirty="0">
                <a:solidFill>
                  <a:srgbClr val="FFFFCC"/>
                </a:solidFill>
                <a:latin typeface="Avenir Book"/>
                <a:cs typeface="Avenir Book"/>
              </a:rPr>
              <a:t>with </a:t>
            </a:r>
            <a:endParaRPr lang="en-US" sz="2000" dirty="0" smtClean="0">
              <a:solidFill>
                <a:srgbClr val="FFFFCC"/>
              </a:solidFill>
              <a:latin typeface="Avenir Book"/>
              <a:cs typeface="Avenir Book"/>
            </a:endParaRPr>
          </a:p>
          <a:p>
            <a:r>
              <a:rPr lang="en-US" sz="2000" dirty="0">
                <a:solidFill>
                  <a:srgbClr val="FFFFCC"/>
                </a:solidFill>
                <a:latin typeface="Avenir Book"/>
                <a:cs typeface="Avenir Book"/>
              </a:rPr>
              <a:t> </a:t>
            </a:r>
            <a:r>
              <a:rPr lang="en-US" sz="2000" dirty="0" smtClean="0">
                <a:solidFill>
                  <a:srgbClr val="FFFFCC"/>
                </a:solidFill>
                <a:latin typeface="Avenir Book"/>
                <a:cs typeface="Avenir Book"/>
              </a:rPr>
              <a:t> </a:t>
            </a:r>
            <a:r>
              <a:rPr lang="en-US" sz="2000" dirty="0" smtClean="0">
                <a:solidFill>
                  <a:srgbClr val="FFFFCC"/>
                </a:solidFill>
                <a:latin typeface="Avenir Book"/>
                <a:cs typeface="Avenir Book"/>
              </a:rPr>
              <a:t>accuracy </a:t>
            </a:r>
            <a:r>
              <a:rPr lang="en-US" sz="2000" dirty="0" smtClean="0">
                <a:solidFill>
                  <a:srgbClr val="FFFFCC"/>
                </a:solidFill>
                <a:latin typeface="Avenir Book"/>
                <a:cs typeface="Avenir Book"/>
                <a:sym typeface="Symbol" pitchFamily="-109" charset="2"/>
              </a:rPr>
              <a:t></a:t>
            </a:r>
            <a:r>
              <a:rPr lang="en-US" sz="2000" dirty="0">
                <a:solidFill>
                  <a:srgbClr val="FFFFCC"/>
                </a:solidFill>
                <a:latin typeface="Avenir Book"/>
                <a:cs typeface="Avenir Book"/>
              </a:rPr>
              <a:t>(z) &lt; 0.1 (~</a:t>
            </a:r>
            <a:r>
              <a:rPr lang="en-US" sz="2000" dirty="0" smtClean="0">
                <a:solidFill>
                  <a:srgbClr val="FFFFCC"/>
                </a:solidFill>
                <a:latin typeface="Avenir Book"/>
                <a:cs typeface="Avenir Book"/>
              </a:rPr>
              <a:t>0.01 </a:t>
            </a:r>
            <a:r>
              <a:rPr lang="en-US" sz="2000" dirty="0">
                <a:solidFill>
                  <a:srgbClr val="FFFFCC"/>
                </a:solidFill>
                <a:latin typeface="Avenir Book"/>
                <a:cs typeface="Avenir Book"/>
              </a:rPr>
              <a:t>for </a:t>
            </a:r>
            <a:endParaRPr lang="en-US" sz="2000" dirty="0" smtClean="0">
              <a:solidFill>
                <a:srgbClr val="FFFFCC"/>
              </a:solidFill>
              <a:latin typeface="Avenir Book"/>
              <a:cs typeface="Avenir Book"/>
            </a:endParaRPr>
          </a:p>
          <a:p>
            <a:r>
              <a:rPr lang="en-US" sz="2000" dirty="0">
                <a:solidFill>
                  <a:srgbClr val="FFFFCC"/>
                </a:solidFill>
                <a:latin typeface="Avenir Book"/>
                <a:cs typeface="Avenir Book"/>
              </a:rPr>
              <a:t> </a:t>
            </a:r>
            <a:r>
              <a:rPr lang="en-US" sz="2000" dirty="0" smtClean="0">
                <a:solidFill>
                  <a:srgbClr val="FFFFCC"/>
                </a:solidFill>
                <a:latin typeface="Avenir Book"/>
                <a:cs typeface="Avenir Book"/>
              </a:rPr>
              <a:t> </a:t>
            </a:r>
            <a:r>
              <a:rPr lang="en-US" sz="2000" dirty="0" smtClean="0">
                <a:solidFill>
                  <a:srgbClr val="FFFFCC"/>
                </a:solidFill>
                <a:latin typeface="Avenir Book"/>
                <a:cs typeface="Avenir Book"/>
              </a:rPr>
              <a:t>clusters</a:t>
            </a:r>
            <a:r>
              <a:rPr lang="en-US" sz="2000" dirty="0">
                <a:solidFill>
                  <a:srgbClr val="FFFFCC"/>
                </a:solidFill>
                <a:latin typeface="Avenir Book"/>
                <a:cs typeface="Avenir Book"/>
              </a:rPr>
              <a:t>)</a:t>
            </a:r>
          </a:p>
          <a:p>
            <a:endParaRPr lang="en-US" sz="2000" dirty="0">
              <a:solidFill>
                <a:srgbClr val="FFFFCC"/>
              </a:solidFill>
              <a:latin typeface="Avenir Book"/>
              <a:cs typeface="Avenir Book"/>
            </a:endParaRPr>
          </a:p>
          <a:p>
            <a:r>
              <a:rPr lang="en-US" sz="2000" dirty="0">
                <a:solidFill>
                  <a:srgbClr val="FFFFCC"/>
                </a:solidFill>
                <a:latin typeface="Avenir Book"/>
                <a:cs typeface="Avenir Book"/>
              </a:rPr>
              <a:t>• Precision is sufficient </a:t>
            </a:r>
            <a:r>
              <a:rPr lang="en-US" sz="2000" dirty="0" smtClean="0">
                <a:solidFill>
                  <a:srgbClr val="FFFFCC"/>
                </a:solidFill>
                <a:latin typeface="Avenir Book"/>
                <a:cs typeface="Avenir Book"/>
              </a:rPr>
              <a:t>for </a:t>
            </a:r>
            <a:r>
              <a:rPr lang="en-US" sz="2000" dirty="0">
                <a:solidFill>
                  <a:srgbClr val="FFFFCC"/>
                </a:solidFill>
                <a:latin typeface="Avenir Book"/>
                <a:cs typeface="Avenir Book"/>
              </a:rPr>
              <a:t>Dark </a:t>
            </a:r>
            <a:endParaRPr lang="en-US" sz="2000" dirty="0" smtClean="0">
              <a:solidFill>
                <a:srgbClr val="FFFFCC"/>
              </a:solidFill>
              <a:latin typeface="Avenir Book"/>
              <a:cs typeface="Avenir Book"/>
            </a:endParaRPr>
          </a:p>
          <a:p>
            <a:r>
              <a:rPr lang="en-US" sz="2000" dirty="0">
                <a:solidFill>
                  <a:srgbClr val="FFFFCC"/>
                </a:solidFill>
                <a:latin typeface="Avenir Book"/>
                <a:cs typeface="Avenir Book"/>
              </a:rPr>
              <a:t> </a:t>
            </a:r>
            <a:r>
              <a:rPr lang="en-US" sz="2000" dirty="0" smtClean="0">
                <a:solidFill>
                  <a:srgbClr val="FFFFCC"/>
                </a:solidFill>
                <a:latin typeface="Avenir Book"/>
                <a:cs typeface="Avenir Book"/>
              </a:rPr>
              <a:t> </a:t>
            </a:r>
            <a:r>
              <a:rPr lang="en-US" sz="2000" dirty="0" smtClean="0">
                <a:solidFill>
                  <a:srgbClr val="FFFFCC"/>
                </a:solidFill>
                <a:latin typeface="Avenir Book"/>
                <a:cs typeface="Avenir Book"/>
              </a:rPr>
              <a:t>Energy </a:t>
            </a:r>
            <a:r>
              <a:rPr lang="en-US" sz="2000" dirty="0">
                <a:solidFill>
                  <a:srgbClr val="FFFFCC"/>
                </a:solidFill>
                <a:latin typeface="Avenir Book"/>
                <a:cs typeface="Avenir Book"/>
              </a:rPr>
              <a:t>probes, </a:t>
            </a:r>
            <a:r>
              <a:rPr lang="en-US" sz="2000" i="1" dirty="0" smtClean="0">
                <a:solidFill>
                  <a:srgbClr val="FFFFCC"/>
                </a:solidFill>
                <a:latin typeface="Avenir Book"/>
                <a:cs typeface="Avenir Book"/>
              </a:rPr>
              <a:t>provided</a:t>
            </a:r>
            <a:r>
              <a:rPr lang="en-US" sz="2000" dirty="0" smtClean="0">
                <a:solidFill>
                  <a:srgbClr val="FFFFCC"/>
                </a:solidFill>
                <a:latin typeface="Avenir Book"/>
                <a:cs typeface="Avenir Book"/>
              </a:rPr>
              <a:t> </a:t>
            </a:r>
            <a:r>
              <a:rPr lang="en-US" sz="2000" dirty="0">
                <a:solidFill>
                  <a:srgbClr val="FFFFCC"/>
                </a:solidFill>
                <a:latin typeface="Avenir Book"/>
                <a:cs typeface="Avenir Book"/>
              </a:rPr>
              <a:t>error </a:t>
            </a:r>
            <a:endParaRPr lang="en-US" sz="2000" dirty="0" smtClean="0">
              <a:solidFill>
                <a:srgbClr val="FFFFCC"/>
              </a:solidFill>
              <a:latin typeface="Avenir Book"/>
              <a:cs typeface="Avenir Book"/>
            </a:endParaRPr>
          </a:p>
          <a:p>
            <a:r>
              <a:rPr lang="en-US" sz="2000" dirty="0">
                <a:solidFill>
                  <a:srgbClr val="FFFFCC"/>
                </a:solidFill>
                <a:latin typeface="Avenir Book"/>
                <a:cs typeface="Avenir Book"/>
              </a:rPr>
              <a:t> </a:t>
            </a:r>
            <a:r>
              <a:rPr lang="en-US" sz="2000" dirty="0" smtClean="0">
                <a:solidFill>
                  <a:srgbClr val="FFFFCC"/>
                </a:solidFill>
                <a:latin typeface="Avenir Book"/>
                <a:cs typeface="Avenir Book"/>
              </a:rPr>
              <a:t> </a:t>
            </a:r>
            <a:r>
              <a:rPr lang="en-US" sz="2000" dirty="0" smtClean="0">
                <a:solidFill>
                  <a:srgbClr val="FFFFCC"/>
                </a:solidFill>
                <a:latin typeface="Avenir Book"/>
                <a:cs typeface="Avenir Book"/>
              </a:rPr>
              <a:t>distributions well </a:t>
            </a:r>
            <a:r>
              <a:rPr lang="en-US" sz="2000" dirty="0">
                <a:solidFill>
                  <a:srgbClr val="FFFFCC"/>
                </a:solidFill>
                <a:latin typeface="Avenir Book"/>
                <a:cs typeface="Avenir Book"/>
              </a:rPr>
              <a:t>measured</a:t>
            </a:r>
            <a:r>
              <a:rPr lang="en-US" sz="2000" dirty="0" smtClean="0">
                <a:solidFill>
                  <a:srgbClr val="FFFFCC"/>
                </a:solidFill>
                <a:latin typeface="Avenir Book"/>
                <a:cs typeface="Avenir Book"/>
              </a:rPr>
              <a:t>.</a:t>
            </a:r>
          </a:p>
          <a:p>
            <a:endParaRPr lang="en-US" sz="2000" dirty="0" smtClean="0">
              <a:solidFill>
                <a:srgbClr val="FFFFCC"/>
              </a:solidFill>
              <a:latin typeface="Avenir Book"/>
              <a:cs typeface="Avenir Book"/>
            </a:endParaRPr>
          </a:p>
          <a:p>
            <a:pPr>
              <a:buFont typeface="Arial"/>
              <a:buChar char="•"/>
            </a:pPr>
            <a:r>
              <a:rPr lang="en-US" sz="2000" dirty="0" smtClean="0">
                <a:solidFill>
                  <a:srgbClr val="FFFF00"/>
                </a:solidFill>
                <a:latin typeface="Avenir Book"/>
                <a:cs typeface="Avenir Book"/>
              </a:rPr>
              <a:t> Challenge: </a:t>
            </a:r>
            <a:r>
              <a:rPr lang="en-US" sz="2000" dirty="0" smtClean="0">
                <a:solidFill>
                  <a:srgbClr val="FFFFCC"/>
                </a:solidFill>
                <a:latin typeface="Avenir Book"/>
                <a:cs typeface="Avenir Book"/>
              </a:rPr>
              <a:t>spectroscopic data </a:t>
            </a:r>
          </a:p>
          <a:p>
            <a:r>
              <a:rPr lang="en-US" sz="2000" dirty="0">
                <a:solidFill>
                  <a:srgbClr val="FFFFCC"/>
                </a:solidFill>
                <a:latin typeface="Avenir Book"/>
                <a:cs typeface="Avenir Book"/>
              </a:rPr>
              <a:t> </a:t>
            </a:r>
            <a:r>
              <a:rPr lang="en-US" sz="2000" dirty="0" smtClean="0">
                <a:solidFill>
                  <a:srgbClr val="FFFFCC"/>
                </a:solidFill>
                <a:latin typeface="Avenir Book"/>
                <a:cs typeface="Avenir Book"/>
              </a:rPr>
              <a:t> </a:t>
            </a:r>
            <a:r>
              <a:rPr lang="en-US" sz="2000" dirty="0" smtClean="0">
                <a:solidFill>
                  <a:srgbClr val="FFFFCC"/>
                </a:solidFill>
                <a:latin typeface="Avenir Book"/>
                <a:cs typeface="Avenir Book"/>
              </a:rPr>
              <a:t>not complete to depth of </a:t>
            </a:r>
            <a:r>
              <a:rPr lang="en-US" sz="2000" dirty="0" smtClean="0">
                <a:solidFill>
                  <a:srgbClr val="FFFFCC"/>
                </a:solidFill>
                <a:latin typeface="Avenir Book"/>
                <a:cs typeface="Avenir Book"/>
              </a:rPr>
              <a:t>survey   </a:t>
            </a:r>
          </a:p>
          <a:p>
            <a:r>
              <a:rPr lang="en-US" sz="2000" dirty="0" smtClean="0">
                <a:solidFill>
                  <a:schemeClr val="bg1"/>
                </a:solidFill>
              </a:rPr>
              <a:t>  </a:t>
            </a:r>
          </a:p>
        </p:txBody>
      </p:sp>
      <p:pic>
        <p:nvPicPr>
          <p:cNvPr id="617479" name="Picture 6"/>
          <p:cNvPicPr>
            <a:picLocks noChangeAspect="1" noChangeArrowheads="1"/>
          </p:cNvPicPr>
          <p:nvPr/>
        </p:nvPicPr>
        <p:blipFill>
          <a:blip r:embed="rId3"/>
          <a:srcRect/>
          <a:stretch>
            <a:fillRect/>
          </a:stretch>
        </p:blipFill>
        <p:spPr bwMode="auto">
          <a:xfrm>
            <a:off x="4191000" y="1447800"/>
            <a:ext cx="4724400" cy="4724400"/>
          </a:xfrm>
          <a:prstGeom prst="rect">
            <a:avLst/>
          </a:prstGeom>
          <a:noFill/>
          <a:ln w="9525">
            <a:noFill/>
            <a:miter lim="800000"/>
            <a:headEnd/>
            <a:tailEnd/>
          </a:ln>
        </p:spPr>
      </p:pic>
      <p:sp>
        <p:nvSpPr>
          <p:cNvPr id="617480" name="Text Box 7"/>
          <p:cNvSpPr txBox="1">
            <a:spLocks/>
          </p:cNvSpPr>
          <p:nvPr/>
        </p:nvSpPr>
        <p:spPr bwMode="auto">
          <a:xfrm>
            <a:off x="5340350" y="1368425"/>
            <a:ext cx="2776538" cy="369888"/>
          </a:xfrm>
          <a:prstGeom prst="rect">
            <a:avLst/>
          </a:prstGeom>
          <a:noFill/>
          <a:ln w="12700">
            <a:noFill/>
            <a:miter lim="800000"/>
            <a:headEnd/>
            <a:tailEnd/>
          </a:ln>
        </p:spPr>
        <p:txBody>
          <a:bodyPr wrap="none" lIns="91420" tIns="45711" rIns="91420" bIns="45711">
            <a:prstTxWarp prst="textNoShape">
              <a:avLst/>
            </a:prstTxWarp>
            <a:spAutoFit/>
          </a:bodyPr>
          <a:lstStyle/>
          <a:p>
            <a:r>
              <a:rPr lang="en-US" dirty="0">
                <a:solidFill>
                  <a:schemeClr val="tx1"/>
                </a:solidFill>
                <a:latin typeface="Avenir Book"/>
                <a:cs typeface="Avenir Book"/>
              </a:rPr>
              <a:t>Elliptical galaxy spectrum</a:t>
            </a: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Slide Number Placeholder 5"/>
          <p:cNvSpPr>
            <a:spLocks noGrp="1"/>
          </p:cNvSpPr>
          <p:nvPr>
            <p:ph type="sldNum" sz="quarter" idx="4294967295"/>
          </p:nvPr>
        </p:nvSpPr>
        <p:spPr>
          <a:xfrm>
            <a:off x="7239000" y="6324600"/>
            <a:ext cx="1905000" cy="457200"/>
          </a:xfrm>
          <a:noFill/>
        </p:spPr>
        <p:txBody>
          <a:bodyPr/>
          <a:lstStyle/>
          <a:p>
            <a:endParaRPr lang="en-US" smtClean="0">
              <a:latin typeface="Arial" pitchFamily="-109" charset="0"/>
              <a:ea typeface="Arial" pitchFamily="-109" charset="0"/>
              <a:cs typeface="Arial" pitchFamily="-109" charset="0"/>
              <a:sym typeface="Arial" pitchFamily="-109" charset="0"/>
            </a:endParaRPr>
          </a:p>
          <a:p>
            <a:fld id="{51E1463E-5D44-814F-B491-8FECA681AE8E}" type="slidenum">
              <a:rPr lang="en-US" sz="1200" smtClean="0">
                <a:latin typeface="Arial" pitchFamily="-109" charset="0"/>
                <a:ea typeface="Arial" pitchFamily="-109" charset="0"/>
                <a:cs typeface="Arial" pitchFamily="-109" charset="0"/>
                <a:sym typeface="Arial" pitchFamily="-109" charset="0"/>
              </a:rPr>
              <a:pPr/>
              <a:t>27</a:t>
            </a:fld>
            <a:endParaRPr lang="en-US" smtClean="0">
              <a:latin typeface="Arial" pitchFamily="-109" charset="0"/>
              <a:ea typeface="Arial" pitchFamily="-109" charset="0"/>
              <a:cs typeface="Arial" pitchFamily="-109" charset="0"/>
              <a:sym typeface="Arial" pitchFamily="-109" charset="0"/>
            </a:endParaRPr>
          </a:p>
        </p:txBody>
      </p:sp>
      <p:pic>
        <p:nvPicPr>
          <p:cNvPr id="620547" name="Picture 2" descr="zpzs"/>
          <p:cNvPicPr>
            <a:picLocks noChangeAspect="1" noChangeArrowheads="1"/>
          </p:cNvPicPr>
          <p:nvPr/>
        </p:nvPicPr>
        <p:blipFill>
          <a:blip r:embed="rId3"/>
          <a:srcRect/>
          <a:stretch>
            <a:fillRect/>
          </a:stretch>
        </p:blipFill>
        <p:spPr bwMode="auto">
          <a:xfrm>
            <a:off x="3733800" y="1371600"/>
            <a:ext cx="4953000" cy="4953000"/>
          </a:xfrm>
          <a:prstGeom prst="rect">
            <a:avLst/>
          </a:prstGeom>
          <a:noFill/>
          <a:ln w="9525">
            <a:noFill/>
            <a:miter lim="800000"/>
            <a:headEnd/>
            <a:tailEnd/>
          </a:ln>
        </p:spPr>
      </p:pic>
      <p:sp>
        <p:nvSpPr>
          <p:cNvPr id="620548" name="Text Box 3"/>
          <p:cNvSpPr txBox="1">
            <a:spLocks/>
          </p:cNvSpPr>
          <p:nvPr/>
        </p:nvSpPr>
        <p:spPr bwMode="auto">
          <a:xfrm>
            <a:off x="4343400" y="1676400"/>
            <a:ext cx="1398588" cy="461963"/>
          </a:xfrm>
          <a:prstGeom prst="rect">
            <a:avLst/>
          </a:prstGeom>
          <a:noFill/>
          <a:ln w="12700">
            <a:noFill/>
            <a:miter lim="800000"/>
            <a:headEnd/>
            <a:tailEnd/>
          </a:ln>
        </p:spPr>
        <p:txBody>
          <a:bodyPr wrap="none" lIns="91420" tIns="45711" rIns="91420" bIns="45711">
            <a:prstTxWarp prst="textNoShape">
              <a:avLst/>
            </a:prstTxWarp>
            <a:spAutoFit/>
          </a:bodyPr>
          <a:lstStyle/>
          <a:p>
            <a:r>
              <a:rPr lang="en-US" sz="2400" dirty="0">
                <a:latin typeface="Avenir Book"/>
                <a:cs typeface="Avenir Book"/>
              </a:rPr>
              <a:t>DES </a:t>
            </a:r>
            <a:r>
              <a:rPr lang="en-US" sz="2400" dirty="0" err="1">
                <a:latin typeface="Avenir Book"/>
                <a:cs typeface="Avenir Book"/>
              </a:rPr>
              <a:t>griz</a:t>
            </a:r>
            <a:endParaRPr lang="en-US" sz="2000" dirty="0">
              <a:latin typeface="Avenir Book"/>
              <a:cs typeface="Avenir Book"/>
            </a:endParaRPr>
          </a:p>
        </p:txBody>
      </p:sp>
      <p:sp>
        <p:nvSpPr>
          <p:cNvPr id="620549" name="Text Box 4"/>
          <p:cNvSpPr txBox="1">
            <a:spLocks noChangeArrowheads="1"/>
          </p:cNvSpPr>
          <p:nvPr/>
        </p:nvSpPr>
        <p:spPr bwMode="auto">
          <a:xfrm>
            <a:off x="304800" y="1676400"/>
            <a:ext cx="2405063" cy="793750"/>
          </a:xfrm>
          <a:prstGeom prst="rect">
            <a:avLst/>
          </a:prstGeom>
          <a:noFill/>
          <a:ln w="9525">
            <a:noFill/>
            <a:miter lim="800000"/>
            <a:headEnd/>
            <a:tailEnd/>
          </a:ln>
        </p:spPr>
        <p:txBody>
          <a:bodyPr lIns="91400" tIns="45702" rIns="91400" bIns="45702">
            <a:prstTxWarp prst="textNoShape">
              <a:avLst/>
            </a:prstTxWarp>
            <a:spAutoFit/>
          </a:bodyPr>
          <a:lstStyle/>
          <a:p>
            <a:r>
              <a:rPr lang="en-US" sz="2800" dirty="0">
                <a:solidFill>
                  <a:srgbClr val="FFFFCC"/>
                </a:solidFill>
                <a:latin typeface="Avenir Book"/>
                <a:cs typeface="Avenir Book"/>
              </a:rPr>
              <a:t>DES</a:t>
            </a:r>
          </a:p>
          <a:p>
            <a:endParaRPr lang="en-US" dirty="0">
              <a:solidFill>
                <a:schemeClr val="tx1"/>
              </a:solidFill>
            </a:endParaRPr>
          </a:p>
        </p:txBody>
      </p:sp>
      <p:sp>
        <p:nvSpPr>
          <p:cNvPr id="620550" name="Text Box 5"/>
          <p:cNvSpPr txBox="1">
            <a:spLocks noChangeArrowheads="1"/>
          </p:cNvSpPr>
          <p:nvPr/>
        </p:nvSpPr>
        <p:spPr bwMode="auto">
          <a:xfrm>
            <a:off x="304800" y="2330982"/>
            <a:ext cx="3429000" cy="3231618"/>
          </a:xfrm>
          <a:prstGeom prst="rect">
            <a:avLst/>
          </a:prstGeom>
          <a:noFill/>
          <a:ln w="9525">
            <a:noFill/>
            <a:miter lim="800000"/>
            <a:headEnd/>
            <a:tailEnd/>
          </a:ln>
        </p:spPr>
        <p:txBody>
          <a:bodyPr wrap="square" lIns="91400" tIns="45702" rIns="91400" bIns="45702">
            <a:prstTxWarp prst="textNoShape">
              <a:avLst/>
            </a:prstTxWarp>
            <a:spAutoFit/>
          </a:bodyPr>
          <a:lstStyle/>
          <a:p>
            <a:r>
              <a:rPr lang="en-US" sz="2000" dirty="0">
                <a:solidFill>
                  <a:srgbClr val="FFFFCC"/>
                </a:solidFill>
                <a:latin typeface="Avenir Book"/>
                <a:cs typeface="Avenir Book"/>
              </a:rPr>
              <a:t>10</a:t>
            </a:r>
            <a:r>
              <a:rPr lang="en-US" sz="2000" dirty="0">
                <a:solidFill>
                  <a:srgbClr val="FFFFCC"/>
                </a:solidFill>
                <a:latin typeface="Avenir Book"/>
                <a:cs typeface="Avenir Book"/>
                <a:sym typeface="Symbol" pitchFamily="-109" charset="2"/>
              </a:rPr>
              <a:t></a:t>
            </a:r>
            <a:r>
              <a:rPr lang="en-US" sz="2000" dirty="0">
                <a:solidFill>
                  <a:srgbClr val="FFFFCC"/>
                </a:solidFill>
                <a:latin typeface="Avenir Book"/>
                <a:cs typeface="Avenir Book"/>
              </a:rPr>
              <a:t> Limiting Magnitudes</a:t>
            </a:r>
          </a:p>
          <a:p>
            <a:r>
              <a:rPr lang="en-US" dirty="0">
                <a:solidFill>
                  <a:srgbClr val="FFFFCC"/>
                </a:solidFill>
                <a:latin typeface="Avenir Book"/>
                <a:cs typeface="Avenir Book"/>
              </a:rPr>
              <a:t>  </a:t>
            </a:r>
            <a:r>
              <a:rPr lang="en-US" dirty="0" err="1">
                <a:solidFill>
                  <a:srgbClr val="FFFFCC"/>
                </a:solidFill>
                <a:latin typeface="Avenir Book"/>
                <a:cs typeface="Avenir Book"/>
              </a:rPr>
              <a:t>g</a:t>
            </a:r>
            <a:r>
              <a:rPr lang="en-US" dirty="0">
                <a:solidFill>
                  <a:srgbClr val="FFFFCC"/>
                </a:solidFill>
                <a:latin typeface="Avenir Book"/>
                <a:cs typeface="Avenir Book"/>
              </a:rPr>
              <a:t>	24.6</a:t>
            </a:r>
          </a:p>
          <a:p>
            <a:r>
              <a:rPr lang="en-US" dirty="0">
                <a:solidFill>
                  <a:srgbClr val="FFFFCC"/>
                </a:solidFill>
                <a:latin typeface="Avenir Book"/>
                <a:cs typeface="Avenir Book"/>
              </a:rPr>
              <a:t>  </a:t>
            </a:r>
            <a:r>
              <a:rPr lang="en-US" dirty="0" err="1">
                <a:solidFill>
                  <a:srgbClr val="FFFFCC"/>
                </a:solidFill>
                <a:latin typeface="Avenir Book"/>
                <a:cs typeface="Avenir Book"/>
              </a:rPr>
              <a:t>r</a:t>
            </a:r>
            <a:r>
              <a:rPr lang="en-US" dirty="0">
                <a:solidFill>
                  <a:srgbClr val="FFFFCC"/>
                </a:solidFill>
                <a:latin typeface="Avenir Book"/>
                <a:cs typeface="Avenir Book"/>
              </a:rPr>
              <a:t>	24.1</a:t>
            </a:r>
          </a:p>
          <a:p>
            <a:r>
              <a:rPr lang="en-US" dirty="0">
                <a:solidFill>
                  <a:srgbClr val="FFFFCC"/>
                </a:solidFill>
                <a:latin typeface="Avenir Book"/>
                <a:cs typeface="Avenir Book"/>
              </a:rPr>
              <a:t>  </a:t>
            </a:r>
            <a:r>
              <a:rPr lang="en-US" dirty="0" err="1">
                <a:solidFill>
                  <a:srgbClr val="FFFFCC"/>
                </a:solidFill>
                <a:latin typeface="Avenir Book"/>
                <a:cs typeface="Avenir Book"/>
              </a:rPr>
              <a:t>i</a:t>
            </a:r>
            <a:r>
              <a:rPr lang="en-US" dirty="0">
                <a:solidFill>
                  <a:srgbClr val="FFFFCC"/>
                </a:solidFill>
                <a:latin typeface="Avenir Book"/>
                <a:cs typeface="Avenir Book"/>
              </a:rPr>
              <a:t>	24.0</a:t>
            </a:r>
          </a:p>
          <a:p>
            <a:r>
              <a:rPr lang="en-US" dirty="0">
                <a:solidFill>
                  <a:srgbClr val="FFFFCC"/>
                </a:solidFill>
                <a:latin typeface="Avenir Book"/>
                <a:cs typeface="Avenir Book"/>
              </a:rPr>
              <a:t>  </a:t>
            </a:r>
            <a:r>
              <a:rPr lang="en-US" dirty="0" err="1">
                <a:solidFill>
                  <a:srgbClr val="FFFFCC"/>
                </a:solidFill>
                <a:latin typeface="Avenir Book"/>
                <a:cs typeface="Avenir Book"/>
              </a:rPr>
              <a:t>z</a:t>
            </a:r>
            <a:r>
              <a:rPr lang="en-US" dirty="0">
                <a:solidFill>
                  <a:srgbClr val="FFFFCC"/>
                </a:solidFill>
                <a:latin typeface="Avenir Book"/>
                <a:cs typeface="Avenir Book"/>
              </a:rPr>
              <a:t>	</a:t>
            </a:r>
            <a:r>
              <a:rPr lang="en-US" dirty="0" smtClean="0">
                <a:solidFill>
                  <a:srgbClr val="FFFFCC"/>
                </a:solidFill>
                <a:latin typeface="Avenir Book"/>
                <a:cs typeface="Avenir Book"/>
              </a:rPr>
              <a:t>23.8</a:t>
            </a:r>
          </a:p>
          <a:p>
            <a:r>
              <a:rPr lang="en-US" dirty="0" smtClean="0">
                <a:solidFill>
                  <a:srgbClr val="FFFFCC"/>
                </a:solidFill>
                <a:latin typeface="Avenir Book"/>
                <a:cs typeface="Avenir Book"/>
              </a:rPr>
              <a:t>  Y          21.6</a:t>
            </a:r>
          </a:p>
          <a:p>
            <a:endParaRPr lang="en-US" dirty="0" smtClean="0">
              <a:solidFill>
                <a:srgbClr val="FFFFCC"/>
              </a:solidFill>
              <a:latin typeface="Avenir Book"/>
              <a:cs typeface="Avenir Book"/>
            </a:endParaRPr>
          </a:p>
          <a:p>
            <a:endParaRPr lang="en-US" dirty="0">
              <a:solidFill>
                <a:srgbClr val="FFFFCC"/>
              </a:solidFill>
              <a:latin typeface="Avenir Book"/>
              <a:cs typeface="Avenir Book"/>
            </a:endParaRPr>
          </a:p>
          <a:p>
            <a:r>
              <a:rPr lang="en-US" sz="2000" dirty="0">
                <a:solidFill>
                  <a:srgbClr val="FFFFCC"/>
                </a:solidFill>
                <a:latin typeface="Avenir Book"/>
                <a:cs typeface="Avenir Book"/>
              </a:rPr>
              <a:t>+2% photometric calibration</a:t>
            </a:r>
          </a:p>
          <a:p>
            <a:r>
              <a:rPr lang="en-US" sz="2000" dirty="0">
                <a:solidFill>
                  <a:srgbClr val="FFFFCC"/>
                </a:solidFill>
                <a:latin typeface="Avenir Book"/>
                <a:cs typeface="Avenir Book"/>
              </a:rPr>
              <a:t>error added in </a:t>
            </a:r>
            <a:r>
              <a:rPr lang="en-US" sz="2000" dirty="0" err="1">
                <a:solidFill>
                  <a:srgbClr val="FFFFCC"/>
                </a:solidFill>
                <a:latin typeface="Avenir Book"/>
                <a:cs typeface="Avenir Book"/>
              </a:rPr>
              <a:t>quadrature</a:t>
            </a:r>
            <a:endParaRPr lang="en-US" sz="2000" dirty="0">
              <a:solidFill>
                <a:srgbClr val="FFFFCC"/>
              </a:solidFill>
              <a:latin typeface="Avenir Book"/>
              <a:cs typeface="Avenir Book"/>
            </a:endParaRPr>
          </a:p>
          <a:p>
            <a:endParaRPr lang="en-US" dirty="0" smtClean="0">
              <a:solidFill>
                <a:schemeClr val="bg1"/>
              </a:solidFill>
            </a:endParaRPr>
          </a:p>
        </p:txBody>
      </p:sp>
      <p:sp>
        <p:nvSpPr>
          <p:cNvPr id="620551" name="Rectangle 6"/>
          <p:cNvSpPr>
            <a:spLocks noChangeArrowheads="1"/>
          </p:cNvSpPr>
          <p:nvPr/>
        </p:nvSpPr>
        <p:spPr bwMode="auto">
          <a:xfrm>
            <a:off x="1905000" y="304800"/>
            <a:ext cx="5838179" cy="637728"/>
          </a:xfrm>
          <a:prstGeom prst="rect">
            <a:avLst/>
          </a:prstGeom>
          <a:noFill/>
          <a:ln w="9525">
            <a:noFill/>
            <a:miter lim="800000"/>
            <a:headEnd/>
            <a:tailEnd/>
          </a:ln>
        </p:spPr>
        <p:txBody>
          <a:bodyPr wrap="none" lIns="82918" tIns="41460" rIns="82918" bIns="41460">
            <a:prstTxWarp prst="textNoShape">
              <a:avLst/>
            </a:prstTxWarp>
            <a:spAutoFit/>
          </a:bodyPr>
          <a:lstStyle/>
          <a:p>
            <a:pPr defTabSz="827088" eaLnBrk="0" hangingPunct="0"/>
            <a:r>
              <a:rPr lang="en-GB" sz="3600" dirty="0" smtClean="0">
                <a:solidFill>
                  <a:srgbClr val="FFFFCC"/>
                </a:solidFill>
                <a:latin typeface="Avenir Book"/>
                <a:ea typeface="HG Mincho Light J" charset="0"/>
                <a:cs typeface="Avenir Book"/>
              </a:rPr>
              <a:t>Galaxy Photo-z Simulations</a:t>
            </a:r>
            <a:endParaRPr lang="en-US" sz="4000" dirty="0">
              <a:solidFill>
                <a:srgbClr val="FFFFCC"/>
              </a:solidFill>
              <a:latin typeface="Avenir Book"/>
              <a:ea typeface="HG Mincho Light J" charset="0"/>
              <a:cs typeface="Avenir Book"/>
            </a:endParaRPr>
          </a:p>
        </p:txBody>
      </p:sp>
      <p:sp>
        <p:nvSpPr>
          <p:cNvPr id="854023" name="Text Box 7"/>
          <p:cNvSpPr txBox="1">
            <a:spLocks/>
          </p:cNvSpPr>
          <p:nvPr/>
        </p:nvSpPr>
        <p:spPr bwMode="auto">
          <a:xfrm>
            <a:off x="1066800" y="1671638"/>
            <a:ext cx="1276350" cy="525462"/>
          </a:xfrm>
          <a:prstGeom prst="rect">
            <a:avLst/>
          </a:prstGeom>
          <a:noFill/>
          <a:ln w="12700">
            <a:noFill/>
            <a:miter lim="800000"/>
            <a:headEnd/>
            <a:tailEnd/>
          </a:ln>
        </p:spPr>
        <p:txBody>
          <a:bodyPr wrap="none" lIns="91420" tIns="45711" rIns="91420" bIns="45711">
            <a:prstTxWarp prst="textNoShape">
              <a:avLst/>
            </a:prstTxWarp>
            <a:spAutoFit/>
          </a:bodyPr>
          <a:lstStyle/>
          <a:p>
            <a:r>
              <a:rPr lang="en-US" sz="2800" dirty="0">
                <a:solidFill>
                  <a:srgbClr val="D70F14"/>
                </a:solidFill>
                <a:latin typeface="Avenir Book"/>
                <a:cs typeface="Avenir Book"/>
              </a:rPr>
              <a:t>+VHS* </a:t>
            </a:r>
            <a:endParaRPr lang="en-US" sz="2400" dirty="0">
              <a:solidFill>
                <a:srgbClr val="F4FF20"/>
              </a:solidFill>
              <a:latin typeface="Avenir Book"/>
              <a:cs typeface="Avenir Book"/>
            </a:endParaRPr>
          </a:p>
        </p:txBody>
      </p:sp>
      <p:pic>
        <p:nvPicPr>
          <p:cNvPr id="854027" name="Picture 11" descr="zpzs"/>
          <p:cNvPicPr>
            <a:picLocks noChangeAspect="1" noChangeArrowheads="1"/>
          </p:cNvPicPr>
          <p:nvPr/>
        </p:nvPicPr>
        <p:blipFill>
          <a:blip r:embed="rId4"/>
          <a:srcRect/>
          <a:stretch>
            <a:fillRect/>
          </a:stretch>
        </p:blipFill>
        <p:spPr bwMode="auto">
          <a:xfrm>
            <a:off x="3733800" y="1371600"/>
            <a:ext cx="4953000" cy="4953000"/>
          </a:xfrm>
          <a:prstGeom prst="rect">
            <a:avLst/>
          </a:prstGeom>
          <a:noFill/>
          <a:ln w="9525">
            <a:noFill/>
            <a:miter lim="800000"/>
            <a:headEnd/>
            <a:tailEnd/>
          </a:ln>
        </p:spPr>
      </p:pic>
      <p:sp>
        <p:nvSpPr>
          <p:cNvPr id="854025" name="Text Box 9"/>
          <p:cNvSpPr txBox="1">
            <a:spLocks/>
          </p:cNvSpPr>
          <p:nvPr/>
        </p:nvSpPr>
        <p:spPr bwMode="auto">
          <a:xfrm>
            <a:off x="4495800" y="2438400"/>
            <a:ext cx="968375" cy="457200"/>
          </a:xfrm>
          <a:prstGeom prst="rect">
            <a:avLst/>
          </a:prstGeom>
          <a:noFill/>
          <a:ln w="12700">
            <a:noFill/>
            <a:miter lim="800000"/>
            <a:headEnd/>
            <a:tailEnd/>
          </a:ln>
        </p:spPr>
        <p:txBody>
          <a:bodyPr lIns="91420" tIns="45711" rIns="91420" bIns="45711">
            <a:prstTxWarp prst="textNoShape">
              <a:avLst/>
            </a:prstTxWarp>
            <a:spAutoFit/>
          </a:bodyPr>
          <a:lstStyle/>
          <a:p>
            <a:pPr>
              <a:spcBef>
                <a:spcPct val="50000"/>
              </a:spcBef>
            </a:pPr>
            <a:endParaRPr lang="en-US" sz="2400">
              <a:latin typeface="Times New Roman" pitchFamily="-109" charset="0"/>
            </a:endParaRPr>
          </a:p>
        </p:txBody>
      </p:sp>
      <p:sp>
        <p:nvSpPr>
          <p:cNvPr id="854026" name="Rectangle 10"/>
          <p:cNvSpPr>
            <a:spLocks/>
          </p:cNvSpPr>
          <p:nvPr/>
        </p:nvSpPr>
        <p:spPr bwMode="auto">
          <a:xfrm>
            <a:off x="7010400" y="5105400"/>
            <a:ext cx="1143000" cy="381000"/>
          </a:xfrm>
          <a:prstGeom prst="rect">
            <a:avLst/>
          </a:prstGeom>
          <a:solidFill>
            <a:schemeClr val="bg1"/>
          </a:solidFill>
          <a:ln w="12700">
            <a:noFill/>
            <a:miter lim="800000"/>
            <a:headEnd/>
            <a:tailEnd/>
          </a:ln>
        </p:spPr>
        <p:txBody>
          <a:bodyPr wrap="none" lIns="91420" tIns="45711" rIns="91420" bIns="45711" anchor="ctr">
            <a:prstTxWarp prst="textNoShape">
              <a:avLst/>
            </a:prstTxWarp>
          </a:bodyPr>
          <a:lstStyle/>
          <a:p>
            <a:endParaRPr lang="en-US"/>
          </a:p>
        </p:txBody>
      </p:sp>
      <p:sp>
        <p:nvSpPr>
          <p:cNvPr id="854028" name="Text Box 12"/>
          <p:cNvSpPr txBox="1">
            <a:spLocks/>
          </p:cNvSpPr>
          <p:nvPr/>
        </p:nvSpPr>
        <p:spPr bwMode="auto">
          <a:xfrm>
            <a:off x="4343400" y="1752600"/>
            <a:ext cx="2492375" cy="1915891"/>
          </a:xfrm>
          <a:prstGeom prst="rect">
            <a:avLst/>
          </a:prstGeom>
          <a:noFill/>
          <a:ln w="12700">
            <a:noFill/>
            <a:miter lim="800000"/>
            <a:headEnd/>
            <a:tailEnd/>
          </a:ln>
        </p:spPr>
        <p:txBody>
          <a:bodyPr lIns="91420" tIns="45711" rIns="91420" bIns="45711">
            <a:prstTxWarp prst="textNoShape">
              <a:avLst/>
            </a:prstTxWarp>
            <a:spAutoFit/>
          </a:bodyPr>
          <a:lstStyle/>
          <a:p>
            <a:pPr>
              <a:lnSpc>
                <a:spcPct val="70000"/>
              </a:lnSpc>
              <a:spcBef>
                <a:spcPct val="50000"/>
              </a:spcBef>
            </a:pPr>
            <a:r>
              <a:rPr lang="en-US" sz="2400" dirty="0">
                <a:latin typeface="Avenir Book"/>
                <a:cs typeface="Avenir Book"/>
              </a:rPr>
              <a:t>DES </a:t>
            </a:r>
            <a:r>
              <a:rPr lang="en-US" sz="2400" dirty="0" err="1">
                <a:latin typeface="Avenir Book"/>
                <a:cs typeface="Avenir Book"/>
              </a:rPr>
              <a:t>griZY</a:t>
            </a:r>
            <a:r>
              <a:rPr lang="en-US" sz="2400" dirty="0">
                <a:latin typeface="Avenir Book"/>
                <a:cs typeface="Avenir Book"/>
              </a:rPr>
              <a:t> </a:t>
            </a:r>
          </a:p>
          <a:p>
            <a:pPr>
              <a:lnSpc>
                <a:spcPct val="70000"/>
              </a:lnSpc>
              <a:spcBef>
                <a:spcPct val="50000"/>
              </a:spcBef>
            </a:pPr>
            <a:r>
              <a:rPr lang="en-US" sz="2400" dirty="0">
                <a:latin typeface="Avenir Book"/>
                <a:cs typeface="Avenir Book"/>
              </a:rPr>
              <a:t>+</a:t>
            </a:r>
            <a:r>
              <a:rPr lang="en-US" sz="2400" dirty="0">
                <a:solidFill>
                  <a:srgbClr val="D91424"/>
                </a:solidFill>
                <a:latin typeface="Avenir Book"/>
                <a:cs typeface="Avenir Book"/>
              </a:rPr>
              <a:t>VHS JHKs on</a:t>
            </a:r>
          </a:p>
          <a:p>
            <a:pPr>
              <a:lnSpc>
                <a:spcPct val="70000"/>
              </a:lnSpc>
              <a:spcBef>
                <a:spcPct val="50000"/>
              </a:spcBef>
            </a:pPr>
            <a:r>
              <a:rPr lang="en-US" sz="2400" dirty="0">
                <a:solidFill>
                  <a:srgbClr val="D91424"/>
                </a:solidFill>
                <a:latin typeface="Avenir Book"/>
                <a:cs typeface="Avenir Book"/>
              </a:rPr>
              <a:t>ESO VISTA 4-m</a:t>
            </a:r>
            <a:endParaRPr lang="en-US" sz="2400" dirty="0">
              <a:latin typeface="Avenir Book"/>
              <a:cs typeface="Avenir Book"/>
            </a:endParaRPr>
          </a:p>
          <a:p>
            <a:pPr>
              <a:lnSpc>
                <a:spcPct val="70000"/>
              </a:lnSpc>
              <a:spcBef>
                <a:spcPct val="50000"/>
              </a:spcBef>
            </a:pPr>
            <a:r>
              <a:rPr lang="en-US" dirty="0">
                <a:latin typeface="Avenir Book"/>
                <a:cs typeface="Avenir Book"/>
              </a:rPr>
              <a:t>r</a:t>
            </a:r>
            <a:r>
              <a:rPr lang="en-US" dirty="0" smtClean="0">
                <a:latin typeface="Avenir Book"/>
                <a:cs typeface="Avenir Book"/>
              </a:rPr>
              <a:t>educes photo-z </a:t>
            </a:r>
          </a:p>
          <a:p>
            <a:pPr>
              <a:lnSpc>
                <a:spcPct val="70000"/>
              </a:lnSpc>
              <a:spcBef>
                <a:spcPct val="50000"/>
              </a:spcBef>
            </a:pPr>
            <a:r>
              <a:rPr lang="en-US" dirty="0" smtClean="0">
                <a:latin typeface="Avenir Book"/>
                <a:cs typeface="Avenir Book"/>
              </a:rPr>
              <a:t>errors for z&gt;1</a:t>
            </a:r>
            <a:endParaRPr lang="en-US" dirty="0">
              <a:latin typeface="Avenir Book"/>
              <a:cs typeface="Avenir Book"/>
            </a:endParaRPr>
          </a:p>
        </p:txBody>
      </p:sp>
      <p:sp>
        <p:nvSpPr>
          <p:cNvPr id="620558" name="Rectangle 13"/>
          <p:cNvSpPr>
            <a:spLocks/>
          </p:cNvSpPr>
          <p:nvPr/>
        </p:nvSpPr>
        <p:spPr bwMode="auto">
          <a:xfrm>
            <a:off x="7010400" y="5105400"/>
            <a:ext cx="1219200" cy="381000"/>
          </a:xfrm>
          <a:prstGeom prst="rect">
            <a:avLst/>
          </a:prstGeom>
          <a:solidFill>
            <a:schemeClr val="bg1"/>
          </a:solidFill>
          <a:ln w="12700">
            <a:noFill/>
            <a:miter lim="800000"/>
            <a:headEnd/>
            <a:tailEnd/>
          </a:ln>
        </p:spPr>
        <p:txBody>
          <a:bodyPr wrap="none" lIns="91420" tIns="45711" rIns="91420" bIns="45711" anchor="ctr">
            <a:prstTxWarp prst="textNoShape">
              <a:avLst/>
            </a:prstTxWarp>
          </a:bodyPr>
          <a:lstStyle/>
          <a:p>
            <a:endParaRPr lang="en-US"/>
          </a:p>
        </p:txBody>
      </p:sp>
      <p:sp>
        <p:nvSpPr>
          <p:cNvPr id="854031" name="Text Box 15"/>
          <p:cNvSpPr txBox="1">
            <a:spLocks/>
          </p:cNvSpPr>
          <p:nvPr/>
        </p:nvSpPr>
        <p:spPr bwMode="auto">
          <a:xfrm>
            <a:off x="5673725" y="5133975"/>
            <a:ext cx="2877670" cy="646313"/>
          </a:xfrm>
          <a:prstGeom prst="rect">
            <a:avLst/>
          </a:prstGeom>
          <a:noFill/>
          <a:ln w="12700">
            <a:noFill/>
            <a:miter lim="800000"/>
            <a:headEnd/>
            <a:tailEnd/>
          </a:ln>
        </p:spPr>
        <p:txBody>
          <a:bodyPr wrap="none" lIns="91420" tIns="45711" rIns="91420" bIns="45711">
            <a:prstTxWarp prst="textNoShape">
              <a:avLst/>
            </a:prstTxWarp>
            <a:spAutoFit/>
          </a:bodyPr>
          <a:lstStyle/>
          <a:p>
            <a:r>
              <a:rPr lang="en-US" dirty="0">
                <a:solidFill>
                  <a:srgbClr val="D91424"/>
                </a:solidFill>
                <a:latin typeface="Avenir Book"/>
                <a:cs typeface="Avenir Book"/>
              </a:rPr>
              <a:t>*Vista Hemisphere </a:t>
            </a:r>
            <a:r>
              <a:rPr lang="en-US" dirty="0" smtClean="0">
                <a:solidFill>
                  <a:srgbClr val="D91424"/>
                </a:solidFill>
                <a:latin typeface="Avenir Book"/>
                <a:cs typeface="Avenir Book"/>
              </a:rPr>
              <a:t>Survey </a:t>
            </a:r>
          </a:p>
          <a:p>
            <a:r>
              <a:rPr lang="en-US" dirty="0" smtClean="0">
                <a:solidFill>
                  <a:srgbClr val="D91424"/>
                </a:solidFill>
                <a:latin typeface="Avenir Book"/>
                <a:cs typeface="Avenir Book"/>
              </a:rPr>
              <a:t>(ESO Public Survey)</a:t>
            </a:r>
            <a:endParaRPr lang="en-US" dirty="0">
              <a:solidFill>
                <a:srgbClr val="D91424"/>
              </a:solidFill>
              <a:latin typeface="Avenir Book"/>
              <a:cs typeface="Avenir Book"/>
            </a:endParaRPr>
          </a:p>
        </p:txBody>
      </p:sp>
      <p:sp>
        <p:nvSpPr>
          <p:cNvPr id="854033" name="Text Box 17"/>
          <p:cNvSpPr txBox="1">
            <a:spLocks/>
          </p:cNvSpPr>
          <p:nvPr/>
        </p:nvSpPr>
        <p:spPr bwMode="auto">
          <a:xfrm>
            <a:off x="2286000" y="3190875"/>
            <a:ext cx="966788" cy="923925"/>
          </a:xfrm>
          <a:prstGeom prst="rect">
            <a:avLst/>
          </a:prstGeom>
          <a:noFill/>
          <a:ln w="12700">
            <a:noFill/>
            <a:miter lim="800000"/>
            <a:headEnd/>
            <a:tailEnd/>
          </a:ln>
        </p:spPr>
        <p:txBody>
          <a:bodyPr wrap="none" lIns="91420" tIns="45711" rIns="91420" bIns="45711">
            <a:prstTxWarp prst="textNoShape">
              <a:avLst/>
            </a:prstTxWarp>
            <a:spAutoFit/>
          </a:bodyPr>
          <a:lstStyle/>
          <a:p>
            <a:r>
              <a:rPr lang="en-US" dirty="0">
                <a:solidFill>
                  <a:srgbClr val="D91424"/>
                </a:solidFill>
                <a:latin typeface="Avenir Book"/>
                <a:cs typeface="Avenir Book"/>
              </a:rPr>
              <a:t>J   20.3</a:t>
            </a:r>
          </a:p>
          <a:p>
            <a:r>
              <a:rPr lang="en-US" dirty="0">
                <a:solidFill>
                  <a:srgbClr val="D91424"/>
                </a:solidFill>
                <a:latin typeface="Avenir Book"/>
                <a:cs typeface="Avenir Book"/>
              </a:rPr>
              <a:t>H  19.4</a:t>
            </a:r>
          </a:p>
          <a:p>
            <a:r>
              <a:rPr lang="en-US" dirty="0">
                <a:solidFill>
                  <a:srgbClr val="D91424"/>
                </a:solidFill>
                <a:latin typeface="Avenir Book"/>
                <a:cs typeface="Avenir Book"/>
              </a:rPr>
              <a:t>Ks 18.3 </a:t>
            </a:r>
            <a:r>
              <a:rPr lang="en-US" dirty="0">
                <a:solidFill>
                  <a:srgbClr val="D91424"/>
                </a:solidFill>
              </a:rPr>
              <a:t>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delay="0"/>
                      </p:stCondLst>
                      <p:childTnLst>
                        <p:par>
                          <p:cTn id="4" fill="hold">
                            <p:stCondLst>
                              <p:cond delay="0"/>
                            </p:stCondLst>
                            <p:childTnLst>
                              <p:par>
                                <p:cTn id="5" presetID="2" presetClass="emph" presetSubtype="0" grpId="0" nodeType="withEffect" nodePh="1">
                                  <p:stCondLst>
                                    <p:cond delay="0"/>
                                  </p:stCondLst>
                                  <p:endCondLst>
                                    <p:cond delay="0"/>
                                  </p:endCondLst>
                                  <p:childTnLst>
                                    <p:set>
                                      <p:cBhvr override="childStyle">
                                        <p:cTn id="6" dur="indefinite"/>
                                        <p:tgtEl>
                                          <p:spTgt spid="854025"/>
                                        </p:tgtEl>
                                        <p:attrNameLst>
                                          <p:attrName>style.fontFamily</p:attrName>
                                        </p:attrNameLst>
                                      </p:cBhvr>
                                      <p:to>
                                        <p:strVal val="Arial"/>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854027"/>
                                        </p:tgtEl>
                                        <p:attrNameLst>
                                          <p:attrName>style.visibility</p:attrName>
                                        </p:attrNameLst>
                                      </p:cBhvr>
                                      <p:to>
                                        <p:strVal val="visible"/>
                                      </p:to>
                                    </p:set>
                                    <p:animEffect transition="in" filter="dissolve">
                                      <p:cBhvr>
                                        <p:cTn id="11" dur="500"/>
                                        <p:tgtEl>
                                          <p:spTgt spid="854027"/>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854026"/>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854023"/>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854028"/>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854031"/>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8540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4023" grpId="0"/>
      <p:bldP spid="854025" grpId="0"/>
      <p:bldP spid="854026" grpId="0" animBg="1"/>
      <p:bldP spid="854028" grpId="0"/>
      <p:bldP spid="854031" grpId="0"/>
      <p:bldP spid="85403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endParaRPr lang="en-US"/>
          </a:p>
        </p:txBody>
      </p:sp>
      <p:sp>
        <p:nvSpPr>
          <p:cNvPr id="7" name="Text Placeholder 6"/>
          <p:cNvSpPr>
            <a:spLocks noGrp="1"/>
          </p:cNvSpPr>
          <p:nvPr>
            <p:ph type="body" sz="quarter" idx="10"/>
          </p:nvPr>
        </p:nvSpPr>
        <p:spPr/>
        <p:txBody>
          <a:bodyPr/>
          <a:lstStyle/>
          <a:p>
            <a:endParaRPr lang="en-US"/>
          </a:p>
        </p:txBody>
      </p:sp>
      <p:pic>
        <p:nvPicPr>
          <p:cNvPr id="4" name="Picture 3" descr="Snapshot 2011-04-15 08-32-42.tiff"/>
          <p:cNvPicPr>
            <a:picLocks noChangeAspect="1"/>
          </p:cNvPicPr>
          <p:nvPr/>
        </p:nvPicPr>
        <p:blipFill>
          <a:blip r:embed="rId2"/>
          <a:stretch>
            <a:fillRect/>
          </a:stretch>
        </p:blipFill>
        <p:spPr>
          <a:xfrm>
            <a:off x="22770" y="0"/>
            <a:ext cx="9098462" cy="6858000"/>
          </a:xfrm>
          <a:prstGeom prst="rect">
            <a:avLst/>
          </a:prstGeom>
        </p:spPr>
      </p:pic>
      <p:sp>
        <p:nvSpPr>
          <p:cNvPr id="5" name="Rectangle 4"/>
          <p:cNvSpPr/>
          <p:nvPr/>
        </p:nvSpPr>
        <p:spPr>
          <a:xfrm>
            <a:off x="1905007" y="381002"/>
            <a:ext cx="5672182" cy="707854"/>
          </a:xfrm>
          <a:prstGeom prst="rect">
            <a:avLst/>
          </a:prstGeom>
        </p:spPr>
        <p:txBody>
          <a:bodyPr wrap="none" lIns="91407" tIns="45704" rIns="91407" bIns="45704">
            <a:spAutoFit/>
          </a:bodyPr>
          <a:lstStyle/>
          <a:p>
            <a:r>
              <a:rPr lang="en-US" sz="4000" dirty="0" smtClean="0">
                <a:solidFill>
                  <a:srgbClr val="FFFFCC"/>
                </a:solidFill>
                <a:latin typeface="Avenir Book"/>
                <a:cs typeface="Avenir Book"/>
              </a:rPr>
              <a:t>III. Large-scale Structure</a:t>
            </a:r>
            <a:endParaRPr lang="en-US" sz="4000" dirty="0">
              <a:solidFill>
                <a:srgbClr val="FFFFCC"/>
              </a:solidFill>
              <a:latin typeface="Avenir Book"/>
              <a:cs typeface="Avenir Book"/>
            </a:endParaRPr>
          </a:p>
        </p:txBody>
      </p:sp>
      <p:sp>
        <p:nvSpPr>
          <p:cNvPr id="2" name="TextBox 1"/>
          <p:cNvSpPr txBox="1"/>
          <p:nvPr/>
        </p:nvSpPr>
        <p:spPr>
          <a:xfrm>
            <a:off x="304800" y="5939135"/>
            <a:ext cx="7266382" cy="461665"/>
          </a:xfrm>
          <a:prstGeom prst="rect">
            <a:avLst/>
          </a:prstGeom>
          <a:noFill/>
        </p:spPr>
        <p:txBody>
          <a:bodyPr wrap="none" rtlCol="0">
            <a:spAutoFit/>
          </a:bodyPr>
          <a:lstStyle/>
          <a:p>
            <a:r>
              <a:rPr lang="en-US" sz="2400" dirty="0" smtClean="0">
                <a:solidFill>
                  <a:srgbClr val="FFFF00"/>
                </a:solidFill>
                <a:latin typeface="Avenir Book"/>
                <a:cs typeface="Avenir Book"/>
              </a:rPr>
              <a:t>MICE N-body simulation from DES Barcelona group</a:t>
            </a:r>
            <a:endParaRPr lang="en-US" sz="2400" dirty="0">
              <a:solidFill>
                <a:srgbClr val="FFFF00"/>
              </a:solidFill>
              <a:latin typeface="Avenir Book"/>
              <a:cs typeface="Avenir Book"/>
            </a:endParaRP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4">
            <a:lumMod val="10000"/>
          </a:schemeClr>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a:xfrm>
            <a:off x="317500" y="304800"/>
            <a:ext cx="8637588" cy="762000"/>
          </a:xfrm>
        </p:spPr>
        <p:txBody>
          <a:bodyPr/>
          <a:lstStyle/>
          <a:p>
            <a:pPr eaLnBrk="1" hangingPunct="1"/>
            <a:r>
              <a:rPr lang="en-US" sz="4000" dirty="0" smtClean="0">
                <a:solidFill>
                  <a:srgbClr val="FFFFCC"/>
                </a:solidFill>
                <a:latin typeface="Avenir Book"/>
                <a:ea typeface="ＭＳ Ｐゴシック" pitchFamily="31" charset="-128"/>
                <a:cs typeface="Avenir Book"/>
              </a:rPr>
              <a:t>Baryon Acoustic Oscillations</a:t>
            </a:r>
            <a:endParaRPr lang="en-US" sz="4000" dirty="0">
              <a:solidFill>
                <a:srgbClr val="FFFFCC"/>
              </a:solidFill>
              <a:latin typeface="Avenir Book"/>
              <a:ea typeface="ＭＳ Ｐゴシック" pitchFamily="31" charset="-128"/>
              <a:cs typeface="Avenir Book"/>
            </a:endParaRPr>
          </a:p>
        </p:txBody>
      </p:sp>
      <p:sp>
        <p:nvSpPr>
          <p:cNvPr id="146435" name="Rectangle 3"/>
          <p:cNvSpPr>
            <a:spLocks noGrp="1" noChangeArrowheads="1"/>
          </p:cNvSpPr>
          <p:nvPr>
            <p:ph type="body" sz="half" idx="1"/>
          </p:nvPr>
        </p:nvSpPr>
        <p:spPr>
          <a:xfrm>
            <a:off x="152400" y="1717675"/>
            <a:ext cx="5121275" cy="4530725"/>
          </a:xfrm>
        </p:spPr>
        <p:txBody>
          <a:bodyPr/>
          <a:lstStyle/>
          <a:p>
            <a:pPr eaLnBrk="1" hangingPunct="1">
              <a:lnSpc>
                <a:spcPct val="90000"/>
              </a:lnSpc>
            </a:pPr>
            <a:r>
              <a:rPr lang="en-US" sz="2000" dirty="0">
                <a:solidFill>
                  <a:srgbClr val="FFFFCC"/>
                </a:solidFill>
                <a:latin typeface="Avenir Book"/>
                <a:ea typeface="ＭＳ Ｐゴシック" pitchFamily="31" charset="-128"/>
                <a:cs typeface="Avenir Book"/>
              </a:rPr>
              <a:t>Each initial </a:t>
            </a:r>
            <a:r>
              <a:rPr lang="en-US" sz="2000" dirty="0" err="1">
                <a:solidFill>
                  <a:srgbClr val="FFFFCC"/>
                </a:solidFill>
                <a:latin typeface="Avenir Book"/>
                <a:ea typeface="ＭＳ Ｐゴシック" pitchFamily="31" charset="-128"/>
                <a:cs typeface="Avenir Book"/>
              </a:rPr>
              <a:t>overdensity</a:t>
            </a:r>
            <a:r>
              <a:rPr lang="en-US" sz="2000" dirty="0">
                <a:solidFill>
                  <a:srgbClr val="FFFFCC"/>
                </a:solidFill>
                <a:latin typeface="Avenir Book"/>
                <a:ea typeface="ＭＳ Ｐゴシック" pitchFamily="31" charset="-128"/>
                <a:cs typeface="Avenir Book"/>
              </a:rPr>
              <a:t> (in dark matter &amp; gas) is an overpressure that launches a spherical sound wave.</a:t>
            </a:r>
          </a:p>
          <a:p>
            <a:pPr eaLnBrk="1" hangingPunct="1">
              <a:lnSpc>
                <a:spcPct val="90000"/>
              </a:lnSpc>
            </a:pPr>
            <a:r>
              <a:rPr lang="en-US" sz="2000" dirty="0">
                <a:solidFill>
                  <a:srgbClr val="FFFFCC"/>
                </a:solidFill>
                <a:latin typeface="Avenir Book"/>
                <a:ea typeface="ＭＳ Ｐゴシック" pitchFamily="31" charset="-128"/>
                <a:cs typeface="Avenir Book"/>
              </a:rPr>
              <a:t>This wave travels outwards at </a:t>
            </a:r>
            <a:r>
              <a:rPr lang="en-US" sz="2000" dirty="0" smtClean="0">
                <a:solidFill>
                  <a:srgbClr val="FFFFCC"/>
                </a:solidFill>
                <a:latin typeface="Avenir Book"/>
                <a:ea typeface="ＭＳ Ｐゴシック" pitchFamily="31" charset="-128"/>
                <a:cs typeface="Avenir Book"/>
              </a:rPr>
              <a:t>57</a:t>
            </a:r>
            <a:r>
              <a:rPr lang="en-US" sz="2000" dirty="0">
                <a:solidFill>
                  <a:srgbClr val="FFFFCC"/>
                </a:solidFill>
                <a:latin typeface="Avenir Book"/>
                <a:ea typeface="ＭＳ Ｐゴシック" pitchFamily="31" charset="-128"/>
                <a:cs typeface="Avenir Book"/>
              </a:rPr>
              <a:t>% of the speed of light.</a:t>
            </a:r>
          </a:p>
          <a:p>
            <a:pPr eaLnBrk="1" hangingPunct="1">
              <a:lnSpc>
                <a:spcPct val="90000"/>
              </a:lnSpc>
            </a:pPr>
            <a:r>
              <a:rPr lang="en-US" sz="2000" dirty="0">
                <a:solidFill>
                  <a:srgbClr val="FFFFCC"/>
                </a:solidFill>
                <a:latin typeface="Avenir Book"/>
                <a:ea typeface="ＭＳ Ｐゴシック" pitchFamily="31" charset="-128"/>
                <a:cs typeface="Avenir Book"/>
              </a:rPr>
              <a:t>Pressure-providing photons decouple at recombination. </a:t>
            </a:r>
            <a:r>
              <a:rPr lang="en-US" sz="2000" dirty="0" smtClean="0">
                <a:solidFill>
                  <a:srgbClr val="FFFFCC"/>
                </a:solidFill>
                <a:latin typeface="Avenir Book"/>
                <a:ea typeface="ＭＳ Ｐゴシック" pitchFamily="31" charset="-128"/>
                <a:cs typeface="Avenir Book"/>
              </a:rPr>
              <a:t>CMB </a:t>
            </a:r>
            <a:r>
              <a:rPr lang="en-US" sz="2000" dirty="0">
                <a:solidFill>
                  <a:srgbClr val="FFFFCC"/>
                </a:solidFill>
                <a:latin typeface="Avenir Book"/>
                <a:ea typeface="ＭＳ Ｐゴシック" pitchFamily="31" charset="-128"/>
                <a:cs typeface="Avenir Book"/>
              </a:rPr>
              <a:t>travels to us from these spheres.</a:t>
            </a:r>
          </a:p>
          <a:p>
            <a:pPr eaLnBrk="1" hangingPunct="1">
              <a:lnSpc>
                <a:spcPct val="90000"/>
              </a:lnSpc>
            </a:pPr>
            <a:r>
              <a:rPr lang="en-US" sz="2000" dirty="0">
                <a:solidFill>
                  <a:srgbClr val="FFFFCC"/>
                </a:solidFill>
                <a:latin typeface="Avenir Book"/>
                <a:ea typeface="ＭＳ Ｐゴシック" pitchFamily="31" charset="-128"/>
                <a:cs typeface="Avenir Book"/>
              </a:rPr>
              <a:t>Sound speed plummets. </a:t>
            </a:r>
            <a:r>
              <a:rPr lang="en-US" sz="2000" dirty="0" smtClean="0">
                <a:solidFill>
                  <a:srgbClr val="FFFFCC"/>
                </a:solidFill>
                <a:latin typeface="Avenir Book"/>
                <a:ea typeface="ＭＳ Ｐゴシック" pitchFamily="31" charset="-128"/>
                <a:cs typeface="Avenir Book"/>
              </a:rPr>
              <a:t>Wave </a:t>
            </a:r>
            <a:r>
              <a:rPr lang="en-US" sz="2000" dirty="0">
                <a:solidFill>
                  <a:srgbClr val="FFFFCC"/>
                </a:solidFill>
                <a:latin typeface="Avenir Book"/>
                <a:ea typeface="ＭＳ Ｐゴシック" pitchFamily="31" charset="-128"/>
                <a:cs typeface="Avenir Book"/>
              </a:rPr>
              <a:t>stalls at a radius of 150 </a:t>
            </a:r>
            <a:r>
              <a:rPr lang="en-US" sz="2000" dirty="0" err="1">
                <a:solidFill>
                  <a:srgbClr val="FFFFCC"/>
                </a:solidFill>
                <a:latin typeface="Avenir Book"/>
                <a:ea typeface="ＭＳ Ｐゴシック" pitchFamily="31" charset="-128"/>
                <a:cs typeface="Avenir Book"/>
              </a:rPr>
              <a:t>Mpc</a:t>
            </a:r>
            <a:r>
              <a:rPr lang="en-US" sz="2000" dirty="0">
                <a:solidFill>
                  <a:srgbClr val="FFFFCC"/>
                </a:solidFill>
                <a:latin typeface="Avenir Book"/>
                <a:ea typeface="ＭＳ Ｐゴシック" pitchFamily="31" charset="-128"/>
                <a:cs typeface="Avenir Book"/>
              </a:rPr>
              <a:t>.</a:t>
            </a:r>
          </a:p>
          <a:p>
            <a:pPr eaLnBrk="1" hangingPunct="1">
              <a:lnSpc>
                <a:spcPct val="90000"/>
              </a:lnSpc>
            </a:pPr>
            <a:r>
              <a:rPr lang="en-US" sz="2000" dirty="0" err="1">
                <a:solidFill>
                  <a:srgbClr val="FFFFCC"/>
                </a:solidFill>
                <a:latin typeface="Avenir Book"/>
                <a:ea typeface="ＭＳ Ｐゴシック" pitchFamily="31" charset="-128"/>
                <a:cs typeface="Avenir Book"/>
              </a:rPr>
              <a:t>Overdensity</a:t>
            </a:r>
            <a:r>
              <a:rPr lang="en-US" sz="2000" dirty="0">
                <a:solidFill>
                  <a:srgbClr val="FFFFCC"/>
                </a:solidFill>
                <a:latin typeface="Avenir Book"/>
                <a:ea typeface="ＭＳ Ｐゴシック" pitchFamily="31" charset="-128"/>
                <a:cs typeface="Avenir Book"/>
              </a:rPr>
              <a:t> in shell (gas) and in the original center (DM) both seed the formation of galaxies. </a:t>
            </a:r>
            <a:r>
              <a:rPr lang="en-US" sz="2000" dirty="0" smtClean="0">
                <a:solidFill>
                  <a:srgbClr val="FFFFCC"/>
                </a:solidFill>
                <a:latin typeface="Avenir Book"/>
                <a:ea typeface="ＭＳ Ｐゴシック" pitchFamily="31" charset="-128"/>
                <a:cs typeface="Avenir Book"/>
              </a:rPr>
              <a:t>Preferred </a:t>
            </a:r>
            <a:r>
              <a:rPr lang="en-US" sz="2000" dirty="0">
                <a:solidFill>
                  <a:srgbClr val="FFFFCC"/>
                </a:solidFill>
                <a:latin typeface="Avenir Book"/>
                <a:ea typeface="ＭＳ Ｐゴシック" pitchFamily="31" charset="-128"/>
                <a:cs typeface="Avenir Book"/>
              </a:rPr>
              <a:t>separation of 150 </a:t>
            </a:r>
            <a:r>
              <a:rPr lang="en-US" sz="2000" dirty="0" err="1">
                <a:solidFill>
                  <a:srgbClr val="FFFFCC"/>
                </a:solidFill>
                <a:latin typeface="Avenir Book"/>
                <a:ea typeface="ＭＳ Ｐゴシック" pitchFamily="31" charset="-128"/>
                <a:cs typeface="Avenir Book"/>
              </a:rPr>
              <a:t>Mpc</a:t>
            </a:r>
            <a:r>
              <a:rPr lang="en-US" sz="2000" dirty="0">
                <a:solidFill>
                  <a:srgbClr val="FFFFCC"/>
                </a:solidFill>
                <a:latin typeface="Avenir Book"/>
                <a:ea typeface="ＭＳ Ｐゴシック" pitchFamily="31" charset="-128"/>
                <a:cs typeface="Avenir Book"/>
              </a:rPr>
              <a:t>.</a:t>
            </a:r>
          </a:p>
        </p:txBody>
      </p:sp>
      <p:pic>
        <p:nvPicPr>
          <p:cNvPr id="146436" name="Picture 4"/>
          <p:cNvPicPr>
            <a:picLocks noGrp="1" noChangeAspect="1" noChangeArrowheads="1"/>
          </p:cNvPicPr>
          <p:nvPr>
            <p:ph sz="half" idx="2"/>
          </p:nvPr>
        </p:nvPicPr>
        <p:blipFill>
          <a:blip r:embed="rId3"/>
          <a:srcRect/>
          <a:stretch>
            <a:fillRect/>
          </a:stretch>
        </p:blipFill>
        <p:spPr bwMode="black">
          <a:xfrm>
            <a:off x="5469201" y="4038600"/>
            <a:ext cx="3552311" cy="2666999"/>
          </a:xfrm>
        </p:spPr>
      </p:pic>
      <p:sp>
        <p:nvSpPr>
          <p:cNvPr id="146437" name="Text Box 5"/>
          <p:cNvSpPr txBox="1">
            <a:spLocks noChangeArrowheads="1"/>
          </p:cNvSpPr>
          <p:nvPr/>
        </p:nvSpPr>
        <p:spPr bwMode="auto">
          <a:xfrm>
            <a:off x="3744913" y="6248400"/>
            <a:ext cx="1368008" cy="400110"/>
          </a:xfrm>
          <a:prstGeom prst="rect">
            <a:avLst/>
          </a:prstGeom>
          <a:noFill/>
          <a:ln w="25400">
            <a:noFill/>
            <a:miter lim="800000"/>
            <a:headEnd/>
            <a:tailEnd/>
          </a:ln>
        </p:spPr>
        <p:txBody>
          <a:bodyPr wrap="none">
            <a:prstTxWarp prst="textNoShape">
              <a:avLst/>
            </a:prstTxWarp>
            <a:spAutoFit/>
          </a:bodyPr>
          <a:lstStyle/>
          <a:p>
            <a:pPr>
              <a:spcBef>
                <a:spcPct val="50000"/>
              </a:spcBef>
            </a:pPr>
            <a:r>
              <a:rPr lang="en-US" sz="2000" dirty="0">
                <a:solidFill>
                  <a:srgbClr val="00FF00"/>
                </a:solidFill>
                <a:latin typeface="Avenir Book"/>
                <a:cs typeface="Avenir Book"/>
              </a:rPr>
              <a:t>Eisenstein</a:t>
            </a:r>
            <a:endParaRPr lang="en-US" sz="2400" dirty="0">
              <a:latin typeface="Avenir Book"/>
              <a:cs typeface="Avenir Book"/>
            </a:endParaRPr>
          </a:p>
        </p:txBody>
      </p:sp>
      <p:pic>
        <p:nvPicPr>
          <p:cNvPr id="146438" name="Picture 6" descr="anim"/>
          <p:cNvPicPr>
            <a:picLocks noChangeAspect="1" noChangeArrowheads="1"/>
          </p:cNvPicPr>
          <p:nvPr/>
        </p:nvPicPr>
        <p:blipFill>
          <a:blip r:embed="rId4"/>
          <a:srcRect/>
          <a:stretch>
            <a:fillRect/>
          </a:stretch>
        </p:blipFill>
        <p:spPr bwMode="auto">
          <a:xfrm>
            <a:off x="5715000" y="1327150"/>
            <a:ext cx="3429000" cy="2706688"/>
          </a:xfrm>
          <a:prstGeom prst="rect">
            <a:avLst/>
          </a:prstGeom>
          <a:noFill/>
          <a:ln w="9525">
            <a:noFill/>
            <a:miter lim="800000"/>
            <a:headEnd/>
            <a:tailEnd/>
          </a:ln>
        </p:spPr>
      </p:pic>
      <p:sp>
        <p:nvSpPr>
          <p:cNvPr id="2" name="TextBox 1"/>
          <p:cNvSpPr txBox="1"/>
          <p:nvPr/>
        </p:nvSpPr>
        <p:spPr>
          <a:xfrm>
            <a:off x="6587572" y="4245114"/>
            <a:ext cx="2251628" cy="707886"/>
          </a:xfrm>
          <a:prstGeom prst="rect">
            <a:avLst/>
          </a:prstGeom>
          <a:noFill/>
        </p:spPr>
        <p:txBody>
          <a:bodyPr wrap="none" rtlCol="0">
            <a:spAutoFit/>
          </a:bodyPr>
          <a:lstStyle/>
          <a:p>
            <a:r>
              <a:rPr lang="en-US" sz="2000" dirty="0" smtClean="0">
                <a:latin typeface="Avenir Book"/>
                <a:cs typeface="Avenir Book"/>
              </a:rPr>
              <a:t>Galaxy correlation </a:t>
            </a:r>
          </a:p>
          <a:p>
            <a:r>
              <a:rPr lang="en-US" sz="2000" dirty="0">
                <a:latin typeface="Avenir Book"/>
                <a:cs typeface="Avenir Book"/>
              </a:rPr>
              <a:t> </a:t>
            </a:r>
            <a:r>
              <a:rPr lang="en-US" sz="2000" dirty="0" smtClean="0">
                <a:latin typeface="Avenir Book"/>
                <a:cs typeface="Avenir Book"/>
              </a:rPr>
              <a:t>               function</a:t>
            </a:r>
            <a:endParaRPr lang="en-US" sz="2000" dirty="0">
              <a:latin typeface="Avenir Book"/>
              <a:cs typeface="Avenir Book"/>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91524" name="Text Box 2"/>
          <p:cNvSpPr txBox="1">
            <a:spLocks noChangeArrowheads="1"/>
          </p:cNvSpPr>
          <p:nvPr/>
        </p:nvSpPr>
        <p:spPr bwMode="auto">
          <a:xfrm>
            <a:off x="2574925" y="1050925"/>
            <a:ext cx="184150" cy="457200"/>
          </a:xfrm>
          <a:prstGeom prst="rect">
            <a:avLst/>
          </a:prstGeom>
          <a:noFill/>
          <a:ln w="9525">
            <a:noFill/>
            <a:miter lim="800000"/>
            <a:headEnd/>
            <a:tailEnd/>
          </a:ln>
        </p:spPr>
        <p:txBody>
          <a:bodyPr wrap="none">
            <a:prstTxWarp prst="textNoShape">
              <a:avLst/>
            </a:prstTxWarp>
            <a:spAutoFit/>
          </a:bodyPr>
          <a:lstStyle/>
          <a:p>
            <a:pPr eaLnBrk="0" hangingPunct="0"/>
            <a:endParaRPr lang="en-US" sz="2400">
              <a:solidFill>
                <a:srgbClr val="0A0054"/>
              </a:solidFill>
              <a:latin typeface="Times" pitchFamily="-105" charset="0"/>
            </a:endParaRPr>
          </a:p>
        </p:txBody>
      </p:sp>
      <p:sp>
        <p:nvSpPr>
          <p:cNvPr id="491525" name="Text Box 3"/>
          <p:cNvSpPr txBox="1">
            <a:spLocks noChangeArrowheads="1"/>
          </p:cNvSpPr>
          <p:nvPr/>
        </p:nvSpPr>
        <p:spPr bwMode="auto">
          <a:xfrm>
            <a:off x="2286000" y="1219200"/>
            <a:ext cx="5105400" cy="457200"/>
          </a:xfrm>
          <a:prstGeom prst="rect">
            <a:avLst/>
          </a:prstGeom>
          <a:noFill/>
          <a:ln w="9525">
            <a:noFill/>
            <a:miter lim="800000"/>
            <a:headEnd/>
            <a:tailEnd/>
          </a:ln>
        </p:spPr>
        <p:txBody>
          <a:bodyPr>
            <a:prstTxWarp prst="textNoShape">
              <a:avLst/>
            </a:prstTxWarp>
            <a:spAutoFit/>
          </a:bodyPr>
          <a:lstStyle/>
          <a:p>
            <a:pPr eaLnBrk="0" hangingPunct="0"/>
            <a:r>
              <a:rPr lang="en-US" sz="2400">
                <a:solidFill>
                  <a:schemeClr val="tx1"/>
                </a:solidFill>
                <a:latin typeface="Times" pitchFamily="-105" charset="0"/>
              </a:rPr>
              <a:t> </a:t>
            </a:r>
            <a:endParaRPr lang="en-US" sz="2800" baseline="30000">
              <a:solidFill>
                <a:schemeClr val="tx1"/>
              </a:solidFill>
              <a:latin typeface="Times" pitchFamily="-105" charset="0"/>
              <a:sym typeface="Symbol" pitchFamily="-105" charset="2"/>
            </a:endParaRPr>
          </a:p>
        </p:txBody>
      </p:sp>
      <p:sp>
        <p:nvSpPr>
          <p:cNvPr id="491526" name="Text Box 4"/>
          <p:cNvSpPr txBox="1">
            <a:spLocks noChangeArrowheads="1"/>
          </p:cNvSpPr>
          <p:nvPr/>
        </p:nvSpPr>
        <p:spPr bwMode="auto">
          <a:xfrm>
            <a:off x="1137475" y="441325"/>
            <a:ext cx="6342001" cy="707886"/>
          </a:xfrm>
          <a:prstGeom prst="rect">
            <a:avLst/>
          </a:prstGeom>
          <a:noFill/>
          <a:ln w="9525">
            <a:noFill/>
            <a:miter lim="800000"/>
            <a:headEnd/>
            <a:tailEnd/>
          </a:ln>
        </p:spPr>
        <p:txBody>
          <a:bodyPr wrap="none">
            <a:prstTxWarp prst="textNoShape">
              <a:avLst/>
            </a:prstTxWarp>
            <a:spAutoFit/>
          </a:bodyPr>
          <a:lstStyle/>
          <a:p>
            <a:pPr algn="ctr" eaLnBrk="0" hangingPunct="0"/>
            <a:r>
              <a:rPr lang="en-US" sz="2400" dirty="0">
                <a:solidFill>
                  <a:srgbClr val="0A0054"/>
                </a:solidFill>
                <a:latin typeface="Arial"/>
                <a:cs typeface="Arial"/>
              </a:rPr>
              <a:t>        </a:t>
            </a:r>
            <a:r>
              <a:rPr lang="en-US" sz="4000" dirty="0">
                <a:solidFill>
                  <a:srgbClr val="FFFFCC"/>
                </a:solidFill>
                <a:latin typeface="Avenir Book"/>
                <a:cs typeface="Avenir Book"/>
              </a:rPr>
              <a:t>Cosmological Dynamics</a:t>
            </a:r>
          </a:p>
        </p:txBody>
      </p:sp>
      <p:sp>
        <p:nvSpPr>
          <p:cNvPr id="491527" name="Text Box 5"/>
          <p:cNvSpPr txBox="1">
            <a:spLocks noChangeArrowheads="1"/>
          </p:cNvSpPr>
          <p:nvPr/>
        </p:nvSpPr>
        <p:spPr bwMode="auto">
          <a:xfrm>
            <a:off x="0" y="2514600"/>
            <a:ext cx="9144000" cy="2527300"/>
          </a:xfrm>
          <a:prstGeom prst="rect">
            <a:avLst/>
          </a:prstGeom>
          <a:noFill/>
          <a:ln w="9525">
            <a:noFill/>
            <a:miter lim="800000"/>
            <a:headEnd/>
            <a:tailEnd/>
          </a:ln>
        </p:spPr>
        <p:txBody>
          <a:bodyPr>
            <a:prstTxWarp prst="textNoShape">
              <a:avLst/>
            </a:prstTxWarp>
            <a:spAutoFit/>
          </a:bodyPr>
          <a:lstStyle/>
          <a:p>
            <a:pPr eaLnBrk="0" hangingPunct="0"/>
            <a:endParaRPr lang="en-US" sz="2400" baseline="30000">
              <a:solidFill>
                <a:schemeClr val="tx1"/>
              </a:solidFill>
              <a:latin typeface="Times" pitchFamily="-105" charset="0"/>
              <a:sym typeface="Symbol" pitchFamily="-105" charset="2"/>
            </a:endParaRPr>
          </a:p>
          <a:p>
            <a:pPr eaLnBrk="0" hangingPunct="0"/>
            <a:r>
              <a:rPr lang="en-US" sz="2400">
                <a:solidFill>
                  <a:schemeClr val="tx2"/>
                </a:solidFill>
                <a:latin typeface="Times" pitchFamily="-105" charset="0"/>
              </a:rPr>
              <a:t>                                </a:t>
            </a:r>
            <a:endParaRPr lang="en-US" sz="2400" baseline="30000">
              <a:solidFill>
                <a:schemeClr val="tx1"/>
              </a:solidFill>
              <a:latin typeface="Times" pitchFamily="-105" charset="0"/>
            </a:endParaRPr>
          </a:p>
          <a:p>
            <a:pPr eaLnBrk="0" hangingPunct="0"/>
            <a:endParaRPr lang="en-US" sz="2400">
              <a:solidFill>
                <a:schemeClr val="tx2"/>
              </a:solidFill>
              <a:latin typeface="Times" pitchFamily="-105" charset="0"/>
            </a:endParaRPr>
          </a:p>
          <a:p>
            <a:pPr eaLnBrk="0" hangingPunct="0"/>
            <a:endParaRPr lang="en-US" sz="2400">
              <a:solidFill>
                <a:schemeClr val="tx2"/>
              </a:solidFill>
              <a:latin typeface="Times" pitchFamily="-105" charset="0"/>
            </a:endParaRPr>
          </a:p>
          <a:p>
            <a:pPr eaLnBrk="0" hangingPunct="0"/>
            <a:endParaRPr lang="en-US" sz="2400">
              <a:solidFill>
                <a:schemeClr val="tx1"/>
              </a:solidFill>
              <a:latin typeface="Times" pitchFamily="-105" charset="0"/>
              <a:sym typeface="Symbol" pitchFamily="-105" charset="2"/>
            </a:endParaRPr>
          </a:p>
          <a:p>
            <a:pPr eaLnBrk="0" hangingPunct="0"/>
            <a:endParaRPr lang="en-US" sz="2400">
              <a:solidFill>
                <a:schemeClr val="tx1"/>
              </a:solidFill>
              <a:latin typeface="Times" pitchFamily="-105" charset="0"/>
              <a:sym typeface="Symbol" pitchFamily="-105" charset="2"/>
            </a:endParaRPr>
          </a:p>
          <a:p>
            <a:pPr eaLnBrk="0" hangingPunct="0"/>
            <a:r>
              <a:rPr lang="en-US" sz="2400">
                <a:solidFill>
                  <a:schemeClr val="tx1"/>
                </a:solidFill>
                <a:latin typeface="Times" pitchFamily="-105" charset="0"/>
                <a:sym typeface="Symbol" pitchFamily="-105" charset="2"/>
              </a:rPr>
              <a:t> </a:t>
            </a:r>
            <a:endParaRPr lang="en-US" sz="2400">
              <a:solidFill>
                <a:srgbClr val="00FF00"/>
              </a:solidFill>
              <a:latin typeface="Times" pitchFamily="-105" charset="0"/>
              <a:sym typeface="Symbol" pitchFamily="-105" charset="2"/>
            </a:endParaRPr>
          </a:p>
        </p:txBody>
      </p:sp>
      <p:sp>
        <p:nvSpPr>
          <p:cNvPr id="491528" name="Text Box 6"/>
          <p:cNvSpPr txBox="1">
            <a:spLocks noChangeArrowheads="1"/>
          </p:cNvSpPr>
          <p:nvPr/>
        </p:nvSpPr>
        <p:spPr bwMode="auto">
          <a:xfrm>
            <a:off x="2117725" y="746125"/>
            <a:ext cx="184150" cy="457200"/>
          </a:xfrm>
          <a:prstGeom prst="rect">
            <a:avLst/>
          </a:prstGeom>
          <a:noFill/>
          <a:ln w="9525">
            <a:noFill/>
            <a:miter lim="800000"/>
            <a:headEnd/>
            <a:tailEnd/>
          </a:ln>
        </p:spPr>
        <p:txBody>
          <a:bodyPr wrap="none">
            <a:prstTxWarp prst="textNoShape">
              <a:avLst/>
            </a:prstTxWarp>
            <a:spAutoFit/>
          </a:bodyPr>
          <a:lstStyle/>
          <a:p>
            <a:pPr algn="ctr" eaLnBrk="0" hangingPunct="0"/>
            <a:endParaRPr lang="en-US" sz="2400">
              <a:solidFill>
                <a:srgbClr val="0A0054"/>
              </a:solidFill>
              <a:latin typeface="Times" pitchFamily="-105" charset="0"/>
            </a:endParaRPr>
          </a:p>
        </p:txBody>
      </p:sp>
      <p:sp>
        <p:nvSpPr>
          <p:cNvPr id="491529" name="Text Box 7"/>
          <p:cNvSpPr txBox="1">
            <a:spLocks noChangeArrowheads="1"/>
          </p:cNvSpPr>
          <p:nvPr/>
        </p:nvSpPr>
        <p:spPr bwMode="auto">
          <a:xfrm>
            <a:off x="304800" y="3097213"/>
            <a:ext cx="184150" cy="396875"/>
          </a:xfrm>
          <a:prstGeom prst="rect">
            <a:avLst/>
          </a:prstGeom>
          <a:noFill/>
          <a:ln w="19050">
            <a:noFill/>
            <a:miter lim="800000"/>
            <a:headEnd/>
            <a:tailEnd/>
          </a:ln>
        </p:spPr>
        <p:txBody>
          <a:bodyPr wrap="none">
            <a:prstTxWarp prst="textNoShape">
              <a:avLst/>
            </a:prstTxWarp>
            <a:spAutoFit/>
          </a:bodyPr>
          <a:lstStyle/>
          <a:p>
            <a:endParaRPr lang="en-US" sz="2000">
              <a:solidFill>
                <a:srgbClr val="00FF00"/>
              </a:solidFill>
              <a:latin typeface="Times" pitchFamily="-105" charset="0"/>
            </a:endParaRPr>
          </a:p>
        </p:txBody>
      </p:sp>
      <p:graphicFrame>
        <p:nvGraphicFramePr>
          <p:cNvPr id="491522" name="Object 2"/>
          <p:cNvGraphicFramePr>
            <a:graphicFrameLocks noChangeAspect="1"/>
          </p:cNvGraphicFramePr>
          <p:nvPr>
            <p:extLst>
              <p:ext uri="{D42A27DB-BD31-4B8C-83A1-F6EECF244321}">
                <p14:modId xmlns:p14="http://schemas.microsoft.com/office/powerpoint/2010/main" val="1492148337"/>
              </p:ext>
            </p:extLst>
          </p:nvPr>
        </p:nvGraphicFramePr>
        <p:xfrm>
          <a:off x="2487613" y="1812925"/>
          <a:ext cx="3938587" cy="1114425"/>
        </p:xfrm>
        <a:graphic>
          <a:graphicData uri="http://schemas.openxmlformats.org/presentationml/2006/ole">
            <mc:AlternateContent xmlns:mc="http://schemas.openxmlformats.org/markup-compatibility/2006">
              <mc:Choice xmlns:v="urn:schemas-microsoft-com:vml" Requires="v">
                <p:oleObj spid="_x0000_s1832041" name="Equation" r:id="rId4" imgW="1524000" imgH="431800" progId="Equation.3">
                  <p:embed/>
                </p:oleObj>
              </mc:Choice>
              <mc:Fallback>
                <p:oleObj name="Equation" r:id="rId4" imgW="1524000" imgH="431800" progId="Equation.3">
                  <p:embed/>
                  <p:pic>
                    <p:nvPicPr>
                      <p:cNvPr id="0" name=""/>
                      <p:cNvPicPr>
                        <a:picLocks noChangeAspect="1"/>
                      </p:cNvPicPr>
                      <p:nvPr/>
                    </p:nvPicPr>
                    <p:blipFill>
                      <a:blip r:embed="rId5"/>
                      <a:srcRect/>
                      <a:stretch>
                        <a:fillRect/>
                      </a:stretch>
                    </p:blipFill>
                    <p:spPr bwMode="auto">
                      <a:xfrm>
                        <a:off x="2487613" y="1812925"/>
                        <a:ext cx="3938587" cy="1114425"/>
                      </a:xfrm>
                      <a:prstGeom prst="rect">
                        <a:avLst/>
                      </a:prstGeom>
                      <a:solidFill>
                        <a:schemeClr val="tx1"/>
                      </a:solidFill>
                      <a:ln>
                        <a:noFill/>
                      </a:ln>
                      <a:effectLst/>
                      <a:extLs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491523" name="Object 3"/>
          <p:cNvGraphicFramePr>
            <a:graphicFrameLocks noChangeAspect="1"/>
          </p:cNvGraphicFramePr>
          <p:nvPr>
            <p:extLst>
              <p:ext uri="{D42A27DB-BD31-4B8C-83A1-F6EECF244321}">
                <p14:modId xmlns:p14="http://schemas.microsoft.com/office/powerpoint/2010/main" val="779898180"/>
              </p:ext>
            </p:extLst>
          </p:nvPr>
        </p:nvGraphicFramePr>
        <p:xfrm>
          <a:off x="569913" y="3416300"/>
          <a:ext cx="8004175" cy="2828925"/>
        </p:xfrm>
        <a:graphic>
          <a:graphicData uri="http://schemas.openxmlformats.org/presentationml/2006/ole">
            <mc:AlternateContent xmlns:mc="http://schemas.openxmlformats.org/markup-compatibility/2006">
              <mc:Choice xmlns:v="urn:schemas-microsoft-com:vml" Requires="v">
                <p:oleObj spid="_x0000_s1832042" name="Equation" r:id="rId6" imgW="3987800" imgH="1409700" progId="Equation.3">
                  <p:embed/>
                </p:oleObj>
              </mc:Choice>
              <mc:Fallback>
                <p:oleObj name="Equation" r:id="rId6" imgW="3987800" imgH="1409700" progId="Equation.3">
                  <p:embed/>
                  <p:pic>
                    <p:nvPicPr>
                      <p:cNvPr id="0" name=""/>
                      <p:cNvPicPr>
                        <a:picLocks noChangeAspect="1"/>
                      </p:cNvPicPr>
                      <p:nvPr/>
                    </p:nvPicPr>
                    <p:blipFill>
                      <a:blip r:embed="rId7"/>
                      <a:srcRect/>
                      <a:stretch>
                        <a:fillRect/>
                      </a:stretch>
                    </p:blipFill>
                    <p:spPr bwMode="auto">
                      <a:xfrm>
                        <a:off x="569913" y="3416300"/>
                        <a:ext cx="8004175" cy="2828925"/>
                      </a:xfrm>
                      <a:prstGeom prst="rect">
                        <a:avLst/>
                      </a:prstGeom>
                      <a:solidFill>
                        <a:schemeClr val="tx1"/>
                      </a:solidFill>
                      <a:ln>
                        <a:noFill/>
                      </a:ln>
                      <a:effectLst/>
                      <a:extLs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011146" name="Text Box 10"/>
          <p:cNvSpPr txBox="1">
            <a:spLocks/>
          </p:cNvSpPr>
          <p:nvPr/>
        </p:nvSpPr>
        <p:spPr bwMode="auto">
          <a:xfrm>
            <a:off x="6934200" y="4559300"/>
            <a:ext cx="1403350" cy="822325"/>
          </a:xfrm>
          <a:prstGeom prst="rect">
            <a:avLst/>
          </a:prstGeom>
          <a:noFill/>
          <a:ln w="12700">
            <a:noFill/>
            <a:miter lim="800000"/>
            <a:headEnd/>
            <a:tailEnd/>
          </a:ln>
        </p:spPr>
        <p:txBody>
          <a:bodyPr wrap="none">
            <a:prstTxWarp prst="textNoShape">
              <a:avLst/>
            </a:prstTxWarp>
            <a:spAutoFit/>
          </a:bodyPr>
          <a:lstStyle/>
          <a:p>
            <a:r>
              <a:rPr lang="en-US" sz="2400">
                <a:solidFill>
                  <a:srgbClr val="DF2926"/>
                </a:solidFill>
                <a:latin typeface="Times New Roman" pitchFamily="-105" charset="0"/>
              </a:rPr>
              <a:t>                </a:t>
            </a:r>
          </a:p>
          <a:p>
            <a:endParaRPr lang="en-US" sz="2400">
              <a:solidFill>
                <a:srgbClr val="DF2926"/>
              </a:solidFill>
              <a:latin typeface="Times New Roman" pitchFamily="-105" charset="0"/>
            </a:endParaRPr>
          </a:p>
        </p:txBody>
      </p:sp>
      <p:sp>
        <p:nvSpPr>
          <p:cNvPr id="15" name="TextBox 14"/>
          <p:cNvSpPr txBox="1"/>
          <p:nvPr/>
        </p:nvSpPr>
        <p:spPr>
          <a:xfrm>
            <a:off x="6781800" y="1695272"/>
            <a:ext cx="2133782" cy="1200328"/>
          </a:xfrm>
          <a:prstGeom prst="rect">
            <a:avLst/>
          </a:prstGeom>
          <a:noFill/>
        </p:spPr>
        <p:txBody>
          <a:bodyPr wrap="none">
            <a:spAutoFit/>
          </a:bodyPr>
          <a:lstStyle/>
          <a:p>
            <a:pPr>
              <a:defRPr/>
            </a:pPr>
            <a:r>
              <a:rPr lang="en-US" sz="2400" dirty="0" err="1">
                <a:solidFill>
                  <a:schemeClr val="tx2"/>
                </a:solidFill>
                <a:latin typeface="Avenir Book"/>
                <a:ea typeface="Arial" pitchFamily="-111" charset="0"/>
                <a:cs typeface="Avenir Book"/>
                <a:sym typeface="Arial" pitchFamily="-111" charset="0"/>
              </a:rPr>
              <a:t>Friedmann</a:t>
            </a:r>
            <a:endParaRPr lang="en-US" sz="2400" dirty="0">
              <a:solidFill>
                <a:schemeClr val="tx2"/>
              </a:solidFill>
              <a:latin typeface="Avenir Book"/>
              <a:ea typeface="Arial" pitchFamily="-111" charset="0"/>
              <a:cs typeface="Avenir Book"/>
              <a:sym typeface="Arial" pitchFamily="-111" charset="0"/>
            </a:endParaRPr>
          </a:p>
          <a:p>
            <a:pPr>
              <a:defRPr/>
            </a:pPr>
            <a:r>
              <a:rPr lang="en-US" sz="2400" dirty="0" smtClean="0">
                <a:solidFill>
                  <a:schemeClr val="tx2"/>
                </a:solidFill>
                <a:latin typeface="Avenir Book"/>
                <a:ea typeface="Arial" pitchFamily="-111" charset="0"/>
                <a:cs typeface="Avenir Book"/>
                <a:sym typeface="Arial" pitchFamily="-111" charset="0"/>
              </a:rPr>
              <a:t>Equation from </a:t>
            </a:r>
          </a:p>
          <a:p>
            <a:pPr>
              <a:defRPr/>
            </a:pPr>
            <a:r>
              <a:rPr lang="en-US" sz="2400" dirty="0" smtClean="0">
                <a:solidFill>
                  <a:schemeClr val="tx2"/>
                </a:solidFill>
                <a:latin typeface="Avenir Book"/>
                <a:ea typeface="Arial" pitchFamily="-111" charset="0"/>
                <a:cs typeface="Avenir Book"/>
                <a:sym typeface="Arial" pitchFamily="-111" charset="0"/>
              </a:rPr>
              <a:t>GR </a:t>
            </a:r>
            <a:endParaRPr lang="en-US" sz="2400" dirty="0">
              <a:solidFill>
                <a:schemeClr val="tx2"/>
              </a:solidFill>
              <a:latin typeface="Avenir Book"/>
              <a:ea typeface="Arial" pitchFamily="-111" charset="0"/>
              <a:cs typeface="Avenir Book"/>
              <a:sym typeface="Arial" pitchFamily="-111" charset="0"/>
            </a:endParaRPr>
          </a:p>
        </p:txBody>
      </p:sp>
    </p:spTree>
    <p:extLst>
      <p:ext uri="{BB962C8B-B14F-4D97-AF65-F5344CB8AC3E}">
        <p14:creationId xmlns:p14="http://schemas.microsoft.com/office/powerpoint/2010/main" val="108431630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11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114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endParaRPr lang="en-US"/>
          </a:p>
        </p:txBody>
      </p:sp>
      <p:sp>
        <p:nvSpPr>
          <p:cNvPr id="5" name="Text Placeholder 4"/>
          <p:cNvSpPr>
            <a:spLocks noGrp="1"/>
          </p:cNvSpPr>
          <p:nvPr>
            <p:ph type="body" sz="quarter" idx="10"/>
          </p:nvPr>
        </p:nvSpPr>
        <p:spPr/>
        <p:txBody>
          <a:bodyPr/>
          <a:lstStyle/>
          <a:p>
            <a:endParaRPr lang="en-US"/>
          </a:p>
        </p:txBody>
      </p:sp>
      <p:pic>
        <p:nvPicPr>
          <p:cNvPr id="6" name="Picture 5" descr="Snapshot 2011-04-15 08-33-30.tiff"/>
          <p:cNvPicPr>
            <a:picLocks noChangeAspect="1"/>
          </p:cNvPicPr>
          <p:nvPr/>
        </p:nvPicPr>
        <p:blipFill>
          <a:blip r:embed="rId2"/>
          <a:stretch>
            <a:fillRect/>
          </a:stretch>
        </p:blipFill>
        <p:spPr>
          <a:xfrm>
            <a:off x="8026" y="0"/>
            <a:ext cx="9127950" cy="6858000"/>
          </a:xfrm>
          <a:prstGeom prst="rect">
            <a:avLst/>
          </a:prstGeom>
        </p:spPr>
      </p:pic>
      <p:sp>
        <p:nvSpPr>
          <p:cNvPr id="7" name="TextBox 6"/>
          <p:cNvSpPr txBox="1"/>
          <p:nvPr/>
        </p:nvSpPr>
        <p:spPr>
          <a:xfrm>
            <a:off x="152400" y="5105400"/>
            <a:ext cx="1496423" cy="830997"/>
          </a:xfrm>
          <a:prstGeom prst="rect">
            <a:avLst/>
          </a:prstGeom>
          <a:noFill/>
        </p:spPr>
        <p:txBody>
          <a:bodyPr wrap="none" rtlCol="0">
            <a:spAutoFit/>
          </a:bodyPr>
          <a:lstStyle/>
          <a:p>
            <a:r>
              <a:rPr lang="en-US" sz="1600" dirty="0" smtClean="0"/>
              <a:t>Slide from </a:t>
            </a:r>
          </a:p>
          <a:p>
            <a:r>
              <a:rPr lang="en-US" sz="1600" dirty="0" smtClean="0"/>
              <a:t>E. </a:t>
            </a:r>
            <a:r>
              <a:rPr lang="en-US" sz="1600" dirty="0" err="1" smtClean="0"/>
              <a:t>Gaztanaga</a:t>
            </a:r>
            <a:r>
              <a:rPr lang="en-US" sz="1600" dirty="0" smtClean="0"/>
              <a:t>,</a:t>
            </a:r>
          </a:p>
          <a:p>
            <a:r>
              <a:rPr lang="en-US" sz="1600" dirty="0" smtClean="0"/>
              <a:t>DES Spain</a:t>
            </a:r>
            <a:endParaRPr lang="en-US" sz="1600" dirty="0"/>
          </a:p>
        </p:txBody>
      </p:sp>
      <p:sp>
        <p:nvSpPr>
          <p:cNvPr id="2" name="TextBox 1"/>
          <p:cNvSpPr txBox="1"/>
          <p:nvPr/>
        </p:nvSpPr>
        <p:spPr>
          <a:xfrm>
            <a:off x="5257800" y="2895600"/>
            <a:ext cx="697614" cy="369332"/>
          </a:xfrm>
          <a:prstGeom prst="rect">
            <a:avLst/>
          </a:prstGeom>
          <a:noFill/>
        </p:spPr>
        <p:txBody>
          <a:bodyPr wrap="none" rtlCol="0">
            <a:spAutoFit/>
          </a:bodyPr>
          <a:lstStyle/>
          <a:p>
            <a:r>
              <a:rPr lang="en-US" dirty="0" smtClean="0"/>
              <a:t>CMB</a:t>
            </a:r>
            <a:endParaRPr lang="en-US" dirty="0"/>
          </a:p>
        </p:txBody>
      </p:sp>
      <p:sp>
        <p:nvSpPr>
          <p:cNvPr id="3" name="TextBox 2"/>
          <p:cNvSpPr txBox="1"/>
          <p:nvPr/>
        </p:nvSpPr>
        <p:spPr>
          <a:xfrm>
            <a:off x="152400" y="1295400"/>
            <a:ext cx="903087" cy="369332"/>
          </a:xfrm>
          <a:prstGeom prst="rect">
            <a:avLst/>
          </a:prstGeom>
          <a:noFill/>
        </p:spPr>
        <p:txBody>
          <a:bodyPr wrap="none" rtlCol="0">
            <a:spAutoFit/>
          </a:bodyPr>
          <a:lstStyle/>
          <a:p>
            <a:r>
              <a:rPr lang="en-US" dirty="0" smtClean="0"/>
              <a:t>Galaxy</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6691" name="Picture 2" descr="Snapshot 2006-04-17 17-25-33"/>
          <p:cNvPicPr>
            <a:picLocks noChangeAspect="1" noChangeArrowheads="1"/>
          </p:cNvPicPr>
          <p:nvPr/>
        </p:nvPicPr>
        <p:blipFill>
          <a:blip r:embed="rId3"/>
          <a:srcRect/>
          <a:stretch>
            <a:fillRect/>
          </a:stretch>
        </p:blipFill>
        <p:spPr bwMode="auto">
          <a:xfrm>
            <a:off x="3190381" y="1149895"/>
            <a:ext cx="5521437" cy="5022305"/>
          </a:xfrm>
          <a:prstGeom prst="rect">
            <a:avLst/>
          </a:prstGeom>
          <a:noFill/>
          <a:ln w="9525">
            <a:noFill/>
            <a:miter lim="800000"/>
            <a:headEnd/>
            <a:tailEnd/>
          </a:ln>
        </p:spPr>
      </p:pic>
      <p:sp>
        <p:nvSpPr>
          <p:cNvPr id="626692" name="Rectangle 3"/>
          <p:cNvSpPr>
            <a:spLocks noChangeArrowheads="1"/>
          </p:cNvSpPr>
          <p:nvPr/>
        </p:nvSpPr>
        <p:spPr bwMode="auto">
          <a:xfrm>
            <a:off x="609600" y="228600"/>
            <a:ext cx="8305800" cy="762000"/>
          </a:xfrm>
          <a:prstGeom prst="rect">
            <a:avLst/>
          </a:prstGeom>
          <a:noFill/>
          <a:ln w="9525">
            <a:noFill/>
            <a:miter lim="800000"/>
            <a:headEnd/>
            <a:tailEnd/>
          </a:ln>
        </p:spPr>
        <p:txBody>
          <a:bodyPr lIns="91407" tIns="45704" rIns="91407" bIns="45704" anchor="ctr">
            <a:prstTxWarp prst="textNoShape">
              <a:avLst/>
            </a:prstTxWarp>
          </a:bodyPr>
          <a:lstStyle/>
          <a:p>
            <a:pPr algn="ctr"/>
            <a:r>
              <a:rPr lang="en-US" sz="3600" dirty="0" smtClean="0">
                <a:solidFill>
                  <a:srgbClr val="FFFFCC"/>
                </a:solidFill>
                <a:latin typeface="Avenir Book"/>
                <a:cs typeface="Avenir Book"/>
              </a:rPr>
              <a:t>Baryon Acoustic Oscillations</a:t>
            </a:r>
            <a:endParaRPr lang="en-US" sz="3600" dirty="0">
              <a:solidFill>
                <a:srgbClr val="FFFFCC"/>
              </a:solidFill>
              <a:latin typeface="Avenir Book"/>
              <a:cs typeface="Avenir Book"/>
            </a:endParaRPr>
          </a:p>
        </p:txBody>
      </p:sp>
      <p:sp>
        <p:nvSpPr>
          <p:cNvPr id="626693" name="Rectangle 4"/>
          <p:cNvSpPr>
            <a:spLocks noChangeArrowheads="1"/>
          </p:cNvSpPr>
          <p:nvPr/>
        </p:nvSpPr>
        <p:spPr bwMode="auto">
          <a:xfrm>
            <a:off x="1676400" y="5410200"/>
            <a:ext cx="5715000" cy="990600"/>
          </a:xfrm>
          <a:prstGeom prst="rect">
            <a:avLst/>
          </a:prstGeom>
          <a:noFill/>
          <a:ln w="9525">
            <a:noFill/>
            <a:miter lim="800000"/>
            <a:headEnd/>
            <a:tailEnd/>
          </a:ln>
        </p:spPr>
        <p:txBody>
          <a:bodyPr lIns="91407" tIns="45704" rIns="91407" bIns="45704">
            <a:prstTxWarp prst="textNoShape">
              <a:avLst/>
            </a:prstTxWarp>
          </a:bodyPr>
          <a:lstStyle/>
          <a:p>
            <a:endParaRPr lang="en-US">
              <a:solidFill>
                <a:schemeClr val="tx1"/>
              </a:solidFill>
              <a:latin typeface="Times New Roman" pitchFamily="27" charset="0"/>
            </a:endParaRPr>
          </a:p>
        </p:txBody>
      </p:sp>
      <p:sp>
        <p:nvSpPr>
          <p:cNvPr id="626694" name="Rectangle 5"/>
          <p:cNvSpPr>
            <a:spLocks noRot="1" noChangeArrowheads="1"/>
          </p:cNvSpPr>
          <p:nvPr/>
        </p:nvSpPr>
        <p:spPr bwMode="auto">
          <a:xfrm>
            <a:off x="5562600" y="1752601"/>
            <a:ext cx="3200400" cy="838200"/>
          </a:xfrm>
          <a:prstGeom prst="rect">
            <a:avLst/>
          </a:prstGeom>
          <a:noFill/>
          <a:ln w="9525">
            <a:noFill/>
            <a:miter lim="800000"/>
            <a:headEnd/>
            <a:tailEnd/>
          </a:ln>
        </p:spPr>
        <p:txBody>
          <a:bodyPr lIns="91407" tIns="45704" rIns="91407" bIns="45704">
            <a:prstTxWarp prst="textNoShape">
              <a:avLst/>
            </a:prstTxWarp>
          </a:bodyPr>
          <a:lstStyle/>
          <a:p>
            <a:pPr>
              <a:lnSpc>
                <a:spcPct val="90000"/>
              </a:lnSpc>
            </a:pPr>
            <a:endParaRPr lang="en-US" sz="2000" dirty="0">
              <a:solidFill>
                <a:schemeClr val="bg1"/>
              </a:solidFill>
              <a:latin typeface="Times New Roman" pitchFamily="27" charset="0"/>
            </a:endParaRPr>
          </a:p>
        </p:txBody>
      </p:sp>
      <p:sp>
        <p:nvSpPr>
          <p:cNvPr id="626697" name="Text Box 12"/>
          <p:cNvSpPr txBox="1">
            <a:spLocks/>
          </p:cNvSpPr>
          <p:nvPr/>
        </p:nvSpPr>
        <p:spPr bwMode="auto">
          <a:xfrm>
            <a:off x="6172200" y="6260100"/>
            <a:ext cx="2621911" cy="400077"/>
          </a:xfrm>
          <a:prstGeom prst="rect">
            <a:avLst/>
          </a:prstGeom>
          <a:noFill/>
          <a:ln w="12700">
            <a:noFill/>
            <a:miter lim="800000"/>
            <a:headEnd/>
            <a:tailEnd/>
          </a:ln>
        </p:spPr>
        <p:txBody>
          <a:bodyPr wrap="none" lIns="91407" tIns="45704" rIns="91407" bIns="45704">
            <a:prstTxWarp prst="textNoShape">
              <a:avLst/>
            </a:prstTxWarp>
            <a:spAutoFit/>
          </a:bodyPr>
          <a:lstStyle/>
          <a:p>
            <a:r>
              <a:rPr lang="en-US" sz="2000" dirty="0" err="1">
                <a:solidFill>
                  <a:srgbClr val="17E81D"/>
                </a:solidFill>
                <a:latin typeface="Avenir Book"/>
                <a:cs typeface="Avenir Book"/>
              </a:rPr>
              <a:t>Fosalba</a:t>
            </a:r>
            <a:r>
              <a:rPr lang="en-US" sz="2000" dirty="0">
                <a:solidFill>
                  <a:srgbClr val="17E81D"/>
                </a:solidFill>
                <a:latin typeface="Avenir Book"/>
                <a:cs typeface="Avenir Book"/>
              </a:rPr>
              <a:t> &amp; </a:t>
            </a:r>
            <a:r>
              <a:rPr lang="en-US" sz="2000" dirty="0" err="1">
                <a:solidFill>
                  <a:srgbClr val="17E81D"/>
                </a:solidFill>
                <a:latin typeface="Avenir Book"/>
                <a:cs typeface="Avenir Book"/>
              </a:rPr>
              <a:t>Gaztanaga</a:t>
            </a:r>
            <a:endParaRPr lang="en-US" sz="2000" dirty="0">
              <a:latin typeface="Avenir Book"/>
              <a:cs typeface="Avenir Book"/>
            </a:endParaRPr>
          </a:p>
        </p:txBody>
      </p:sp>
      <p:sp>
        <p:nvSpPr>
          <p:cNvPr id="626698" name="Text Box 13"/>
          <p:cNvSpPr txBox="1">
            <a:spLocks/>
          </p:cNvSpPr>
          <p:nvPr/>
        </p:nvSpPr>
        <p:spPr bwMode="auto">
          <a:xfrm>
            <a:off x="304800" y="1448606"/>
            <a:ext cx="2895600" cy="4647394"/>
          </a:xfrm>
          <a:prstGeom prst="rect">
            <a:avLst/>
          </a:prstGeom>
          <a:noFill/>
          <a:ln w="12700">
            <a:noFill/>
            <a:miter lim="800000"/>
            <a:headEnd/>
            <a:tailEnd/>
          </a:ln>
        </p:spPr>
        <p:txBody>
          <a:bodyPr wrap="square" lIns="91407" tIns="45704" rIns="91407" bIns="45704">
            <a:prstTxWarp prst="textNoShape">
              <a:avLst/>
            </a:prstTxWarp>
            <a:spAutoFit/>
          </a:bodyPr>
          <a:lstStyle/>
          <a:p>
            <a:r>
              <a:rPr lang="en-US" sz="2800" dirty="0">
                <a:solidFill>
                  <a:srgbClr val="FFFF00"/>
                </a:solidFill>
                <a:latin typeface="Avenir Book"/>
                <a:cs typeface="Avenir Book"/>
              </a:rPr>
              <a:t>Galaxy</a:t>
            </a:r>
            <a:r>
              <a:rPr lang="en-US" sz="2800" dirty="0" smtClean="0">
                <a:solidFill>
                  <a:srgbClr val="FFFF00"/>
                </a:solidFill>
                <a:latin typeface="Avenir Book"/>
                <a:cs typeface="Avenir Book"/>
              </a:rPr>
              <a:t> angular </a:t>
            </a:r>
          </a:p>
          <a:p>
            <a:r>
              <a:rPr lang="en-US" sz="2800" dirty="0" smtClean="0">
                <a:solidFill>
                  <a:srgbClr val="FFFF00"/>
                </a:solidFill>
                <a:latin typeface="Avenir Book"/>
                <a:cs typeface="Avenir Book"/>
              </a:rPr>
              <a:t>power spectrum</a:t>
            </a:r>
          </a:p>
          <a:p>
            <a:r>
              <a:rPr lang="en-US" sz="2800" dirty="0" smtClean="0">
                <a:solidFill>
                  <a:srgbClr val="FFFF00"/>
                </a:solidFill>
                <a:latin typeface="Avenir Book"/>
                <a:cs typeface="Avenir Book"/>
              </a:rPr>
              <a:t>in photo</a:t>
            </a:r>
            <a:r>
              <a:rPr lang="en-US" sz="2800" dirty="0">
                <a:solidFill>
                  <a:srgbClr val="FFFF00"/>
                </a:solidFill>
                <a:latin typeface="Avenir Book"/>
                <a:cs typeface="Avenir Book"/>
              </a:rPr>
              <a:t>-</a:t>
            </a:r>
            <a:r>
              <a:rPr lang="en-US" sz="2800" dirty="0" err="1">
                <a:solidFill>
                  <a:srgbClr val="FFFF00"/>
                </a:solidFill>
                <a:latin typeface="Avenir Book"/>
                <a:cs typeface="Avenir Book"/>
              </a:rPr>
              <a:t>z</a:t>
            </a:r>
            <a:r>
              <a:rPr lang="en-US" sz="2800" dirty="0">
                <a:solidFill>
                  <a:srgbClr val="FFFF00"/>
                </a:solidFill>
                <a:latin typeface="Avenir Book"/>
                <a:cs typeface="Avenir Book"/>
              </a:rPr>
              <a:t> </a:t>
            </a:r>
            <a:r>
              <a:rPr lang="en-US" sz="2800" dirty="0" smtClean="0">
                <a:solidFill>
                  <a:srgbClr val="FFFF00"/>
                </a:solidFill>
                <a:latin typeface="Avenir Book"/>
                <a:cs typeface="Avenir Book"/>
              </a:rPr>
              <a:t>bins </a:t>
            </a:r>
            <a:r>
              <a:rPr lang="en-US" sz="2400" dirty="0" smtClean="0">
                <a:solidFill>
                  <a:srgbClr val="FFFFCC"/>
                </a:solidFill>
                <a:latin typeface="Avenir Book"/>
                <a:cs typeface="Avenir Book"/>
              </a:rPr>
              <a:t>(relative to model without BAO)</a:t>
            </a:r>
          </a:p>
          <a:p>
            <a:endParaRPr lang="en-US" sz="2800" dirty="0" smtClean="0">
              <a:solidFill>
                <a:srgbClr val="FFFF00"/>
              </a:solidFill>
              <a:latin typeface="Avenir Book"/>
              <a:cs typeface="Avenir Book"/>
            </a:endParaRPr>
          </a:p>
          <a:p>
            <a:r>
              <a:rPr lang="en-US" sz="2800" dirty="0" smtClean="0">
                <a:solidFill>
                  <a:srgbClr val="FFFFCC"/>
                </a:solidFill>
                <a:latin typeface="Avenir Book"/>
                <a:cs typeface="Avenir Book"/>
              </a:rPr>
              <a:t>Photometric surveys </a:t>
            </a:r>
            <a:r>
              <a:rPr lang="en-US" sz="2800" dirty="0" smtClean="0">
                <a:solidFill>
                  <a:srgbClr val="FFFFCC"/>
                </a:solidFill>
                <a:latin typeface="Avenir Book"/>
                <a:cs typeface="Avenir Book"/>
              </a:rPr>
              <a:t>provide this </a:t>
            </a:r>
            <a:r>
              <a:rPr lang="en-US" sz="2800" dirty="0" smtClean="0">
                <a:solidFill>
                  <a:srgbClr val="FFFFCC"/>
                </a:solidFill>
                <a:latin typeface="Avenir Book"/>
                <a:cs typeface="Avenir Book"/>
              </a:rPr>
              <a:t>angular measure</a:t>
            </a:r>
          </a:p>
          <a:p>
            <a:endParaRPr lang="en-US" sz="2400" dirty="0" smtClean="0">
              <a:solidFill>
                <a:srgbClr val="FFFF00"/>
              </a:solidFill>
            </a:endParaRP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8" name="Rectangle 2"/>
          <p:cNvSpPr>
            <a:spLocks noGrp="1" noChangeArrowheads="1"/>
          </p:cNvSpPr>
          <p:nvPr>
            <p:ph type="ctrTitle"/>
          </p:nvPr>
        </p:nvSpPr>
        <p:spPr>
          <a:xfrm>
            <a:off x="685800" y="2286000"/>
            <a:ext cx="7772400" cy="1143000"/>
          </a:xfrm>
        </p:spPr>
        <p:txBody>
          <a:bodyPr/>
          <a:lstStyle/>
          <a:p>
            <a:pPr eaLnBrk="1" hangingPunct="1"/>
            <a:endParaRPr lang="en-US">
              <a:ea typeface="ＭＳ Ｐゴシック" pitchFamily="27" charset="-128"/>
              <a:cs typeface="ＭＳ Ｐゴシック" pitchFamily="27" charset="-128"/>
            </a:endParaRPr>
          </a:p>
        </p:txBody>
      </p:sp>
      <p:sp>
        <p:nvSpPr>
          <p:cNvPr id="546819" name="Rectangle 3"/>
          <p:cNvSpPr>
            <a:spLocks noGrp="1" noChangeArrowheads="1"/>
          </p:cNvSpPr>
          <p:nvPr>
            <p:ph type="subTitle" idx="1"/>
          </p:nvPr>
        </p:nvSpPr>
        <p:spPr>
          <a:xfrm>
            <a:off x="1371600" y="3886200"/>
            <a:ext cx="6400800" cy="1752600"/>
          </a:xfrm>
        </p:spPr>
        <p:txBody>
          <a:bodyPr/>
          <a:lstStyle/>
          <a:p>
            <a:pPr eaLnBrk="1" hangingPunct="1"/>
            <a:endParaRPr lang="en-US">
              <a:ea typeface="ＭＳ Ｐゴシック" pitchFamily="27" charset="-128"/>
              <a:cs typeface="ＭＳ Ｐゴシック" pitchFamily="27" charset="-128"/>
            </a:endParaRPr>
          </a:p>
        </p:txBody>
      </p:sp>
      <p:pic>
        <p:nvPicPr>
          <p:cNvPr id="546820" name="Picture 4" descr="Snapshot 2008-02-16 17-29-18"/>
          <p:cNvPicPr>
            <a:picLocks noChangeAspect="1" noChangeArrowheads="1"/>
          </p:cNvPicPr>
          <p:nvPr/>
        </p:nvPicPr>
        <p:blipFill>
          <a:blip r:embed="rId3"/>
          <a:srcRect/>
          <a:stretch>
            <a:fillRect/>
          </a:stretch>
        </p:blipFill>
        <p:spPr bwMode="auto">
          <a:xfrm>
            <a:off x="1" y="0"/>
            <a:ext cx="9140825" cy="6865938"/>
          </a:xfrm>
          <a:prstGeom prst="rect">
            <a:avLst/>
          </a:prstGeom>
          <a:noFill/>
          <a:ln w="9525">
            <a:noFill/>
            <a:miter lim="800000"/>
            <a:headEnd/>
            <a:tailEnd/>
          </a:ln>
        </p:spPr>
      </p:pic>
      <p:sp>
        <p:nvSpPr>
          <p:cNvPr id="546821" name="Text Box 5"/>
          <p:cNvSpPr txBox="1">
            <a:spLocks/>
          </p:cNvSpPr>
          <p:nvPr/>
        </p:nvSpPr>
        <p:spPr bwMode="auto">
          <a:xfrm rot="-5400000">
            <a:off x="-426432" y="888034"/>
            <a:ext cx="1005260" cy="338484"/>
          </a:xfrm>
          <a:prstGeom prst="rect">
            <a:avLst/>
          </a:prstGeom>
          <a:noFill/>
          <a:ln w="12700">
            <a:noFill/>
            <a:miter lim="800000"/>
            <a:headEnd/>
            <a:tailEnd/>
          </a:ln>
        </p:spPr>
        <p:txBody>
          <a:bodyPr wrap="none" lIns="91369" tIns="45685" rIns="91369" bIns="45685">
            <a:prstTxWarp prst="textNoShape">
              <a:avLst/>
            </a:prstTxWarp>
            <a:spAutoFit/>
          </a:bodyPr>
          <a:lstStyle/>
          <a:p>
            <a:r>
              <a:rPr lang="en-US" sz="1400" dirty="0">
                <a:solidFill>
                  <a:schemeClr val="bg1"/>
                </a:solidFill>
              </a:rPr>
              <a:t>B</a:t>
            </a:r>
            <a:r>
              <a:rPr lang="en-US" sz="1600" dirty="0">
                <a:solidFill>
                  <a:schemeClr val="bg1"/>
                </a:solidFill>
                <a:latin typeface="Avenir Book"/>
                <a:cs typeface="Avenir Book"/>
              </a:rPr>
              <a:t>. </a:t>
            </a:r>
            <a:r>
              <a:rPr lang="en-US" sz="1600" dirty="0" err="1">
                <a:solidFill>
                  <a:schemeClr val="bg1"/>
                </a:solidFill>
                <a:latin typeface="Avenir Book"/>
                <a:cs typeface="Avenir Book"/>
              </a:rPr>
              <a:t>Dilday</a:t>
            </a:r>
            <a:endParaRPr lang="en-US" sz="1600" dirty="0">
              <a:latin typeface="Avenir Book"/>
              <a:cs typeface="Avenir Book"/>
            </a:endParaRPr>
          </a:p>
        </p:txBody>
      </p:sp>
      <p:pic>
        <p:nvPicPr>
          <p:cNvPr id="2037766" name="Picture 6" descr="2005ff"/>
          <p:cNvPicPr>
            <a:picLocks noChangeAspect="1" noChangeArrowheads="1"/>
          </p:cNvPicPr>
          <p:nvPr/>
        </p:nvPicPr>
        <p:blipFill>
          <a:blip r:embed="rId4"/>
          <a:srcRect/>
          <a:stretch>
            <a:fillRect/>
          </a:stretch>
        </p:blipFill>
        <p:spPr bwMode="auto">
          <a:xfrm>
            <a:off x="304807" y="1277938"/>
            <a:ext cx="1998663" cy="1998662"/>
          </a:xfrm>
          <a:prstGeom prst="rect">
            <a:avLst/>
          </a:prstGeom>
          <a:noFill/>
          <a:ln w="9525">
            <a:noFill/>
            <a:miter lim="800000"/>
            <a:headEnd/>
            <a:tailEnd/>
          </a:ln>
        </p:spPr>
      </p:pic>
      <p:pic>
        <p:nvPicPr>
          <p:cNvPr id="2037767" name="Picture 7" descr="2005fv"/>
          <p:cNvPicPr>
            <a:picLocks noChangeAspect="1" noChangeArrowheads="1"/>
          </p:cNvPicPr>
          <p:nvPr/>
        </p:nvPicPr>
        <p:blipFill>
          <a:blip r:embed="rId5"/>
          <a:srcRect/>
          <a:stretch>
            <a:fillRect/>
          </a:stretch>
        </p:blipFill>
        <p:spPr bwMode="auto">
          <a:xfrm>
            <a:off x="2497138" y="1277938"/>
            <a:ext cx="1998662" cy="1998662"/>
          </a:xfrm>
          <a:prstGeom prst="rect">
            <a:avLst/>
          </a:prstGeom>
          <a:noFill/>
          <a:ln w="9525">
            <a:noFill/>
            <a:miter lim="800000"/>
            <a:headEnd/>
            <a:tailEnd/>
          </a:ln>
        </p:spPr>
      </p:pic>
      <p:pic>
        <p:nvPicPr>
          <p:cNvPr id="2037768" name="Picture 8" descr="2005gb"/>
          <p:cNvPicPr>
            <a:picLocks noChangeAspect="1" noChangeArrowheads="1"/>
          </p:cNvPicPr>
          <p:nvPr/>
        </p:nvPicPr>
        <p:blipFill>
          <a:blip r:embed="rId6"/>
          <a:srcRect/>
          <a:stretch>
            <a:fillRect/>
          </a:stretch>
        </p:blipFill>
        <p:spPr bwMode="auto">
          <a:xfrm>
            <a:off x="4630738" y="1277938"/>
            <a:ext cx="1998662" cy="1998662"/>
          </a:xfrm>
          <a:prstGeom prst="rect">
            <a:avLst/>
          </a:prstGeom>
          <a:noFill/>
          <a:ln w="9525">
            <a:noFill/>
            <a:miter lim="800000"/>
            <a:headEnd/>
            <a:tailEnd/>
          </a:ln>
        </p:spPr>
      </p:pic>
      <p:pic>
        <p:nvPicPr>
          <p:cNvPr id="2037769" name="Picture 9" descr="2005hc"/>
          <p:cNvPicPr>
            <a:picLocks noChangeAspect="1" noChangeArrowheads="1"/>
          </p:cNvPicPr>
          <p:nvPr/>
        </p:nvPicPr>
        <p:blipFill>
          <a:blip r:embed="rId7"/>
          <a:srcRect/>
          <a:stretch>
            <a:fillRect/>
          </a:stretch>
        </p:blipFill>
        <p:spPr bwMode="auto">
          <a:xfrm>
            <a:off x="304807" y="3886207"/>
            <a:ext cx="1998663" cy="1998663"/>
          </a:xfrm>
          <a:prstGeom prst="rect">
            <a:avLst/>
          </a:prstGeom>
          <a:noFill/>
          <a:ln w="9525">
            <a:noFill/>
            <a:miter lim="800000"/>
            <a:headEnd/>
            <a:tailEnd/>
          </a:ln>
        </p:spPr>
      </p:pic>
      <p:pic>
        <p:nvPicPr>
          <p:cNvPr id="2037770" name="Picture 10" descr="2005hk"/>
          <p:cNvPicPr>
            <a:picLocks noChangeAspect="1" noChangeArrowheads="1"/>
          </p:cNvPicPr>
          <p:nvPr/>
        </p:nvPicPr>
        <p:blipFill>
          <a:blip r:embed="rId8"/>
          <a:srcRect/>
          <a:stretch>
            <a:fillRect/>
          </a:stretch>
        </p:blipFill>
        <p:spPr bwMode="auto">
          <a:xfrm>
            <a:off x="2497138" y="3886207"/>
            <a:ext cx="1998662" cy="1998663"/>
          </a:xfrm>
          <a:prstGeom prst="rect">
            <a:avLst/>
          </a:prstGeom>
          <a:noFill/>
          <a:ln w="9525">
            <a:noFill/>
            <a:miter lim="800000"/>
            <a:headEnd/>
            <a:tailEnd/>
          </a:ln>
        </p:spPr>
      </p:pic>
      <p:pic>
        <p:nvPicPr>
          <p:cNvPr id="2037771" name="Picture 11" descr="2005ir"/>
          <p:cNvPicPr>
            <a:picLocks noChangeAspect="1" noChangeArrowheads="1"/>
          </p:cNvPicPr>
          <p:nvPr/>
        </p:nvPicPr>
        <p:blipFill>
          <a:blip r:embed="rId9"/>
          <a:srcRect/>
          <a:stretch>
            <a:fillRect/>
          </a:stretch>
        </p:blipFill>
        <p:spPr bwMode="auto">
          <a:xfrm>
            <a:off x="6840538" y="3868738"/>
            <a:ext cx="1998662" cy="1998662"/>
          </a:xfrm>
          <a:prstGeom prst="rect">
            <a:avLst/>
          </a:prstGeom>
          <a:noFill/>
          <a:ln w="9525">
            <a:noFill/>
            <a:miter lim="800000"/>
            <a:headEnd/>
            <a:tailEnd/>
          </a:ln>
        </p:spPr>
      </p:pic>
      <p:pic>
        <p:nvPicPr>
          <p:cNvPr id="2037772" name="Picture 12" descr="2005lk"/>
          <p:cNvPicPr>
            <a:picLocks noChangeAspect="1" noChangeArrowheads="1"/>
          </p:cNvPicPr>
          <p:nvPr/>
        </p:nvPicPr>
        <p:blipFill>
          <a:blip r:embed="rId10"/>
          <a:srcRect/>
          <a:stretch>
            <a:fillRect/>
          </a:stretch>
        </p:blipFill>
        <p:spPr bwMode="auto">
          <a:xfrm>
            <a:off x="4648207" y="3886207"/>
            <a:ext cx="1998663" cy="1998663"/>
          </a:xfrm>
          <a:prstGeom prst="rect">
            <a:avLst/>
          </a:prstGeom>
          <a:noFill/>
          <a:ln w="9525">
            <a:noFill/>
            <a:miter lim="800000"/>
            <a:headEnd/>
            <a:tailEnd/>
          </a:ln>
        </p:spPr>
      </p:pic>
      <p:pic>
        <p:nvPicPr>
          <p:cNvPr id="2037773" name="Picture 13" descr="2005fa"/>
          <p:cNvPicPr>
            <a:picLocks noChangeAspect="1" noChangeArrowheads="1"/>
          </p:cNvPicPr>
          <p:nvPr/>
        </p:nvPicPr>
        <p:blipFill>
          <a:blip r:embed="rId11"/>
          <a:srcRect/>
          <a:stretch>
            <a:fillRect/>
          </a:stretch>
        </p:blipFill>
        <p:spPr bwMode="auto">
          <a:xfrm>
            <a:off x="6840538" y="1277938"/>
            <a:ext cx="1998662" cy="1998662"/>
          </a:xfrm>
          <a:prstGeom prst="rect">
            <a:avLst/>
          </a:prstGeom>
          <a:noFill/>
          <a:ln w="9525">
            <a:noFill/>
            <a:miter lim="800000"/>
            <a:headEnd/>
            <a:tailEnd/>
          </a:ln>
        </p:spPr>
      </p:pic>
      <p:sp>
        <p:nvSpPr>
          <p:cNvPr id="546830" name="Text Box 14"/>
          <p:cNvSpPr txBox="1">
            <a:spLocks/>
          </p:cNvSpPr>
          <p:nvPr/>
        </p:nvSpPr>
        <p:spPr bwMode="auto">
          <a:xfrm>
            <a:off x="3429000" y="6172200"/>
            <a:ext cx="5715000" cy="707815"/>
          </a:xfrm>
          <a:prstGeom prst="rect">
            <a:avLst/>
          </a:prstGeom>
          <a:solidFill>
            <a:schemeClr val="tx1"/>
          </a:solidFill>
          <a:ln w="12700">
            <a:noFill/>
            <a:miter lim="800000"/>
            <a:headEnd/>
            <a:tailEnd/>
          </a:ln>
        </p:spPr>
        <p:txBody>
          <a:bodyPr wrap="square" lIns="91369" tIns="45685" rIns="91369" bIns="45685">
            <a:prstTxWarp prst="textNoShape">
              <a:avLst/>
            </a:prstTxWarp>
            <a:spAutoFit/>
          </a:bodyPr>
          <a:lstStyle/>
          <a:p>
            <a:pPr>
              <a:spcBef>
                <a:spcPct val="50000"/>
              </a:spcBef>
            </a:pPr>
            <a:r>
              <a:rPr lang="en-US" sz="2000" dirty="0" smtClean="0">
                <a:solidFill>
                  <a:srgbClr val="FFFFCC"/>
                </a:solidFill>
                <a:latin typeface="Avenir Book"/>
                <a:cs typeface="Avenir Book"/>
              </a:rPr>
              <a:t>SDSS-II: 500 </a:t>
            </a:r>
            <a:r>
              <a:rPr lang="en-US" sz="2000" dirty="0" err="1" smtClean="0">
                <a:solidFill>
                  <a:srgbClr val="FFFFCC"/>
                </a:solidFill>
                <a:latin typeface="Avenir Book"/>
                <a:cs typeface="Avenir Book"/>
              </a:rPr>
              <a:t>spectroscopically</a:t>
            </a:r>
            <a:r>
              <a:rPr lang="en-US" sz="2000" dirty="0" smtClean="0">
                <a:solidFill>
                  <a:srgbClr val="FFFFCC"/>
                </a:solidFill>
                <a:latin typeface="Avenir Book"/>
                <a:cs typeface="Avenir Book"/>
              </a:rPr>
              <a:t> confirmed </a:t>
            </a:r>
            <a:r>
              <a:rPr lang="en-US" sz="2000" dirty="0" err="1" smtClean="0">
                <a:solidFill>
                  <a:srgbClr val="FFFFCC"/>
                </a:solidFill>
                <a:latin typeface="Avenir Book"/>
                <a:cs typeface="Avenir Book"/>
              </a:rPr>
              <a:t>SNe</a:t>
            </a:r>
            <a:r>
              <a:rPr lang="en-US" sz="2000" dirty="0" smtClean="0">
                <a:solidFill>
                  <a:srgbClr val="FFFFCC"/>
                </a:solidFill>
                <a:latin typeface="Avenir Book"/>
                <a:cs typeface="Avenir Book"/>
              </a:rPr>
              <a:t> </a:t>
            </a:r>
            <a:r>
              <a:rPr lang="en-US" sz="2000" dirty="0" err="1" smtClean="0">
                <a:solidFill>
                  <a:srgbClr val="FFFFCC"/>
                </a:solidFill>
                <a:latin typeface="Avenir Book"/>
                <a:cs typeface="Avenir Book"/>
              </a:rPr>
              <a:t>Ia</a:t>
            </a:r>
            <a:r>
              <a:rPr lang="en-US" sz="2000" dirty="0" smtClean="0">
                <a:solidFill>
                  <a:srgbClr val="FFFFCC"/>
                </a:solidFill>
                <a:latin typeface="Avenir Book"/>
                <a:cs typeface="Avenir Book"/>
              </a:rPr>
              <a:t>, &gt;1000 with host </a:t>
            </a:r>
            <a:r>
              <a:rPr lang="en-US" sz="2000" dirty="0" err="1" smtClean="0">
                <a:solidFill>
                  <a:srgbClr val="FFFFCC"/>
                </a:solidFill>
                <a:latin typeface="Avenir Book"/>
                <a:cs typeface="Avenir Book"/>
              </a:rPr>
              <a:t>redshifts</a:t>
            </a:r>
            <a:r>
              <a:rPr lang="en-US" sz="2000" dirty="0" smtClean="0">
                <a:solidFill>
                  <a:srgbClr val="FFFFCC"/>
                </a:solidFill>
                <a:latin typeface="Avenir Book"/>
                <a:cs typeface="Avenir Book"/>
              </a:rPr>
              <a:t> from SDSS-III</a:t>
            </a:r>
            <a:endParaRPr lang="en-US" sz="2000" dirty="0">
              <a:solidFill>
                <a:srgbClr val="FFFFCC"/>
              </a:solidFill>
              <a:latin typeface="Avenir Book"/>
              <a:cs typeface="Avenir Book"/>
            </a:endParaRPr>
          </a:p>
        </p:txBody>
      </p:sp>
      <p:sp>
        <p:nvSpPr>
          <p:cNvPr id="15" name="Rectangle 14"/>
          <p:cNvSpPr/>
          <p:nvPr/>
        </p:nvSpPr>
        <p:spPr>
          <a:xfrm>
            <a:off x="4531821" y="76200"/>
            <a:ext cx="184666" cy="769441"/>
          </a:xfrm>
          <a:prstGeom prst="rect">
            <a:avLst/>
          </a:prstGeom>
        </p:spPr>
        <p:txBody>
          <a:bodyPr wrap="none" lIns="91407" tIns="45704" rIns="91407" bIns="45704">
            <a:spAutoFit/>
          </a:bodyPr>
          <a:lstStyle/>
          <a:p>
            <a:pPr algn="ctr"/>
            <a:endParaRPr lang="en-US" sz="4400" dirty="0">
              <a:solidFill>
                <a:schemeClr val="bg1"/>
              </a:solidFill>
              <a:latin typeface="Times New Roman" pitchFamily="27" charset="0"/>
            </a:endParaRPr>
          </a:p>
        </p:txBody>
      </p:sp>
      <p:sp>
        <p:nvSpPr>
          <p:cNvPr id="16" name="Rectangle 15"/>
          <p:cNvSpPr/>
          <p:nvPr/>
        </p:nvSpPr>
        <p:spPr>
          <a:xfrm>
            <a:off x="2816621" y="304800"/>
            <a:ext cx="3589090" cy="707854"/>
          </a:xfrm>
          <a:prstGeom prst="rect">
            <a:avLst/>
          </a:prstGeom>
        </p:spPr>
        <p:txBody>
          <a:bodyPr wrap="none" lIns="91407" tIns="45704" rIns="91407" bIns="45704">
            <a:spAutoFit/>
          </a:bodyPr>
          <a:lstStyle/>
          <a:p>
            <a:pPr algn="ctr"/>
            <a:r>
              <a:rPr lang="en-US" sz="4000" dirty="0" smtClean="0">
                <a:solidFill>
                  <a:schemeClr val="bg1"/>
                </a:solidFill>
                <a:latin typeface="Avenir Book"/>
                <a:cs typeface="Avenir Book"/>
              </a:rPr>
              <a:t>IV. Supernovae</a:t>
            </a:r>
            <a:endParaRPr lang="en-US" sz="4000" dirty="0">
              <a:solidFill>
                <a:schemeClr val="bg1"/>
              </a:solidFill>
              <a:latin typeface="Avenir Book"/>
              <a:cs typeface="Avenir Book"/>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037767"/>
                                        </p:tgtEl>
                                        <p:attrNameLst>
                                          <p:attrName>style.visibility</p:attrName>
                                        </p:attrNameLst>
                                      </p:cBhvr>
                                      <p:to>
                                        <p:strVal val="visible"/>
                                      </p:to>
                                    </p:set>
                                    <p:anim calcmode="lin" valueType="num">
                                      <p:cBhvr>
                                        <p:cTn id="7" dur="500" fill="hold"/>
                                        <p:tgtEl>
                                          <p:spTgt spid="2037767"/>
                                        </p:tgtEl>
                                        <p:attrNameLst>
                                          <p:attrName>ppt_w</p:attrName>
                                        </p:attrNameLst>
                                      </p:cBhvr>
                                      <p:tavLst>
                                        <p:tav tm="0">
                                          <p:val>
                                            <p:fltVal val="0"/>
                                          </p:val>
                                        </p:tav>
                                        <p:tav tm="100000">
                                          <p:val>
                                            <p:strVal val="#ppt_w"/>
                                          </p:val>
                                        </p:tav>
                                      </p:tavLst>
                                    </p:anim>
                                    <p:anim calcmode="lin" valueType="num">
                                      <p:cBhvr>
                                        <p:cTn id="8" dur="500" fill="hold"/>
                                        <p:tgtEl>
                                          <p:spTgt spid="2037767"/>
                                        </p:tgtEl>
                                        <p:attrNameLst>
                                          <p:attrName>ppt_h</p:attrName>
                                        </p:attrNameLst>
                                      </p:cBhvr>
                                      <p:tavLst>
                                        <p:tav tm="0">
                                          <p:val>
                                            <p:fltVal val="0"/>
                                          </p:val>
                                        </p:tav>
                                        <p:tav tm="100000">
                                          <p:val>
                                            <p:strVal val="#ppt_h"/>
                                          </p:val>
                                        </p:tav>
                                      </p:tavLst>
                                    </p:anim>
                                    <p:anim calcmode="lin" valueType="num">
                                      <p:cBhvr>
                                        <p:cTn id="9" dur="500" fill="hold"/>
                                        <p:tgtEl>
                                          <p:spTgt spid="2037767"/>
                                        </p:tgtEl>
                                        <p:attrNameLst>
                                          <p:attrName>style.rotation</p:attrName>
                                        </p:attrNameLst>
                                      </p:cBhvr>
                                      <p:tavLst>
                                        <p:tav tm="0">
                                          <p:val>
                                            <p:fltVal val="360"/>
                                          </p:val>
                                        </p:tav>
                                        <p:tav tm="100000">
                                          <p:val>
                                            <p:fltVal val="0"/>
                                          </p:val>
                                        </p:tav>
                                      </p:tavLst>
                                    </p:anim>
                                    <p:animEffect transition="in" filter="fade">
                                      <p:cBhvr>
                                        <p:cTn id="10" dur="500"/>
                                        <p:tgtEl>
                                          <p:spTgt spid="2037767"/>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2037768"/>
                                        </p:tgtEl>
                                        <p:attrNameLst>
                                          <p:attrName>style.visibility</p:attrName>
                                        </p:attrNameLst>
                                      </p:cBhvr>
                                      <p:to>
                                        <p:strVal val="visible"/>
                                      </p:to>
                                    </p:set>
                                    <p:anim calcmode="lin" valueType="num">
                                      <p:cBhvr>
                                        <p:cTn id="13" dur="500" fill="hold"/>
                                        <p:tgtEl>
                                          <p:spTgt spid="2037768"/>
                                        </p:tgtEl>
                                        <p:attrNameLst>
                                          <p:attrName>ppt_w</p:attrName>
                                        </p:attrNameLst>
                                      </p:cBhvr>
                                      <p:tavLst>
                                        <p:tav tm="0">
                                          <p:val>
                                            <p:fltVal val="0"/>
                                          </p:val>
                                        </p:tav>
                                        <p:tav tm="100000">
                                          <p:val>
                                            <p:strVal val="#ppt_w"/>
                                          </p:val>
                                        </p:tav>
                                      </p:tavLst>
                                    </p:anim>
                                    <p:anim calcmode="lin" valueType="num">
                                      <p:cBhvr>
                                        <p:cTn id="14" dur="500" fill="hold"/>
                                        <p:tgtEl>
                                          <p:spTgt spid="2037768"/>
                                        </p:tgtEl>
                                        <p:attrNameLst>
                                          <p:attrName>ppt_h</p:attrName>
                                        </p:attrNameLst>
                                      </p:cBhvr>
                                      <p:tavLst>
                                        <p:tav tm="0">
                                          <p:val>
                                            <p:fltVal val="0"/>
                                          </p:val>
                                        </p:tav>
                                        <p:tav tm="100000">
                                          <p:val>
                                            <p:strVal val="#ppt_h"/>
                                          </p:val>
                                        </p:tav>
                                      </p:tavLst>
                                    </p:anim>
                                    <p:anim calcmode="lin" valueType="num">
                                      <p:cBhvr>
                                        <p:cTn id="15" dur="500" fill="hold"/>
                                        <p:tgtEl>
                                          <p:spTgt spid="2037768"/>
                                        </p:tgtEl>
                                        <p:attrNameLst>
                                          <p:attrName>style.rotation</p:attrName>
                                        </p:attrNameLst>
                                      </p:cBhvr>
                                      <p:tavLst>
                                        <p:tav tm="0">
                                          <p:val>
                                            <p:fltVal val="360"/>
                                          </p:val>
                                        </p:tav>
                                        <p:tav tm="100000">
                                          <p:val>
                                            <p:fltVal val="0"/>
                                          </p:val>
                                        </p:tav>
                                      </p:tavLst>
                                    </p:anim>
                                    <p:animEffect transition="in" filter="fade">
                                      <p:cBhvr>
                                        <p:cTn id="16" dur="500"/>
                                        <p:tgtEl>
                                          <p:spTgt spid="2037768"/>
                                        </p:tgtEl>
                                      </p:cBhvr>
                                    </p:animEffect>
                                  </p:childTnLst>
                                </p:cTn>
                              </p:par>
                              <p:par>
                                <p:cTn id="17" presetID="49" presetClass="entr" presetSubtype="0" decel="100000" fill="hold" nodeType="withEffect">
                                  <p:stCondLst>
                                    <p:cond delay="0"/>
                                  </p:stCondLst>
                                  <p:childTnLst>
                                    <p:set>
                                      <p:cBhvr>
                                        <p:cTn id="18" dur="1" fill="hold">
                                          <p:stCondLst>
                                            <p:cond delay="0"/>
                                          </p:stCondLst>
                                        </p:cTn>
                                        <p:tgtEl>
                                          <p:spTgt spid="2037769"/>
                                        </p:tgtEl>
                                        <p:attrNameLst>
                                          <p:attrName>style.visibility</p:attrName>
                                        </p:attrNameLst>
                                      </p:cBhvr>
                                      <p:to>
                                        <p:strVal val="visible"/>
                                      </p:to>
                                    </p:set>
                                    <p:anim calcmode="lin" valueType="num">
                                      <p:cBhvr>
                                        <p:cTn id="19" dur="500" fill="hold"/>
                                        <p:tgtEl>
                                          <p:spTgt spid="2037769"/>
                                        </p:tgtEl>
                                        <p:attrNameLst>
                                          <p:attrName>ppt_w</p:attrName>
                                        </p:attrNameLst>
                                      </p:cBhvr>
                                      <p:tavLst>
                                        <p:tav tm="0">
                                          <p:val>
                                            <p:fltVal val="0"/>
                                          </p:val>
                                        </p:tav>
                                        <p:tav tm="100000">
                                          <p:val>
                                            <p:strVal val="#ppt_w"/>
                                          </p:val>
                                        </p:tav>
                                      </p:tavLst>
                                    </p:anim>
                                    <p:anim calcmode="lin" valueType="num">
                                      <p:cBhvr>
                                        <p:cTn id="20" dur="500" fill="hold"/>
                                        <p:tgtEl>
                                          <p:spTgt spid="2037769"/>
                                        </p:tgtEl>
                                        <p:attrNameLst>
                                          <p:attrName>ppt_h</p:attrName>
                                        </p:attrNameLst>
                                      </p:cBhvr>
                                      <p:tavLst>
                                        <p:tav tm="0">
                                          <p:val>
                                            <p:fltVal val="0"/>
                                          </p:val>
                                        </p:tav>
                                        <p:tav tm="100000">
                                          <p:val>
                                            <p:strVal val="#ppt_h"/>
                                          </p:val>
                                        </p:tav>
                                      </p:tavLst>
                                    </p:anim>
                                    <p:anim calcmode="lin" valueType="num">
                                      <p:cBhvr>
                                        <p:cTn id="21" dur="500" fill="hold"/>
                                        <p:tgtEl>
                                          <p:spTgt spid="2037769"/>
                                        </p:tgtEl>
                                        <p:attrNameLst>
                                          <p:attrName>style.rotation</p:attrName>
                                        </p:attrNameLst>
                                      </p:cBhvr>
                                      <p:tavLst>
                                        <p:tav tm="0">
                                          <p:val>
                                            <p:fltVal val="360"/>
                                          </p:val>
                                        </p:tav>
                                        <p:tav tm="100000">
                                          <p:val>
                                            <p:fltVal val="0"/>
                                          </p:val>
                                        </p:tav>
                                      </p:tavLst>
                                    </p:anim>
                                    <p:animEffect transition="in" filter="fade">
                                      <p:cBhvr>
                                        <p:cTn id="22" dur="500"/>
                                        <p:tgtEl>
                                          <p:spTgt spid="2037769"/>
                                        </p:tgtEl>
                                      </p:cBhvr>
                                    </p:animEffect>
                                  </p:childTnLst>
                                </p:cTn>
                              </p:par>
                              <p:par>
                                <p:cTn id="23" presetID="49" presetClass="entr" presetSubtype="0" decel="100000" fill="hold" nodeType="withEffect">
                                  <p:stCondLst>
                                    <p:cond delay="0"/>
                                  </p:stCondLst>
                                  <p:childTnLst>
                                    <p:set>
                                      <p:cBhvr>
                                        <p:cTn id="24" dur="1" fill="hold">
                                          <p:stCondLst>
                                            <p:cond delay="0"/>
                                          </p:stCondLst>
                                        </p:cTn>
                                        <p:tgtEl>
                                          <p:spTgt spid="2037770"/>
                                        </p:tgtEl>
                                        <p:attrNameLst>
                                          <p:attrName>style.visibility</p:attrName>
                                        </p:attrNameLst>
                                      </p:cBhvr>
                                      <p:to>
                                        <p:strVal val="visible"/>
                                      </p:to>
                                    </p:set>
                                    <p:anim calcmode="lin" valueType="num">
                                      <p:cBhvr>
                                        <p:cTn id="25" dur="500" fill="hold"/>
                                        <p:tgtEl>
                                          <p:spTgt spid="2037770"/>
                                        </p:tgtEl>
                                        <p:attrNameLst>
                                          <p:attrName>ppt_w</p:attrName>
                                        </p:attrNameLst>
                                      </p:cBhvr>
                                      <p:tavLst>
                                        <p:tav tm="0">
                                          <p:val>
                                            <p:fltVal val="0"/>
                                          </p:val>
                                        </p:tav>
                                        <p:tav tm="100000">
                                          <p:val>
                                            <p:strVal val="#ppt_w"/>
                                          </p:val>
                                        </p:tav>
                                      </p:tavLst>
                                    </p:anim>
                                    <p:anim calcmode="lin" valueType="num">
                                      <p:cBhvr>
                                        <p:cTn id="26" dur="500" fill="hold"/>
                                        <p:tgtEl>
                                          <p:spTgt spid="2037770"/>
                                        </p:tgtEl>
                                        <p:attrNameLst>
                                          <p:attrName>ppt_h</p:attrName>
                                        </p:attrNameLst>
                                      </p:cBhvr>
                                      <p:tavLst>
                                        <p:tav tm="0">
                                          <p:val>
                                            <p:fltVal val="0"/>
                                          </p:val>
                                        </p:tav>
                                        <p:tav tm="100000">
                                          <p:val>
                                            <p:strVal val="#ppt_h"/>
                                          </p:val>
                                        </p:tav>
                                      </p:tavLst>
                                    </p:anim>
                                    <p:anim calcmode="lin" valueType="num">
                                      <p:cBhvr>
                                        <p:cTn id="27" dur="500" fill="hold"/>
                                        <p:tgtEl>
                                          <p:spTgt spid="2037770"/>
                                        </p:tgtEl>
                                        <p:attrNameLst>
                                          <p:attrName>style.rotation</p:attrName>
                                        </p:attrNameLst>
                                      </p:cBhvr>
                                      <p:tavLst>
                                        <p:tav tm="0">
                                          <p:val>
                                            <p:fltVal val="360"/>
                                          </p:val>
                                        </p:tav>
                                        <p:tav tm="100000">
                                          <p:val>
                                            <p:fltVal val="0"/>
                                          </p:val>
                                        </p:tav>
                                      </p:tavLst>
                                    </p:anim>
                                    <p:animEffect transition="in" filter="fade">
                                      <p:cBhvr>
                                        <p:cTn id="28" dur="500"/>
                                        <p:tgtEl>
                                          <p:spTgt spid="2037770"/>
                                        </p:tgtEl>
                                      </p:cBhvr>
                                    </p:animEffect>
                                  </p:childTnLst>
                                </p:cTn>
                              </p:par>
                              <p:par>
                                <p:cTn id="29" presetID="49" presetClass="entr" presetSubtype="0" decel="100000" fill="hold" nodeType="withEffect">
                                  <p:stCondLst>
                                    <p:cond delay="0"/>
                                  </p:stCondLst>
                                  <p:childTnLst>
                                    <p:set>
                                      <p:cBhvr>
                                        <p:cTn id="30" dur="1" fill="hold">
                                          <p:stCondLst>
                                            <p:cond delay="0"/>
                                          </p:stCondLst>
                                        </p:cTn>
                                        <p:tgtEl>
                                          <p:spTgt spid="2037771"/>
                                        </p:tgtEl>
                                        <p:attrNameLst>
                                          <p:attrName>style.visibility</p:attrName>
                                        </p:attrNameLst>
                                      </p:cBhvr>
                                      <p:to>
                                        <p:strVal val="visible"/>
                                      </p:to>
                                    </p:set>
                                    <p:anim calcmode="lin" valueType="num">
                                      <p:cBhvr>
                                        <p:cTn id="31" dur="500" fill="hold"/>
                                        <p:tgtEl>
                                          <p:spTgt spid="2037771"/>
                                        </p:tgtEl>
                                        <p:attrNameLst>
                                          <p:attrName>ppt_w</p:attrName>
                                        </p:attrNameLst>
                                      </p:cBhvr>
                                      <p:tavLst>
                                        <p:tav tm="0">
                                          <p:val>
                                            <p:fltVal val="0"/>
                                          </p:val>
                                        </p:tav>
                                        <p:tav tm="100000">
                                          <p:val>
                                            <p:strVal val="#ppt_w"/>
                                          </p:val>
                                        </p:tav>
                                      </p:tavLst>
                                    </p:anim>
                                    <p:anim calcmode="lin" valueType="num">
                                      <p:cBhvr>
                                        <p:cTn id="32" dur="500" fill="hold"/>
                                        <p:tgtEl>
                                          <p:spTgt spid="2037771"/>
                                        </p:tgtEl>
                                        <p:attrNameLst>
                                          <p:attrName>ppt_h</p:attrName>
                                        </p:attrNameLst>
                                      </p:cBhvr>
                                      <p:tavLst>
                                        <p:tav tm="0">
                                          <p:val>
                                            <p:fltVal val="0"/>
                                          </p:val>
                                        </p:tav>
                                        <p:tav tm="100000">
                                          <p:val>
                                            <p:strVal val="#ppt_h"/>
                                          </p:val>
                                        </p:tav>
                                      </p:tavLst>
                                    </p:anim>
                                    <p:anim calcmode="lin" valueType="num">
                                      <p:cBhvr>
                                        <p:cTn id="33" dur="500" fill="hold"/>
                                        <p:tgtEl>
                                          <p:spTgt spid="2037771"/>
                                        </p:tgtEl>
                                        <p:attrNameLst>
                                          <p:attrName>style.rotation</p:attrName>
                                        </p:attrNameLst>
                                      </p:cBhvr>
                                      <p:tavLst>
                                        <p:tav tm="0">
                                          <p:val>
                                            <p:fltVal val="360"/>
                                          </p:val>
                                        </p:tav>
                                        <p:tav tm="100000">
                                          <p:val>
                                            <p:fltVal val="0"/>
                                          </p:val>
                                        </p:tav>
                                      </p:tavLst>
                                    </p:anim>
                                    <p:animEffect transition="in" filter="fade">
                                      <p:cBhvr>
                                        <p:cTn id="34" dur="500"/>
                                        <p:tgtEl>
                                          <p:spTgt spid="2037771"/>
                                        </p:tgtEl>
                                      </p:cBhvr>
                                    </p:animEffect>
                                  </p:childTnLst>
                                </p:cTn>
                              </p:par>
                              <p:par>
                                <p:cTn id="35" presetID="49" presetClass="entr" presetSubtype="0" decel="100000" fill="hold" nodeType="withEffect">
                                  <p:stCondLst>
                                    <p:cond delay="0"/>
                                  </p:stCondLst>
                                  <p:childTnLst>
                                    <p:set>
                                      <p:cBhvr>
                                        <p:cTn id="36" dur="1" fill="hold">
                                          <p:stCondLst>
                                            <p:cond delay="0"/>
                                          </p:stCondLst>
                                        </p:cTn>
                                        <p:tgtEl>
                                          <p:spTgt spid="2037772"/>
                                        </p:tgtEl>
                                        <p:attrNameLst>
                                          <p:attrName>style.visibility</p:attrName>
                                        </p:attrNameLst>
                                      </p:cBhvr>
                                      <p:to>
                                        <p:strVal val="visible"/>
                                      </p:to>
                                    </p:set>
                                    <p:anim calcmode="lin" valueType="num">
                                      <p:cBhvr>
                                        <p:cTn id="37" dur="500" fill="hold"/>
                                        <p:tgtEl>
                                          <p:spTgt spid="2037772"/>
                                        </p:tgtEl>
                                        <p:attrNameLst>
                                          <p:attrName>ppt_w</p:attrName>
                                        </p:attrNameLst>
                                      </p:cBhvr>
                                      <p:tavLst>
                                        <p:tav tm="0">
                                          <p:val>
                                            <p:fltVal val="0"/>
                                          </p:val>
                                        </p:tav>
                                        <p:tav tm="100000">
                                          <p:val>
                                            <p:strVal val="#ppt_w"/>
                                          </p:val>
                                        </p:tav>
                                      </p:tavLst>
                                    </p:anim>
                                    <p:anim calcmode="lin" valueType="num">
                                      <p:cBhvr>
                                        <p:cTn id="38" dur="500" fill="hold"/>
                                        <p:tgtEl>
                                          <p:spTgt spid="2037772"/>
                                        </p:tgtEl>
                                        <p:attrNameLst>
                                          <p:attrName>ppt_h</p:attrName>
                                        </p:attrNameLst>
                                      </p:cBhvr>
                                      <p:tavLst>
                                        <p:tav tm="0">
                                          <p:val>
                                            <p:fltVal val="0"/>
                                          </p:val>
                                        </p:tav>
                                        <p:tav tm="100000">
                                          <p:val>
                                            <p:strVal val="#ppt_h"/>
                                          </p:val>
                                        </p:tav>
                                      </p:tavLst>
                                    </p:anim>
                                    <p:anim calcmode="lin" valueType="num">
                                      <p:cBhvr>
                                        <p:cTn id="39" dur="500" fill="hold"/>
                                        <p:tgtEl>
                                          <p:spTgt spid="2037772"/>
                                        </p:tgtEl>
                                        <p:attrNameLst>
                                          <p:attrName>style.rotation</p:attrName>
                                        </p:attrNameLst>
                                      </p:cBhvr>
                                      <p:tavLst>
                                        <p:tav tm="0">
                                          <p:val>
                                            <p:fltVal val="360"/>
                                          </p:val>
                                        </p:tav>
                                        <p:tav tm="100000">
                                          <p:val>
                                            <p:fltVal val="0"/>
                                          </p:val>
                                        </p:tav>
                                      </p:tavLst>
                                    </p:anim>
                                    <p:animEffect transition="in" filter="fade">
                                      <p:cBhvr>
                                        <p:cTn id="40" dur="500"/>
                                        <p:tgtEl>
                                          <p:spTgt spid="2037772"/>
                                        </p:tgtEl>
                                      </p:cBhvr>
                                    </p:animEffect>
                                  </p:childTnLst>
                                </p:cTn>
                              </p:par>
                              <p:par>
                                <p:cTn id="41" presetID="49" presetClass="entr" presetSubtype="0" decel="100000" fill="hold" nodeType="withEffect">
                                  <p:stCondLst>
                                    <p:cond delay="0"/>
                                  </p:stCondLst>
                                  <p:childTnLst>
                                    <p:set>
                                      <p:cBhvr>
                                        <p:cTn id="42" dur="1" fill="hold">
                                          <p:stCondLst>
                                            <p:cond delay="0"/>
                                          </p:stCondLst>
                                        </p:cTn>
                                        <p:tgtEl>
                                          <p:spTgt spid="2037773"/>
                                        </p:tgtEl>
                                        <p:attrNameLst>
                                          <p:attrName>style.visibility</p:attrName>
                                        </p:attrNameLst>
                                      </p:cBhvr>
                                      <p:to>
                                        <p:strVal val="visible"/>
                                      </p:to>
                                    </p:set>
                                    <p:anim calcmode="lin" valueType="num">
                                      <p:cBhvr>
                                        <p:cTn id="43" dur="500" fill="hold"/>
                                        <p:tgtEl>
                                          <p:spTgt spid="2037773"/>
                                        </p:tgtEl>
                                        <p:attrNameLst>
                                          <p:attrName>ppt_w</p:attrName>
                                        </p:attrNameLst>
                                      </p:cBhvr>
                                      <p:tavLst>
                                        <p:tav tm="0">
                                          <p:val>
                                            <p:fltVal val="0"/>
                                          </p:val>
                                        </p:tav>
                                        <p:tav tm="100000">
                                          <p:val>
                                            <p:strVal val="#ppt_w"/>
                                          </p:val>
                                        </p:tav>
                                      </p:tavLst>
                                    </p:anim>
                                    <p:anim calcmode="lin" valueType="num">
                                      <p:cBhvr>
                                        <p:cTn id="44" dur="500" fill="hold"/>
                                        <p:tgtEl>
                                          <p:spTgt spid="2037773"/>
                                        </p:tgtEl>
                                        <p:attrNameLst>
                                          <p:attrName>ppt_h</p:attrName>
                                        </p:attrNameLst>
                                      </p:cBhvr>
                                      <p:tavLst>
                                        <p:tav tm="0">
                                          <p:val>
                                            <p:fltVal val="0"/>
                                          </p:val>
                                        </p:tav>
                                        <p:tav tm="100000">
                                          <p:val>
                                            <p:strVal val="#ppt_h"/>
                                          </p:val>
                                        </p:tav>
                                      </p:tavLst>
                                    </p:anim>
                                    <p:anim calcmode="lin" valueType="num">
                                      <p:cBhvr>
                                        <p:cTn id="45" dur="500" fill="hold"/>
                                        <p:tgtEl>
                                          <p:spTgt spid="2037773"/>
                                        </p:tgtEl>
                                        <p:attrNameLst>
                                          <p:attrName>style.rotation</p:attrName>
                                        </p:attrNameLst>
                                      </p:cBhvr>
                                      <p:tavLst>
                                        <p:tav tm="0">
                                          <p:val>
                                            <p:fltVal val="360"/>
                                          </p:val>
                                        </p:tav>
                                        <p:tav tm="100000">
                                          <p:val>
                                            <p:fltVal val="0"/>
                                          </p:val>
                                        </p:tav>
                                      </p:tavLst>
                                    </p:anim>
                                    <p:animEffect transition="in" filter="fade">
                                      <p:cBhvr>
                                        <p:cTn id="46" dur="500"/>
                                        <p:tgtEl>
                                          <p:spTgt spid="2037773"/>
                                        </p:tgtEl>
                                      </p:cBhvr>
                                    </p:animEffect>
                                  </p:childTnLst>
                                </p:cTn>
                              </p:par>
                              <p:par>
                                <p:cTn id="47" presetID="49" presetClass="entr" presetSubtype="0" decel="100000" fill="hold" nodeType="withEffect">
                                  <p:stCondLst>
                                    <p:cond delay="0"/>
                                  </p:stCondLst>
                                  <p:childTnLst>
                                    <p:set>
                                      <p:cBhvr>
                                        <p:cTn id="48" dur="1" fill="hold">
                                          <p:stCondLst>
                                            <p:cond delay="0"/>
                                          </p:stCondLst>
                                        </p:cTn>
                                        <p:tgtEl>
                                          <p:spTgt spid="2037766"/>
                                        </p:tgtEl>
                                        <p:attrNameLst>
                                          <p:attrName>style.visibility</p:attrName>
                                        </p:attrNameLst>
                                      </p:cBhvr>
                                      <p:to>
                                        <p:strVal val="visible"/>
                                      </p:to>
                                    </p:set>
                                    <p:anim calcmode="lin" valueType="num">
                                      <p:cBhvr>
                                        <p:cTn id="49" dur="500" fill="hold"/>
                                        <p:tgtEl>
                                          <p:spTgt spid="2037766"/>
                                        </p:tgtEl>
                                        <p:attrNameLst>
                                          <p:attrName>ppt_w</p:attrName>
                                        </p:attrNameLst>
                                      </p:cBhvr>
                                      <p:tavLst>
                                        <p:tav tm="0">
                                          <p:val>
                                            <p:fltVal val="0"/>
                                          </p:val>
                                        </p:tav>
                                        <p:tav tm="100000">
                                          <p:val>
                                            <p:strVal val="#ppt_w"/>
                                          </p:val>
                                        </p:tav>
                                      </p:tavLst>
                                    </p:anim>
                                    <p:anim calcmode="lin" valueType="num">
                                      <p:cBhvr>
                                        <p:cTn id="50" dur="500" fill="hold"/>
                                        <p:tgtEl>
                                          <p:spTgt spid="2037766"/>
                                        </p:tgtEl>
                                        <p:attrNameLst>
                                          <p:attrName>ppt_h</p:attrName>
                                        </p:attrNameLst>
                                      </p:cBhvr>
                                      <p:tavLst>
                                        <p:tav tm="0">
                                          <p:val>
                                            <p:fltVal val="0"/>
                                          </p:val>
                                        </p:tav>
                                        <p:tav tm="100000">
                                          <p:val>
                                            <p:strVal val="#ppt_h"/>
                                          </p:val>
                                        </p:tav>
                                      </p:tavLst>
                                    </p:anim>
                                    <p:anim calcmode="lin" valueType="num">
                                      <p:cBhvr>
                                        <p:cTn id="51" dur="500" fill="hold"/>
                                        <p:tgtEl>
                                          <p:spTgt spid="2037766"/>
                                        </p:tgtEl>
                                        <p:attrNameLst>
                                          <p:attrName>style.rotation</p:attrName>
                                        </p:attrNameLst>
                                      </p:cBhvr>
                                      <p:tavLst>
                                        <p:tav tm="0">
                                          <p:val>
                                            <p:fltVal val="360"/>
                                          </p:val>
                                        </p:tav>
                                        <p:tav tm="100000">
                                          <p:val>
                                            <p:fltVal val="0"/>
                                          </p:val>
                                        </p:tav>
                                      </p:tavLst>
                                    </p:anim>
                                    <p:animEffect transition="in" filter="fade">
                                      <p:cBhvr>
                                        <p:cTn id="52" dur="500"/>
                                        <p:tgtEl>
                                          <p:spTgt spid="20377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990600"/>
          </a:xfrm>
        </p:spPr>
        <p:txBody>
          <a:bodyPr/>
          <a:lstStyle/>
          <a:p>
            <a:r>
              <a:rPr lang="en-US" dirty="0" smtClean="0">
                <a:solidFill>
                  <a:srgbClr val="FFFFCC"/>
                </a:solidFill>
                <a:latin typeface="Avenir Book"/>
                <a:cs typeface="Avenir Book"/>
              </a:rPr>
              <a:t>Photometric SN Cosmology</a:t>
            </a:r>
            <a:endParaRPr lang="en-US" dirty="0">
              <a:solidFill>
                <a:srgbClr val="FFFFCC"/>
              </a:solidFill>
              <a:latin typeface="Avenir Book"/>
              <a:cs typeface="Avenir Book"/>
            </a:endParaRPr>
          </a:p>
        </p:txBody>
      </p:sp>
      <p:sp>
        <p:nvSpPr>
          <p:cNvPr id="3" name="Text Placeholder 2"/>
          <p:cNvSpPr>
            <a:spLocks noGrp="1"/>
          </p:cNvSpPr>
          <p:nvPr>
            <p:ph type="body" sz="quarter" idx="10"/>
          </p:nvPr>
        </p:nvSpPr>
        <p:spPr>
          <a:xfrm>
            <a:off x="152400" y="1524000"/>
            <a:ext cx="2971800" cy="2895600"/>
          </a:xfrm>
        </p:spPr>
        <p:txBody>
          <a:bodyPr/>
          <a:lstStyle/>
          <a:p>
            <a:r>
              <a:rPr lang="en-US" sz="2400" dirty="0" smtClean="0">
                <a:solidFill>
                  <a:srgbClr val="FFFFCC"/>
                </a:solidFill>
                <a:latin typeface="Avenir Book"/>
                <a:cs typeface="Avenir Book"/>
              </a:rPr>
              <a:t>Hubble diagram of SDSS </a:t>
            </a:r>
            <a:r>
              <a:rPr lang="en-US" sz="2400" dirty="0" err="1" smtClean="0">
                <a:solidFill>
                  <a:srgbClr val="FFFFCC"/>
                </a:solidFill>
                <a:latin typeface="Avenir Book"/>
                <a:cs typeface="Avenir Book"/>
              </a:rPr>
              <a:t>SNe</a:t>
            </a:r>
            <a:r>
              <a:rPr lang="en-US" sz="2400" dirty="0" smtClean="0">
                <a:solidFill>
                  <a:srgbClr val="FFFFCC"/>
                </a:solidFill>
                <a:latin typeface="Avenir Book"/>
                <a:cs typeface="Avenir Book"/>
              </a:rPr>
              <a:t> </a:t>
            </a:r>
            <a:r>
              <a:rPr lang="en-US" sz="2400" dirty="0" err="1" smtClean="0">
                <a:solidFill>
                  <a:srgbClr val="FFFFCC"/>
                </a:solidFill>
                <a:latin typeface="Avenir Book"/>
                <a:cs typeface="Avenir Book"/>
              </a:rPr>
              <a:t>Ia</a:t>
            </a:r>
            <a:r>
              <a:rPr lang="en-US" sz="2400" dirty="0" smtClean="0">
                <a:solidFill>
                  <a:srgbClr val="FFFFCC"/>
                </a:solidFill>
                <a:latin typeface="Avenir Book"/>
                <a:cs typeface="Avenir Book"/>
              </a:rPr>
              <a:t>: spectroscopic plus those classified </a:t>
            </a:r>
            <a:r>
              <a:rPr lang="en-US" sz="2400" dirty="0" err="1" smtClean="0">
                <a:solidFill>
                  <a:srgbClr val="FFFFCC"/>
                </a:solidFill>
                <a:latin typeface="Avenir Book"/>
                <a:cs typeface="Avenir Book"/>
              </a:rPr>
              <a:t>photometrically</a:t>
            </a:r>
            <a:r>
              <a:rPr lang="en-US" sz="2400" dirty="0" smtClean="0">
                <a:solidFill>
                  <a:srgbClr val="FFFFCC"/>
                </a:solidFill>
                <a:latin typeface="Avenir Book"/>
                <a:cs typeface="Avenir Book"/>
              </a:rPr>
              <a:t> that have host-galaxy </a:t>
            </a:r>
            <a:r>
              <a:rPr lang="en-US" sz="2400" dirty="0" err="1" smtClean="0">
                <a:solidFill>
                  <a:srgbClr val="FFFFCC"/>
                </a:solidFill>
                <a:latin typeface="Avenir Book"/>
                <a:cs typeface="Avenir Book"/>
              </a:rPr>
              <a:t>redshifts</a:t>
            </a:r>
            <a:r>
              <a:rPr lang="en-US" sz="2400" dirty="0" smtClean="0">
                <a:solidFill>
                  <a:srgbClr val="FFFFCC"/>
                </a:solidFill>
                <a:latin typeface="Avenir Book"/>
                <a:cs typeface="Avenir Book"/>
              </a:rPr>
              <a:t> </a:t>
            </a:r>
          </a:p>
          <a:p>
            <a:r>
              <a:rPr lang="en-US" sz="2400" dirty="0" smtClean="0">
                <a:solidFill>
                  <a:srgbClr val="FFFFCC"/>
                </a:solidFill>
                <a:latin typeface="Avenir Book"/>
                <a:cs typeface="Avenir Book"/>
              </a:rPr>
              <a:t>DES will have host redshifts, </a:t>
            </a:r>
            <a:r>
              <a:rPr lang="en-US" sz="2400" dirty="0">
                <a:solidFill>
                  <a:srgbClr val="FFFFCC"/>
                </a:solidFill>
                <a:latin typeface="Avenir Book"/>
                <a:cs typeface="Avenir Book"/>
              </a:rPr>
              <a:t>p</a:t>
            </a:r>
            <a:r>
              <a:rPr lang="en-US" sz="2400" dirty="0" smtClean="0">
                <a:solidFill>
                  <a:srgbClr val="FFFFCC"/>
                </a:solidFill>
                <a:latin typeface="Avenir Book"/>
                <a:cs typeface="Avenir Book"/>
              </a:rPr>
              <a:t>lus SN spectra for a subsample</a:t>
            </a:r>
          </a:p>
          <a:p>
            <a:endParaRPr lang="en-US" sz="2400" dirty="0" smtClean="0"/>
          </a:p>
          <a:p>
            <a:pPr>
              <a:buNone/>
            </a:pPr>
            <a:endParaRPr lang="en-US" sz="2400" dirty="0"/>
          </a:p>
        </p:txBody>
      </p:sp>
      <p:pic>
        <p:nvPicPr>
          <p:cNvPr id="6" name="Picture 5" descr="campbell.png"/>
          <p:cNvPicPr>
            <a:picLocks noChangeAspect="1"/>
          </p:cNvPicPr>
          <p:nvPr/>
        </p:nvPicPr>
        <p:blipFill>
          <a:blip r:embed="rId2"/>
          <a:stretch>
            <a:fillRect/>
          </a:stretch>
        </p:blipFill>
        <p:spPr>
          <a:xfrm>
            <a:off x="3352800" y="1132692"/>
            <a:ext cx="5731977" cy="5344307"/>
          </a:xfrm>
          <a:prstGeom prst="rect">
            <a:avLst/>
          </a:prstGeom>
        </p:spPr>
      </p:pic>
      <p:sp>
        <p:nvSpPr>
          <p:cNvPr id="5" name="TextBox 4"/>
          <p:cNvSpPr txBox="1"/>
          <p:nvPr/>
        </p:nvSpPr>
        <p:spPr>
          <a:xfrm>
            <a:off x="5350232" y="6457890"/>
            <a:ext cx="1861002" cy="400110"/>
          </a:xfrm>
          <a:prstGeom prst="rect">
            <a:avLst/>
          </a:prstGeom>
          <a:noFill/>
        </p:spPr>
        <p:txBody>
          <a:bodyPr wrap="none" rtlCol="0">
            <a:spAutoFit/>
          </a:bodyPr>
          <a:lstStyle/>
          <a:p>
            <a:r>
              <a:rPr lang="en-US" sz="2000" dirty="0" smtClean="0">
                <a:solidFill>
                  <a:srgbClr val="12FF29"/>
                </a:solidFill>
                <a:latin typeface="Avenir Book"/>
                <a:cs typeface="Avenir Book"/>
              </a:rPr>
              <a:t>Campbell, </a:t>
            </a:r>
            <a:r>
              <a:rPr lang="en-US" sz="2000" dirty="0" err="1" smtClean="0">
                <a:solidFill>
                  <a:srgbClr val="12FF29"/>
                </a:solidFill>
                <a:latin typeface="Avenir Book"/>
                <a:cs typeface="Avenir Book"/>
              </a:rPr>
              <a:t>etal</a:t>
            </a:r>
            <a:endParaRPr lang="en-US" sz="2000" dirty="0">
              <a:solidFill>
                <a:srgbClr val="12FF29"/>
              </a:solidFill>
              <a:latin typeface="Avenir Book"/>
              <a:cs typeface="Avenir Book"/>
            </a:endParaRPr>
          </a:p>
        </p:txBody>
      </p:sp>
      <p:sp>
        <p:nvSpPr>
          <p:cNvPr id="4" name="TextBox 3"/>
          <p:cNvSpPr txBox="1"/>
          <p:nvPr/>
        </p:nvSpPr>
        <p:spPr>
          <a:xfrm>
            <a:off x="6477000" y="3200400"/>
            <a:ext cx="1974679" cy="461665"/>
          </a:xfrm>
          <a:prstGeom prst="rect">
            <a:avLst/>
          </a:prstGeom>
          <a:noFill/>
        </p:spPr>
        <p:txBody>
          <a:bodyPr wrap="none" rtlCol="0">
            <a:spAutoFit/>
          </a:bodyPr>
          <a:lstStyle/>
          <a:p>
            <a:r>
              <a:rPr lang="en-US" sz="2400" dirty="0" smtClean="0">
                <a:latin typeface="Avenir Book"/>
                <a:cs typeface="Avenir Book"/>
              </a:rPr>
              <a:t>SDSS Results</a:t>
            </a:r>
            <a:endParaRPr lang="en-US" sz="2400" dirty="0">
              <a:latin typeface="Avenir Book"/>
              <a:cs typeface="Avenir Book"/>
            </a:endParaRP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990600"/>
          </a:xfrm>
        </p:spPr>
        <p:txBody>
          <a:bodyPr/>
          <a:lstStyle/>
          <a:p>
            <a:r>
              <a:rPr lang="en-US" dirty="0" smtClean="0">
                <a:solidFill>
                  <a:srgbClr val="FFFFCC"/>
                </a:solidFill>
                <a:latin typeface="Avenir Book"/>
                <a:cs typeface="Avenir Book"/>
              </a:rPr>
              <a:t>Photometric SN Cosmology</a:t>
            </a:r>
            <a:endParaRPr lang="en-US" dirty="0">
              <a:solidFill>
                <a:srgbClr val="FFFFCC"/>
              </a:solidFill>
              <a:latin typeface="Avenir Book"/>
              <a:cs typeface="Avenir Book"/>
            </a:endParaRPr>
          </a:p>
        </p:txBody>
      </p:sp>
      <p:sp>
        <p:nvSpPr>
          <p:cNvPr id="3" name="Text Placeholder 2"/>
          <p:cNvSpPr>
            <a:spLocks noGrp="1"/>
          </p:cNvSpPr>
          <p:nvPr>
            <p:ph type="body" sz="quarter" idx="10"/>
          </p:nvPr>
        </p:nvSpPr>
        <p:spPr>
          <a:xfrm>
            <a:off x="152400" y="1524000"/>
            <a:ext cx="2971800" cy="2895600"/>
          </a:xfrm>
        </p:spPr>
        <p:txBody>
          <a:bodyPr/>
          <a:lstStyle/>
          <a:p>
            <a:r>
              <a:rPr lang="en-US" sz="2400" dirty="0" smtClean="0">
                <a:solidFill>
                  <a:srgbClr val="FFFFCC"/>
                </a:solidFill>
                <a:latin typeface="Avenir Book"/>
                <a:cs typeface="Avenir Book"/>
              </a:rPr>
              <a:t>Hubble diagram of SDSS </a:t>
            </a:r>
            <a:r>
              <a:rPr lang="en-US" sz="2400" dirty="0" err="1" smtClean="0">
                <a:solidFill>
                  <a:srgbClr val="FFFFCC"/>
                </a:solidFill>
                <a:latin typeface="Avenir Book"/>
                <a:cs typeface="Avenir Book"/>
              </a:rPr>
              <a:t>SNe</a:t>
            </a:r>
            <a:r>
              <a:rPr lang="en-US" sz="2400" dirty="0" smtClean="0">
                <a:solidFill>
                  <a:srgbClr val="FFFFCC"/>
                </a:solidFill>
                <a:latin typeface="Avenir Book"/>
                <a:cs typeface="Avenir Book"/>
              </a:rPr>
              <a:t> </a:t>
            </a:r>
            <a:r>
              <a:rPr lang="en-US" sz="2400" dirty="0" err="1" smtClean="0">
                <a:solidFill>
                  <a:srgbClr val="FFFFCC"/>
                </a:solidFill>
                <a:latin typeface="Avenir Book"/>
                <a:cs typeface="Avenir Book"/>
              </a:rPr>
              <a:t>Ia</a:t>
            </a:r>
            <a:r>
              <a:rPr lang="en-US" sz="2400" dirty="0" smtClean="0">
                <a:solidFill>
                  <a:srgbClr val="FFFFCC"/>
                </a:solidFill>
                <a:latin typeface="Avenir Book"/>
                <a:cs typeface="Avenir Book"/>
              </a:rPr>
              <a:t>: spectroscopic plus those classified </a:t>
            </a:r>
            <a:r>
              <a:rPr lang="en-US" sz="2400" dirty="0" err="1" smtClean="0">
                <a:solidFill>
                  <a:srgbClr val="FFFFCC"/>
                </a:solidFill>
                <a:latin typeface="Avenir Book"/>
                <a:cs typeface="Avenir Book"/>
              </a:rPr>
              <a:t>photometrically</a:t>
            </a:r>
            <a:r>
              <a:rPr lang="en-US" sz="2400" dirty="0" smtClean="0">
                <a:solidFill>
                  <a:srgbClr val="FFFFCC"/>
                </a:solidFill>
                <a:latin typeface="Avenir Book"/>
                <a:cs typeface="Avenir Book"/>
              </a:rPr>
              <a:t> that have host-galaxy </a:t>
            </a:r>
            <a:r>
              <a:rPr lang="en-US" sz="2400" dirty="0" err="1" smtClean="0">
                <a:solidFill>
                  <a:srgbClr val="FFFFCC"/>
                </a:solidFill>
                <a:latin typeface="Avenir Book"/>
                <a:cs typeface="Avenir Book"/>
              </a:rPr>
              <a:t>redshifts</a:t>
            </a:r>
            <a:r>
              <a:rPr lang="en-US" sz="2400" dirty="0" smtClean="0">
                <a:solidFill>
                  <a:srgbClr val="FFFFCC"/>
                </a:solidFill>
                <a:latin typeface="Avenir Book"/>
                <a:cs typeface="Avenir Book"/>
              </a:rPr>
              <a:t> </a:t>
            </a:r>
          </a:p>
          <a:p>
            <a:r>
              <a:rPr lang="en-US" sz="2400" dirty="0" smtClean="0">
                <a:solidFill>
                  <a:srgbClr val="FFFFCC"/>
                </a:solidFill>
                <a:latin typeface="Avenir Book"/>
                <a:cs typeface="Avenir Book"/>
              </a:rPr>
              <a:t>DES will have host redshifts, </a:t>
            </a:r>
            <a:r>
              <a:rPr lang="en-US" sz="2400" dirty="0">
                <a:solidFill>
                  <a:srgbClr val="FFFFCC"/>
                </a:solidFill>
                <a:latin typeface="Avenir Book"/>
                <a:cs typeface="Avenir Book"/>
              </a:rPr>
              <a:t>p</a:t>
            </a:r>
            <a:r>
              <a:rPr lang="en-US" sz="2400" dirty="0" smtClean="0">
                <a:solidFill>
                  <a:srgbClr val="FFFFCC"/>
                </a:solidFill>
                <a:latin typeface="Avenir Book"/>
                <a:cs typeface="Avenir Book"/>
              </a:rPr>
              <a:t>lus SN spectra for a subsample</a:t>
            </a:r>
          </a:p>
          <a:p>
            <a:endParaRPr lang="en-US" sz="2400" dirty="0" smtClean="0"/>
          </a:p>
          <a:p>
            <a:pPr>
              <a:buNone/>
            </a:pPr>
            <a:endParaRPr lang="en-US" sz="2400" dirty="0"/>
          </a:p>
        </p:txBody>
      </p:sp>
      <p:sp>
        <p:nvSpPr>
          <p:cNvPr id="5" name="TextBox 4"/>
          <p:cNvSpPr txBox="1"/>
          <p:nvPr/>
        </p:nvSpPr>
        <p:spPr>
          <a:xfrm>
            <a:off x="5350232" y="6324600"/>
            <a:ext cx="1827402" cy="400110"/>
          </a:xfrm>
          <a:prstGeom prst="rect">
            <a:avLst/>
          </a:prstGeom>
          <a:noFill/>
        </p:spPr>
        <p:txBody>
          <a:bodyPr wrap="none" rtlCol="0">
            <a:spAutoFit/>
          </a:bodyPr>
          <a:lstStyle/>
          <a:p>
            <a:r>
              <a:rPr lang="en-US" sz="2000" dirty="0" smtClean="0">
                <a:solidFill>
                  <a:srgbClr val="12FF29"/>
                </a:solidFill>
                <a:latin typeface="Avenir Book"/>
                <a:cs typeface="Avenir Book"/>
              </a:rPr>
              <a:t>Bernstein, </a:t>
            </a:r>
            <a:r>
              <a:rPr lang="en-US" sz="2000" dirty="0" err="1" smtClean="0">
                <a:solidFill>
                  <a:srgbClr val="12FF29"/>
                </a:solidFill>
                <a:latin typeface="Avenir Book"/>
                <a:cs typeface="Avenir Book"/>
              </a:rPr>
              <a:t>etal</a:t>
            </a:r>
            <a:endParaRPr lang="en-US" sz="2000" dirty="0">
              <a:solidFill>
                <a:srgbClr val="12FF29"/>
              </a:solidFill>
              <a:latin typeface="Avenir Book"/>
              <a:cs typeface="Avenir Book"/>
            </a:endParaRPr>
          </a:p>
        </p:txBody>
      </p:sp>
      <p:sp>
        <p:nvSpPr>
          <p:cNvPr id="4" name="TextBox 3"/>
          <p:cNvSpPr txBox="1"/>
          <p:nvPr/>
        </p:nvSpPr>
        <p:spPr>
          <a:xfrm>
            <a:off x="6858000" y="3505200"/>
            <a:ext cx="1647093" cy="369332"/>
          </a:xfrm>
          <a:prstGeom prst="rect">
            <a:avLst/>
          </a:prstGeom>
          <a:noFill/>
        </p:spPr>
        <p:txBody>
          <a:bodyPr wrap="none" rtlCol="0">
            <a:spAutoFit/>
          </a:bodyPr>
          <a:lstStyle/>
          <a:p>
            <a:r>
              <a:rPr lang="en-US" dirty="0" smtClean="0"/>
              <a:t>SDSS Results</a:t>
            </a:r>
            <a:endParaRPr lang="en-US" dirty="0"/>
          </a:p>
        </p:txBody>
      </p:sp>
      <p:pic>
        <p:nvPicPr>
          <p:cNvPr id="7" name="Picture 6"/>
          <p:cNvPicPr/>
          <p:nvPr/>
        </p:nvPicPr>
        <p:blipFill>
          <a:blip r:embed="rId2" cstate="screen">
            <a:extLst>
              <a:ext uri="{28A0092B-C50C-407E-A947-70E740481C1C}">
                <a14:useLocalDpi xmlns:a14="http://schemas.microsoft.com/office/drawing/2010/main"/>
              </a:ext>
            </a:extLst>
          </a:blip>
          <a:stretch>
            <a:fillRect/>
          </a:stretch>
        </p:blipFill>
        <p:spPr>
          <a:xfrm>
            <a:off x="3429000" y="1295400"/>
            <a:ext cx="5410200" cy="4953000"/>
          </a:xfrm>
          <a:prstGeom prst="rect">
            <a:avLst/>
          </a:prstGeom>
        </p:spPr>
      </p:pic>
      <p:sp>
        <p:nvSpPr>
          <p:cNvPr id="8" name="Rectangle 7"/>
          <p:cNvSpPr/>
          <p:nvPr/>
        </p:nvSpPr>
        <p:spPr>
          <a:xfrm>
            <a:off x="6096000" y="1524000"/>
            <a:ext cx="2493892" cy="461665"/>
          </a:xfrm>
          <a:prstGeom prst="rect">
            <a:avLst/>
          </a:prstGeom>
        </p:spPr>
        <p:txBody>
          <a:bodyPr wrap="none">
            <a:spAutoFit/>
          </a:bodyPr>
          <a:lstStyle/>
          <a:p>
            <a:r>
              <a:rPr lang="en-US" sz="2400" dirty="0">
                <a:latin typeface="Avenir Book"/>
                <a:cs typeface="Avenir Book"/>
              </a:rPr>
              <a:t>DES Simulations</a:t>
            </a:r>
          </a:p>
        </p:txBody>
      </p:sp>
      <p:sp>
        <p:nvSpPr>
          <p:cNvPr id="9" name="Rectangle 8"/>
          <p:cNvSpPr/>
          <p:nvPr/>
        </p:nvSpPr>
        <p:spPr>
          <a:xfrm>
            <a:off x="4572000" y="2133600"/>
            <a:ext cx="2209800" cy="646331"/>
          </a:xfrm>
          <a:prstGeom prst="rect">
            <a:avLst/>
          </a:prstGeom>
        </p:spPr>
        <p:txBody>
          <a:bodyPr wrap="square">
            <a:spAutoFit/>
          </a:bodyPr>
          <a:lstStyle/>
          <a:p>
            <a:r>
              <a:rPr lang="en-US" dirty="0">
                <a:solidFill>
                  <a:srgbClr val="0EC820"/>
                </a:solidFill>
                <a:latin typeface="Avenir Book"/>
                <a:cs typeface="Avenir Book"/>
              </a:rPr>
              <a:t>Core-</a:t>
            </a:r>
            <a:r>
              <a:rPr lang="en-US" dirty="0" smtClean="0">
                <a:solidFill>
                  <a:srgbClr val="0EC820"/>
                </a:solidFill>
                <a:latin typeface="Avenir Book"/>
                <a:cs typeface="Avenir Book"/>
              </a:rPr>
              <a:t>Collapse </a:t>
            </a:r>
            <a:r>
              <a:rPr lang="en-US" dirty="0" err="1" smtClean="0">
                <a:solidFill>
                  <a:srgbClr val="0EC820"/>
                </a:solidFill>
                <a:latin typeface="Avenir Book"/>
                <a:cs typeface="Avenir Book"/>
              </a:rPr>
              <a:t>SNe</a:t>
            </a:r>
            <a:endParaRPr lang="en-US" dirty="0">
              <a:solidFill>
                <a:srgbClr val="0EC820"/>
              </a:solidFill>
              <a:latin typeface="Avenir Book"/>
              <a:cs typeface="Avenir Book"/>
            </a:endParaRPr>
          </a:p>
          <a:p>
            <a:r>
              <a:rPr lang="en-US" dirty="0">
                <a:solidFill>
                  <a:srgbClr val="0EC820"/>
                </a:solidFill>
                <a:latin typeface="Avenir Book"/>
                <a:cs typeface="Avenir Book"/>
              </a:rPr>
              <a:t>(contaminants)</a:t>
            </a:r>
          </a:p>
        </p:txBody>
      </p:sp>
      <p:sp>
        <p:nvSpPr>
          <p:cNvPr id="10" name="Rectangle 9"/>
          <p:cNvSpPr/>
          <p:nvPr/>
        </p:nvSpPr>
        <p:spPr>
          <a:xfrm>
            <a:off x="7263050" y="2971800"/>
            <a:ext cx="941537" cy="400110"/>
          </a:xfrm>
          <a:prstGeom prst="rect">
            <a:avLst/>
          </a:prstGeom>
        </p:spPr>
        <p:txBody>
          <a:bodyPr wrap="none">
            <a:spAutoFit/>
          </a:bodyPr>
          <a:lstStyle/>
          <a:p>
            <a:r>
              <a:rPr lang="en-US" sz="2000" dirty="0" err="1">
                <a:solidFill>
                  <a:srgbClr val="FF0000"/>
                </a:solidFill>
                <a:latin typeface="Avenir Book"/>
                <a:cs typeface="Avenir Book"/>
              </a:rPr>
              <a:t>SNe</a:t>
            </a:r>
            <a:r>
              <a:rPr lang="en-US" sz="2000" dirty="0">
                <a:solidFill>
                  <a:srgbClr val="FF0000"/>
                </a:solidFill>
                <a:latin typeface="Avenir Book"/>
                <a:cs typeface="Avenir Book"/>
              </a:rPr>
              <a:t> </a:t>
            </a:r>
            <a:r>
              <a:rPr lang="en-US" sz="2000" dirty="0" err="1">
                <a:solidFill>
                  <a:srgbClr val="FF0000"/>
                </a:solidFill>
                <a:latin typeface="Avenir Book"/>
                <a:cs typeface="Avenir Book"/>
              </a:rPr>
              <a:t>Ia</a:t>
            </a:r>
            <a:endParaRPr lang="en-US" sz="2000" dirty="0">
              <a:solidFill>
                <a:srgbClr val="FF0000"/>
              </a:solidFill>
              <a:latin typeface="Avenir Book"/>
              <a:cs typeface="Avenir Book"/>
            </a:endParaRPr>
          </a:p>
        </p:txBody>
      </p:sp>
      <p:sp>
        <p:nvSpPr>
          <p:cNvPr id="11" name="Rectangle 10"/>
          <p:cNvSpPr/>
          <p:nvPr/>
        </p:nvSpPr>
        <p:spPr>
          <a:xfrm rot="16200000">
            <a:off x="1558413" y="3475080"/>
            <a:ext cx="4110508" cy="369332"/>
          </a:xfrm>
          <a:prstGeom prst="rect">
            <a:avLst/>
          </a:prstGeom>
        </p:spPr>
        <p:txBody>
          <a:bodyPr wrap="none">
            <a:spAutoFit/>
          </a:bodyPr>
          <a:lstStyle/>
          <a:p>
            <a:r>
              <a:rPr lang="en-US" dirty="0"/>
              <a:t>Distance modulus           (log distance)</a:t>
            </a:r>
          </a:p>
        </p:txBody>
      </p:sp>
    </p:spTree>
    <p:extLst>
      <p:ext uri="{BB962C8B-B14F-4D97-AF65-F5344CB8AC3E}">
        <p14:creationId xmlns:p14="http://schemas.microsoft.com/office/powerpoint/2010/main" val="94452379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5029200" y="1752600"/>
            <a:ext cx="3429000" cy="609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Arial" pitchFamily="30" charset="0"/>
              <a:ea typeface="Arial" pitchFamily="30" charset="0"/>
              <a:cs typeface="Arial" pitchFamily="30" charset="0"/>
              <a:sym typeface="Arial" pitchFamily="30" charset="0"/>
            </a:endParaRPr>
          </a:p>
        </p:txBody>
      </p:sp>
      <p:sp>
        <p:nvSpPr>
          <p:cNvPr id="630787" name="Rectangle 2"/>
          <p:cNvSpPr>
            <a:spLocks noGrp="1" noChangeArrowheads="1"/>
          </p:cNvSpPr>
          <p:nvPr>
            <p:ph type="ctrTitle"/>
          </p:nvPr>
        </p:nvSpPr>
        <p:spPr>
          <a:xfrm>
            <a:off x="685800" y="-304800"/>
            <a:ext cx="7772400" cy="1143000"/>
          </a:xfrm>
        </p:spPr>
        <p:txBody>
          <a:bodyPr/>
          <a:lstStyle/>
          <a:p>
            <a:pPr eaLnBrk="1" hangingPunct="1"/>
            <a:r>
              <a:rPr lang="en-US" dirty="0">
                <a:solidFill>
                  <a:srgbClr val="FFFFCC"/>
                </a:solidFill>
                <a:latin typeface="Avenir Book"/>
                <a:ea typeface="ＭＳ Ｐゴシック" charset="-128"/>
                <a:cs typeface="Avenir Book"/>
              </a:rPr>
              <a:t>DES Science</a:t>
            </a:r>
            <a:r>
              <a:rPr lang="en-US" dirty="0" smtClean="0">
                <a:solidFill>
                  <a:srgbClr val="FFFFCC"/>
                </a:solidFill>
                <a:latin typeface="Avenir Book"/>
                <a:ea typeface="ＭＳ Ｐゴシック" charset="-128"/>
                <a:cs typeface="Avenir Book"/>
              </a:rPr>
              <a:t> Summary</a:t>
            </a:r>
            <a:endParaRPr lang="en-US" dirty="0">
              <a:solidFill>
                <a:srgbClr val="FFFFCC"/>
              </a:solidFill>
              <a:latin typeface="Avenir Book"/>
              <a:ea typeface="ＭＳ Ｐゴシック" charset="-128"/>
              <a:cs typeface="Avenir Book"/>
            </a:endParaRPr>
          </a:p>
        </p:txBody>
      </p:sp>
      <p:sp>
        <p:nvSpPr>
          <p:cNvPr id="630788" name="Rectangle 3"/>
          <p:cNvSpPr>
            <a:spLocks noGrp="1" noChangeArrowheads="1"/>
          </p:cNvSpPr>
          <p:nvPr>
            <p:ph type="body" sz="quarter" idx="10"/>
          </p:nvPr>
        </p:nvSpPr>
        <p:spPr>
          <a:xfrm>
            <a:off x="76200" y="1524000"/>
            <a:ext cx="5029200" cy="2895600"/>
          </a:xfrm>
        </p:spPr>
        <p:txBody>
          <a:bodyPr/>
          <a:lstStyle/>
          <a:p>
            <a:pPr eaLnBrk="1" hangingPunct="1">
              <a:lnSpc>
                <a:spcPct val="83000"/>
              </a:lnSpc>
              <a:buFontTx/>
              <a:buNone/>
            </a:pPr>
            <a:r>
              <a:rPr lang="en-US" sz="2800" dirty="0">
                <a:solidFill>
                  <a:srgbClr val="FFFF00"/>
                </a:solidFill>
                <a:latin typeface="Avenir Book"/>
                <a:ea typeface="ＭＳ Ｐゴシック" charset="-128"/>
                <a:cs typeface="Avenir Book"/>
              </a:rPr>
              <a:t>Four Probes of Dark Energy</a:t>
            </a:r>
          </a:p>
          <a:p>
            <a:pPr eaLnBrk="1" hangingPunct="1">
              <a:lnSpc>
                <a:spcPct val="83000"/>
              </a:lnSpc>
            </a:pPr>
            <a:r>
              <a:rPr lang="en-US" sz="2800" dirty="0">
                <a:solidFill>
                  <a:srgbClr val="FFFF00"/>
                </a:solidFill>
                <a:latin typeface="Avenir Book"/>
                <a:ea typeface="ＭＳ Ｐゴシック" charset="-128"/>
                <a:cs typeface="Avenir Book"/>
              </a:rPr>
              <a:t>Galaxy Clusters</a:t>
            </a:r>
            <a:endParaRPr lang="en-US" sz="2800" b="1" dirty="0">
              <a:solidFill>
                <a:srgbClr val="FFFF00"/>
              </a:solidFill>
              <a:latin typeface="Avenir Book"/>
              <a:ea typeface="ＭＳ Ｐゴシック" charset="-128"/>
              <a:cs typeface="Avenir Book"/>
            </a:endParaRPr>
          </a:p>
          <a:p>
            <a:pPr lvl="1" eaLnBrk="1" hangingPunct="1">
              <a:lnSpc>
                <a:spcPct val="83000"/>
              </a:lnSpc>
              <a:buFont typeface="Times" charset="0"/>
              <a:buChar char="•"/>
            </a:pPr>
            <a:r>
              <a:rPr lang="en-US" sz="2000" dirty="0">
                <a:solidFill>
                  <a:srgbClr val="FFFFCC"/>
                </a:solidFill>
                <a:latin typeface="Avenir Book"/>
                <a:cs typeface="Avenir Book"/>
              </a:rPr>
              <a:t>~100,000 clusters to </a:t>
            </a:r>
            <a:r>
              <a:rPr lang="en-US" sz="2000" dirty="0" err="1">
                <a:solidFill>
                  <a:srgbClr val="FFFFCC"/>
                </a:solidFill>
                <a:latin typeface="Avenir Book"/>
                <a:cs typeface="Avenir Book"/>
              </a:rPr>
              <a:t>z</a:t>
            </a:r>
            <a:r>
              <a:rPr lang="en-US" sz="2000" dirty="0">
                <a:solidFill>
                  <a:srgbClr val="FFFFCC"/>
                </a:solidFill>
                <a:latin typeface="Avenir Book"/>
                <a:cs typeface="Avenir Book"/>
              </a:rPr>
              <a:t>&gt;1</a:t>
            </a:r>
            <a:endParaRPr lang="en-US" sz="2000" dirty="0" smtClean="0">
              <a:solidFill>
                <a:srgbClr val="FFFFCC"/>
              </a:solidFill>
              <a:latin typeface="Avenir Book"/>
              <a:cs typeface="Avenir Book"/>
            </a:endParaRPr>
          </a:p>
          <a:p>
            <a:pPr lvl="1" eaLnBrk="1" hangingPunct="1">
              <a:lnSpc>
                <a:spcPct val="83000"/>
              </a:lnSpc>
              <a:buFont typeface="Times" charset="0"/>
              <a:buChar char="•"/>
            </a:pPr>
            <a:r>
              <a:rPr lang="en-US" sz="2000" dirty="0" smtClean="0">
                <a:solidFill>
                  <a:srgbClr val="FFFFCC"/>
                </a:solidFill>
                <a:latin typeface="Avenir Book"/>
                <a:cs typeface="Avenir Book"/>
              </a:rPr>
              <a:t>Synergy with SPT, VHS</a:t>
            </a:r>
            <a:endParaRPr lang="en-US" sz="2000" b="1" dirty="0">
              <a:solidFill>
                <a:srgbClr val="FFFFCC"/>
              </a:solidFill>
              <a:latin typeface="Avenir Book"/>
              <a:cs typeface="Avenir Book"/>
            </a:endParaRPr>
          </a:p>
          <a:p>
            <a:pPr eaLnBrk="1" hangingPunct="1">
              <a:lnSpc>
                <a:spcPct val="83000"/>
              </a:lnSpc>
            </a:pPr>
            <a:r>
              <a:rPr lang="en-US" sz="2800" dirty="0">
                <a:solidFill>
                  <a:srgbClr val="FFFF00"/>
                </a:solidFill>
                <a:latin typeface="Avenir Book"/>
                <a:ea typeface="ＭＳ Ｐゴシック" charset="-128"/>
                <a:cs typeface="Avenir Book"/>
              </a:rPr>
              <a:t>Weak </a:t>
            </a:r>
            <a:r>
              <a:rPr lang="en-US" sz="2800" dirty="0" err="1">
                <a:solidFill>
                  <a:srgbClr val="FFFF00"/>
                </a:solidFill>
                <a:latin typeface="Avenir Book"/>
                <a:ea typeface="ＭＳ Ｐゴシック" charset="-128"/>
                <a:cs typeface="Avenir Book"/>
              </a:rPr>
              <a:t>Lensing</a:t>
            </a:r>
            <a:endParaRPr lang="en-US" sz="2800" b="1" dirty="0">
              <a:solidFill>
                <a:srgbClr val="FFFF00"/>
              </a:solidFill>
              <a:latin typeface="Avenir Book"/>
              <a:ea typeface="ＭＳ Ｐゴシック" charset="-128"/>
              <a:cs typeface="Avenir Book"/>
            </a:endParaRPr>
          </a:p>
          <a:p>
            <a:pPr lvl="1" eaLnBrk="1" hangingPunct="1">
              <a:lnSpc>
                <a:spcPct val="83000"/>
              </a:lnSpc>
              <a:buFont typeface="Times" charset="0"/>
              <a:buChar char="•"/>
            </a:pPr>
            <a:r>
              <a:rPr lang="en-US" sz="2000" dirty="0">
                <a:solidFill>
                  <a:srgbClr val="FFFFCC"/>
                </a:solidFill>
                <a:latin typeface="Avenir Book"/>
                <a:cs typeface="Avenir Book"/>
              </a:rPr>
              <a:t>Shape </a:t>
            </a:r>
            <a:r>
              <a:rPr lang="en-US" sz="2000" dirty="0" smtClean="0">
                <a:solidFill>
                  <a:srgbClr val="FFFFCC"/>
                </a:solidFill>
                <a:latin typeface="Avenir Book"/>
                <a:cs typeface="Avenir Book"/>
              </a:rPr>
              <a:t>and magnification measurements </a:t>
            </a:r>
            <a:r>
              <a:rPr lang="en-US" sz="2000" dirty="0">
                <a:solidFill>
                  <a:srgbClr val="FFFFCC"/>
                </a:solidFill>
                <a:latin typeface="Avenir Book"/>
                <a:cs typeface="Avenir Book"/>
              </a:rPr>
              <a:t>of</a:t>
            </a:r>
            <a:r>
              <a:rPr lang="en-US" sz="2000" dirty="0" smtClean="0">
                <a:solidFill>
                  <a:srgbClr val="FFFFCC"/>
                </a:solidFill>
                <a:latin typeface="Avenir Book"/>
                <a:cs typeface="Avenir Book"/>
              </a:rPr>
              <a:t> 200 </a:t>
            </a:r>
            <a:r>
              <a:rPr lang="en-US" sz="2000" dirty="0">
                <a:solidFill>
                  <a:srgbClr val="FFFFCC"/>
                </a:solidFill>
                <a:latin typeface="Avenir Book"/>
                <a:cs typeface="Avenir Book"/>
              </a:rPr>
              <a:t>million galaxies </a:t>
            </a:r>
          </a:p>
          <a:p>
            <a:pPr eaLnBrk="1" hangingPunct="1">
              <a:lnSpc>
                <a:spcPct val="83000"/>
              </a:lnSpc>
            </a:pPr>
            <a:r>
              <a:rPr lang="en-US" sz="2800" dirty="0">
                <a:solidFill>
                  <a:srgbClr val="FFFF00"/>
                </a:solidFill>
                <a:latin typeface="Avenir Book"/>
                <a:ea typeface="ＭＳ Ｐゴシック" charset="-128"/>
                <a:cs typeface="Avenir Book"/>
              </a:rPr>
              <a:t>Baryon Acoustic Oscillations</a:t>
            </a:r>
            <a:endParaRPr lang="en-US" sz="2800" b="1" dirty="0">
              <a:solidFill>
                <a:srgbClr val="FFFF00"/>
              </a:solidFill>
              <a:latin typeface="Avenir Book"/>
              <a:ea typeface="ＭＳ Ｐゴシック" charset="-128"/>
              <a:cs typeface="Avenir Book"/>
            </a:endParaRPr>
          </a:p>
          <a:p>
            <a:pPr lvl="1" eaLnBrk="1" hangingPunct="1">
              <a:lnSpc>
                <a:spcPct val="83000"/>
              </a:lnSpc>
              <a:buFont typeface="Times" charset="0"/>
              <a:buChar char="•"/>
            </a:pPr>
            <a:r>
              <a:rPr lang="en-US" sz="2000" dirty="0">
                <a:solidFill>
                  <a:srgbClr val="FFFFCC"/>
                </a:solidFill>
                <a:latin typeface="Avenir Book"/>
                <a:cs typeface="Avenir Book"/>
              </a:rPr>
              <a:t>300 million galaxies to z = 1 and </a:t>
            </a:r>
            <a:r>
              <a:rPr lang="en-US" sz="2000" dirty="0" smtClean="0">
                <a:solidFill>
                  <a:srgbClr val="FFFFCC"/>
                </a:solidFill>
                <a:latin typeface="Avenir Book"/>
                <a:cs typeface="Avenir Book"/>
              </a:rPr>
              <a:t>beyond</a:t>
            </a:r>
            <a:endParaRPr lang="en-US" sz="2000" dirty="0">
              <a:solidFill>
                <a:srgbClr val="FFFFCC"/>
              </a:solidFill>
              <a:latin typeface="Avenir Book"/>
              <a:cs typeface="Avenir Book"/>
            </a:endParaRPr>
          </a:p>
          <a:p>
            <a:pPr eaLnBrk="1" hangingPunct="1">
              <a:lnSpc>
                <a:spcPct val="83000"/>
              </a:lnSpc>
            </a:pPr>
            <a:r>
              <a:rPr lang="en-US" sz="2800" dirty="0">
                <a:solidFill>
                  <a:srgbClr val="FFFF00"/>
                </a:solidFill>
                <a:latin typeface="Avenir Book"/>
                <a:ea typeface="ＭＳ Ｐゴシック" charset="-128"/>
                <a:cs typeface="Avenir Book"/>
              </a:rPr>
              <a:t>Supernovae</a:t>
            </a:r>
            <a:endParaRPr lang="en-US" sz="2800" dirty="0" smtClean="0">
              <a:solidFill>
                <a:srgbClr val="FFFF00"/>
              </a:solidFill>
              <a:latin typeface="Avenir Book"/>
              <a:ea typeface="ＭＳ Ｐゴシック" charset="-128"/>
              <a:cs typeface="Avenir Book"/>
            </a:endParaRPr>
          </a:p>
          <a:p>
            <a:pPr lvl="1" eaLnBrk="1" hangingPunct="1">
              <a:lnSpc>
                <a:spcPct val="83000"/>
              </a:lnSpc>
              <a:buFont typeface="Times" charset="0"/>
              <a:buChar char="•"/>
            </a:pPr>
            <a:r>
              <a:rPr lang="en-US" sz="2000" dirty="0" smtClean="0">
                <a:solidFill>
                  <a:srgbClr val="FFFFCC"/>
                </a:solidFill>
                <a:latin typeface="Avenir Book"/>
                <a:cs typeface="Avenir Book"/>
              </a:rPr>
              <a:t>30 </a:t>
            </a:r>
            <a:r>
              <a:rPr lang="en-US" sz="2000" dirty="0">
                <a:solidFill>
                  <a:srgbClr val="FFFFCC"/>
                </a:solidFill>
                <a:latin typeface="Avenir Book"/>
                <a:cs typeface="Avenir Book"/>
              </a:rPr>
              <a:t>sq deg time-domain survey</a:t>
            </a:r>
          </a:p>
          <a:p>
            <a:pPr lvl="1" eaLnBrk="1" hangingPunct="1">
              <a:lnSpc>
                <a:spcPct val="83000"/>
              </a:lnSpc>
              <a:buFont typeface="Times" charset="0"/>
              <a:buChar char="•"/>
            </a:pPr>
            <a:r>
              <a:rPr lang="en-US" sz="2000" dirty="0" smtClean="0">
                <a:solidFill>
                  <a:srgbClr val="FFFFCC"/>
                </a:solidFill>
                <a:latin typeface="Avenir Book"/>
                <a:cs typeface="Avenir Book"/>
              </a:rPr>
              <a:t>~4000 </a:t>
            </a:r>
            <a:r>
              <a:rPr lang="en-US" sz="2000" dirty="0">
                <a:solidFill>
                  <a:srgbClr val="FFFFCC"/>
                </a:solidFill>
                <a:latin typeface="Avenir Book"/>
                <a:cs typeface="Avenir Book"/>
              </a:rPr>
              <a:t>well-sampled </a:t>
            </a:r>
            <a:r>
              <a:rPr lang="en-US" sz="2000" dirty="0" err="1">
                <a:solidFill>
                  <a:srgbClr val="FFFFCC"/>
                </a:solidFill>
                <a:latin typeface="Avenir Book"/>
                <a:cs typeface="Avenir Book"/>
              </a:rPr>
              <a:t>SNe</a:t>
            </a:r>
            <a:r>
              <a:rPr lang="en-US" sz="2000" dirty="0">
                <a:solidFill>
                  <a:srgbClr val="FFFFCC"/>
                </a:solidFill>
                <a:latin typeface="Avenir Book"/>
                <a:cs typeface="Avenir Book"/>
              </a:rPr>
              <a:t> </a:t>
            </a:r>
            <a:r>
              <a:rPr lang="en-US" sz="2000" dirty="0" err="1">
                <a:solidFill>
                  <a:srgbClr val="FFFFCC"/>
                </a:solidFill>
                <a:latin typeface="Avenir Book"/>
                <a:cs typeface="Avenir Book"/>
              </a:rPr>
              <a:t>Ia</a:t>
            </a:r>
            <a:r>
              <a:rPr lang="en-US" sz="2000" dirty="0">
                <a:solidFill>
                  <a:srgbClr val="FFFFCC"/>
                </a:solidFill>
                <a:latin typeface="Avenir Book"/>
                <a:cs typeface="Avenir Book"/>
              </a:rPr>
              <a:t> to z ~</a:t>
            </a:r>
            <a:r>
              <a:rPr lang="en-US" sz="2000" dirty="0" smtClean="0">
                <a:solidFill>
                  <a:srgbClr val="FFFFCC"/>
                </a:solidFill>
                <a:latin typeface="Avenir Book"/>
                <a:cs typeface="Avenir Book"/>
              </a:rPr>
              <a:t>1</a:t>
            </a:r>
            <a:endParaRPr lang="en-US" sz="2000" dirty="0">
              <a:solidFill>
                <a:srgbClr val="FFFFCC"/>
              </a:solidFill>
              <a:latin typeface="Avenir Book"/>
              <a:cs typeface="Avenir Book"/>
            </a:endParaRPr>
          </a:p>
        </p:txBody>
      </p:sp>
      <p:sp>
        <p:nvSpPr>
          <p:cNvPr id="630790" name="Text Box 5"/>
          <p:cNvSpPr txBox="1">
            <a:spLocks/>
          </p:cNvSpPr>
          <p:nvPr/>
        </p:nvSpPr>
        <p:spPr bwMode="auto">
          <a:xfrm>
            <a:off x="5013325" y="1066800"/>
            <a:ext cx="4054475" cy="707854"/>
          </a:xfrm>
          <a:prstGeom prst="rect">
            <a:avLst/>
          </a:prstGeom>
          <a:noFill/>
          <a:ln w="12700">
            <a:noFill/>
            <a:miter lim="800000"/>
            <a:headEnd/>
            <a:tailEnd/>
          </a:ln>
        </p:spPr>
        <p:txBody>
          <a:bodyPr wrap="square" lIns="91407" tIns="45704" rIns="91407" bIns="45704">
            <a:prstTxWarp prst="textNoShape">
              <a:avLst/>
            </a:prstTxWarp>
            <a:spAutoFit/>
          </a:bodyPr>
          <a:lstStyle/>
          <a:p>
            <a:r>
              <a:rPr lang="en-US" sz="2000" dirty="0" smtClean="0">
                <a:solidFill>
                  <a:srgbClr val="FFFFCC"/>
                </a:solidFill>
                <a:latin typeface="Avenir Book"/>
                <a:cs typeface="Avenir Book"/>
              </a:rPr>
              <a:t>Current </a:t>
            </a:r>
            <a:r>
              <a:rPr lang="en-US" sz="2000" dirty="0">
                <a:solidFill>
                  <a:srgbClr val="FFFFCC"/>
                </a:solidFill>
                <a:latin typeface="Avenir Book"/>
                <a:cs typeface="Avenir Book"/>
              </a:rPr>
              <a:t>Constraints on DE </a:t>
            </a:r>
            <a:endParaRPr lang="en-US" sz="2000" dirty="0" smtClean="0">
              <a:solidFill>
                <a:srgbClr val="FFFFCC"/>
              </a:solidFill>
              <a:latin typeface="Avenir Book"/>
              <a:cs typeface="Avenir Book"/>
            </a:endParaRPr>
          </a:p>
          <a:p>
            <a:r>
              <a:rPr lang="en-US" sz="2000" dirty="0" smtClean="0">
                <a:solidFill>
                  <a:srgbClr val="FFFFCC"/>
                </a:solidFill>
                <a:latin typeface="Avenir Book"/>
                <a:cs typeface="Avenir Book"/>
              </a:rPr>
              <a:t>Equation </a:t>
            </a:r>
            <a:r>
              <a:rPr lang="en-US" sz="2000" dirty="0">
                <a:solidFill>
                  <a:srgbClr val="FFFFCC"/>
                </a:solidFill>
                <a:latin typeface="Avenir Book"/>
                <a:cs typeface="Avenir Book"/>
              </a:rPr>
              <a:t>of </a:t>
            </a:r>
            <a:r>
              <a:rPr lang="en-US" sz="2000" dirty="0" smtClean="0">
                <a:solidFill>
                  <a:srgbClr val="FFFFCC"/>
                </a:solidFill>
                <a:latin typeface="Avenir Book"/>
                <a:cs typeface="Avenir Book"/>
              </a:rPr>
              <a:t>State </a:t>
            </a:r>
            <a:endParaRPr lang="en-US" sz="2000" dirty="0">
              <a:solidFill>
                <a:srgbClr val="FFFFCC"/>
              </a:solidFill>
              <a:latin typeface="Avenir Book"/>
              <a:cs typeface="Avenir Book"/>
            </a:endParaRPr>
          </a:p>
        </p:txBody>
      </p:sp>
      <p:sp>
        <p:nvSpPr>
          <p:cNvPr id="630791" name="Text Box 6"/>
          <p:cNvSpPr txBox="1">
            <a:spLocks/>
          </p:cNvSpPr>
          <p:nvPr/>
        </p:nvSpPr>
        <p:spPr bwMode="auto">
          <a:xfrm>
            <a:off x="6172203" y="5757864"/>
            <a:ext cx="184599" cy="369300"/>
          </a:xfrm>
          <a:prstGeom prst="rect">
            <a:avLst/>
          </a:prstGeom>
          <a:noFill/>
          <a:ln w="12700">
            <a:noFill/>
            <a:miter lim="800000"/>
            <a:headEnd/>
            <a:tailEnd/>
          </a:ln>
        </p:spPr>
        <p:txBody>
          <a:bodyPr wrap="none" lIns="91407" tIns="45704" rIns="91407" bIns="45704">
            <a:prstTxWarp prst="textNoShape">
              <a:avLst/>
            </a:prstTxWarp>
            <a:spAutoFit/>
          </a:bodyPr>
          <a:lstStyle/>
          <a:p>
            <a:endParaRPr lang="en-US"/>
          </a:p>
        </p:txBody>
      </p:sp>
      <p:sp>
        <p:nvSpPr>
          <p:cNvPr id="8" name="TextBox 7"/>
          <p:cNvSpPr txBox="1"/>
          <p:nvPr/>
        </p:nvSpPr>
        <p:spPr>
          <a:xfrm>
            <a:off x="5691135" y="5486403"/>
            <a:ext cx="184599" cy="369300"/>
          </a:xfrm>
          <a:prstGeom prst="rect">
            <a:avLst/>
          </a:prstGeom>
          <a:noFill/>
        </p:spPr>
        <p:txBody>
          <a:bodyPr wrap="none" lIns="91407" tIns="45704" rIns="91407" bIns="45704" rtlCol="0">
            <a:spAutoFit/>
          </a:bodyPr>
          <a:lstStyle/>
          <a:p>
            <a:endParaRPr lang="en-US" dirty="0">
              <a:solidFill>
                <a:srgbClr val="FFFF00"/>
              </a:solidFill>
            </a:endParaRPr>
          </a:p>
        </p:txBody>
      </p:sp>
      <p:sp>
        <p:nvSpPr>
          <p:cNvPr id="9" name="TextBox 8"/>
          <p:cNvSpPr txBox="1"/>
          <p:nvPr/>
        </p:nvSpPr>
        <p:spPr>
          <a:xfrm>
            <a:off x="3886200" y="4583669"/>
            <a:ext cx="184666" cy="338554"/>
          </a:xfrm>
          <a:prstGeom prst="rect">
            <a:avLst/>
          </a:prstGeom>
          <a:noFill/>
        </p:spPr>
        <p:txBody>
          <a:bodyPr wrap="none" lIns="91407" tIns="45704" rIns="91407" bIns="45704" rtlCol="0">
            <a:spAutoFit/>
          </a:bodyPr>
          <a:lstStyle/>
          <a:p>
            <a:endParaRPr lang="en-US" sz="1600" dirty="0"/>
          </a:p>
        </p:txBody>
      </p:sp>
      <p:sp>
        <p:nvSpPr>
          <p:cNvPr id="11" name="TextBox 10"/>
          <p:cNvSpPr txBox="1"/>
          <p:nvPr/>
        </p:nvSpPr>
        <p:spPr>
          <a:xfrm>
            <a:off x="6172200" y="5695923"/>
            <a:ext cx="1224872" cy="400077"/>
          </a:xfrm>
          <a:prstGeom prst="rect">
            <a:avLst/>
          </a:prstGeom>
          <a:noFill/>
        </p:spPr>
        <p:txBody>
          <a:bodyPr wrap="none" lIns="91407" tIns="45704" rIns="91407" bIns="45704" rtlCol="0">
            <a:spAutoFit/>
          </a:bodyPr>
          <a:lstStyle/>
          <a:p>
            <a:r>
              <a:rPr lang="en-US" sz="2000" dirty="0" smtClean="0">
                <a:solidFill>
                  <a:srgbClr val="12FF29"/>
                </a:solidFill>
                <a:latin typeface="Avenir Book"/>
                <a:cs typeface="Avenir Book"/>
              </a:rPr>
              <a:t>Ade, </a:t>
            </a:r>
            <a:r>
              <a:rPr lang="en-US" sz="2000" dirty="0" err="1" smtClean="0">
                <a:solidFill>
                  <a:srgbClr val="12FF29"/>
                </a:solidFill>
                <a:latin typeface="Avenir Book"/>
                <a:cs typeface="Avenir Book"/>
              </a:rPr>
              <a:t>etal</a:t>
            </a:r>
            <a:endParaRPr lang="en-US" sz="2000" dirty="0">
              <a:solidFill>
                <a:srgbClr val="12FF29"/>
              </a:solidFill>
              <a:latin typeface="Avenir Book"/>
              <a:cs typeface="Avenir Book"/>
            </a:endParaRPr>
          </a:p>
        </p:txBody>
      </p:sp>
      <p:graphicFrame>
        <p:nvGraphicFramePr>
          <p:cNvPr id="12" name="Object 11"/>
          <p:cNvGraphicFramePr>
            <a:graphicFrameLocks noChangeAspect="1"/>
          </p:cNvGraphicFramePr>
          <p:nvPr>
            <p:extLst>
              <p:ext uri="{D42A27DB-BD31-4B8C-83A1-F6EECF244321}">
                <p14:modId xmlns:p14="http://schemas.microsoft.com/office/powerpoint/2010/main" val="2196119208"/>
              </p:ext>
            </p:extLst>
          </p:nvPr>
        </p:nvGraphicFramePr>
        <p:xfrm>
          <a:off x="5105400" y="1905000"/>
          <a:ext cx="3331029" cy="348018"/>
        </p:xfrm>
        <a:graphic>
          <a:graphicData uri="http://schemas.openxmlformats.org/presentationml/2006/ole">
            <mc:AlternateContent xmlns:mc="http://schemas.openxmlformats.org/markup-compatibility/2006">
              <mc:Choice xmlns:v="urn:schemas-microsoft-com:vml" Requires="v">
                <p:oleObj spid="_x0000_s1835057" name="Equation" r:id="rId4" imgW="1701800" imgH="177800" progId="Equation.3">
                  <p:embed/>
                </p:oleObj>
              </mc:Choice>
              <mc:Fallback>
                <p:oleObj name="Equation" r:id="rId4" imgW="1701800" imgH="1778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1905000"/>
                        <a:ext cx="3331029" cy="348018"/>
                      </a:xfrm>
                      <a:prstGeom prst="rect">
                        <a:avLst/>
                      </a:prstGeom>
                      <a:noFill/>
                      <a:extLst/>
                    </p:spPr>
                  </p:pic>
                </p:oleObj>
              </mc:Fallback>
            </mc:AlternateContent>
          </a:graphicData>
        </a:graphic>
      </p:graphicFrame>
      <p:pic>
        <p:nvPicPr>
          <p:cNvPr id="14" name="Picture 13" descr="planck-wa-wo.pdf"/>
          <p:cNvPicPr>
            <a:picLocks noChangeAspect="1"/>
          </p:cNvPicPr>
          <p:nvPr/>
        </p:nvPicPr>
        <p:blipFill>
          <a:blip r:embed="rId6">
            <a:alphaModFix/>
            <a:extLst>
              <a:ext uri="{28A0092B-C50C-407E-A947-70E740481C1C}">
                <a14:useLocalDpi xmlns:a14="http://schemas.microsoft.com/office/drawing/2010/main" val="0"/>
              </a:ext>
            </a:extLst>
          </a:blip>
          <a:stretch>
            <a:fillRect/>
          </a:stretch>
        </p:blipFill>
        <p:spPr>
          <a:xfrm>
            <a:off x="5105400" y="3077784"/>
            <a:ext cx="3200400" cy="2484816"/>
          </a:xfrm>
          <a:prstGeom prst="rect">
            <a:avLst/>
          </a:prstGeom>
        </p:spPr>
      </p:pic>
    </p:spTree>
    <p:extLst>
      <p:ext uri="{BB962C8B-B14F-4D97-AF65-F5344CB8AC3E}">
        <p14:creationId xmlns:p14="http://schemas.microsoft.com/office/powerpoint/2010/main" val="305385025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5029200" y="1752600"/>
            <a:ext cx="3429000" cy="609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Arial" pitchFamily="30" charset="0"/>
              <a:ea typeface="Arial" pitchFamily="30" charset="0"/>
              <a:cs typeface="Arial" pitchFamily="30" charset="0"/>
              <a:sym typeface="Arial" pitchFamily="30" charset="0"/>
            </a:endParaRPr>
          </a:p>
        </p:txBody>
      </p:sp>
      <p:sp>
        <p:nvSpPr>
          <p:cNvPr id="630787" name="Rectangle 2"/>
          <p:cNvSpPr>
            <a:spLocks noGrp="1" noChangeArrowheads="1"/>
          </p:cNvSpPr>
          <p:nvPr>
            <p:ph type="ctrTitle"/>
          </p:nvPr>
        </p:nvSpPr>
        <p:spPr>
          <a:xfrm>
            <a:off x="685800" y="-304800"/>
            <a:ext cx="7772400" cy="1143000"/>
          </a:xfrm>
        </p:spPr>
        <p:txBody>
          <a:bodyPr/>
          <a:lstStyle/>
          <a:p>
            <a:pPr eaLnBrk="1" hangingPunct="1"/>
            <a:r>
              <a:rPr lang="en-US" dirty="0">
                <a:solidFill>
                  <a:srgbClr val="FFFFCC"/>
                </a:solidFill>
                <a:latin typeface="Avenir Book"/>
                <a:ea typeface="ＭＳ Ｐゴシック" charset="-128"/>
                <a:cs typeface="Avenir Book"/>
              </a:rPr>
              <a:t>DES Science</a:t>
            </a:r>
            <a:r>
              <a:rPr lang="en-US" dirty="0" smtClean="0">
                <a:solidFill>
                  <a:srgbClr val="FFFFCC"/>
                </a:solidFill>
                <a:latin typeface="Avenir Book"/>
                <a:ea typeface="ＭＳ Ｐゴシック" charset="-128"/>
                <a:cs typeface="Avenir Book"/>
              </a:rPr>
              <a:t> Summary</a:t>
            </a:r>
            <a:endParaRPr lang="en-US" dirty="0">
              <a:solidFill>
                <a:srgbClr val="FFFFCC"/>
              </a:solidFill>
              <a:latin typeface="Avenir Book"/>
              <a:ea typeface="ＭＳ Ｐゴシック" charset="-128"/>
              <a:cs typeface="Avenir Book"/>
            </a:endParaRPr>
          </a:p>
        </p:txBody>
      </p:sp>
      <p:sp>
        <p:nvSpPr>
          <p:cNvPr id="630788" name="Rectangle 3"/>
          <p:cNvSpPr>
            <a:spLocks noGrp="1" noChangeArrowheads="1"/>
          </p:cNvSpPr>
          <p:nvPr>
            <p:ph type="body" sz="quarter" idx="10"/>
          </p:nvPr>
        </p:nvSpPr>
        <p:spPr>
          <a:xfrm>
            <a:off x="76200" y="1524000"/>
            <a:ext cx="5029200" cy="2895600"/>
          </a:xfrm>
        </p:spPr>
        <p:txBody>
          <a:bodyPr/>
          <a:lstStyle/>
          <a:p>
            <a:pPr eaLnBrk="1" hangingPunct="1">
              <a:lnSpc>
                <a:spcPct val="83000"/>
              </a:lnSpc>
              <a:buFontTx/>
              <a:buNone/>
            </a:pPr>
            <a:r>
              <a:rPr lang="en-US" sz="2800" dirty="0">
                <a:solidFill>
                  <a:srgbClr val="FFFF00"/>
                </a:solidFill>
                <a:latin typeface="Avenir Book"/>
                <a:ea typeface="ＭＳ Ｐゴシック" charset="-128"/>
                <a:cs typeface="Avenir Book"/>
              </a:rPr>
              <a:t>Four Probes of Dark Energy</a:t>
            </a:r>
          </a:p>
          <a:p>
            <a:pPr eaLnBrk="1" hangingPunct="1">
              <a:lnSpc>
                <a:spcPct val="83000"/>
              </a:lnSpc>
            </a:pPr>
            <a:r>
              <a:rPr lang="en-US" sz="2800" dirty="0">
                <a:solidFill>
                  <a:srgbClr val="FFFF00"/>
                </a:solidFill>
                <a:latin typeface="Avenir Book"/>
                <a:ea typeface="ＭＳ Ｐゴシック" charset="-128"/>
                <a:cs typeface="Avenir Book"/>
              </a:rPr>
              <a:t>Galaxy Clusters</a:t>
            </a:r>
            <a:endParaRPr lang="en-US" sz="2800" b="1" dirty="0">
              <a:solidFill>
                <a:srgbClr val="FFFF00"/>
              </a:solidFill>
              <a:latin typeface="Avenir Book"/>
              <a:ea typeface="ＭＳ Ｐゴシック" charset="-128"/>
              <a:cs typeface="Avenir Book"/>
            </a:endParaRPr>
          </a:p>
          <a:p>
            <a:pPr lvl="1" eaLnBrk="1" hangingPunct="1">
              <a:lnSpc>
                <a:spcPct val="83000"/>
              </a:lnSpc>
              <a:buFont typeface="Times" charset="0"/>
              <a:buChar char="•"/>
            </a:pPr>
            <a:r>
              <a:rPr lang="en-US" sz="2000" dirty="0">
                <a:solidFill>
                  <a:srgbClr val="FFFFCC"/>
                </a:solidFill>
                <a:latin typeface="Avenir Book"/>
                <a:cs typeface="Avenir Book"/>
              </a:rPr>
              <a:t>~100,000 clusters to </a:t>
            </a:r>
            <a:r>
              <a:rPr lang="en-US" sz="2000" dirty="0" err="1">
                <a:solidFill>
                  <a:srgbClr val="FFFFCC"/>
                </a:solidFill>
                <a:latin typeface="Avenir Book"/>
                <a:cs typeface="Avenir Book"/>
              </a:rPr>
              <a:t>z</a:t>
            </a:r>
            <a:r>
              <a:rPr lang="en-US" sz="2000" dirty="0">
                <a:solidFill>
                  <a:srgbClr val="FFFFCC"/>
                </a:solidFill>
                <a:latin typeface="Avenir Book"/>
                <a:cs typeface="Avenir Book"/>
              </a:rPr>
              <a:t>&gt;1</a:t>
            </a:r>
            <a:endParaRPr lang="en-US" sz="2000" dirty="0" smtClean="0">
              <a:solidFill>
                <a:srgbClr val="FFFFCC"/>
              </a:solidFill>
              <a:latin typeface="Avenir Book"/>
              <a:cs typeface="Avenir Book"/>
            </a:endParaRPr>
          </a:p>
          <a:p>
            <a:pPr lvl="1" eaLnBrk="1" hangingPunct="1">
              <a:lnSpc>
                <a:spcPct val="83000"/>
              </a:lnSpc>
              <a:buFont typeface="Times" charset="0"/>
              <a:buChar char="•"/>
            </a:pPr>
            <a:r>
              <a:rPr lang="en-US" sz="2000" dirty="0" smtClean="0">
                <a:solidFill>
                  <a:srgbClr val="FFFFCC"/>
                </a:solidFill>
                <a:latin typeface="Avenir Book"/>
                <a:cs typeface="Avenir Book"/>
              </a:rPr>
              <a:t>Synergy with SPT, VHS</a:t>
            </a:r>
            <a:endParaRPr lang="en-US" sz="2000" b="1" dirty="0">
              <a:solidFill>
                <a:srgbClr val="FFFFCC"/>
              </a:solidFill>
              <a:latin typeface="Avenir Book"/>
              <a:cs typeface="Avenir Book"/>
            </a:endParaRPr>
          </a:p>
          <a:p>
            <a:pPr eaLnBrk="1" hangingPunct="1">
              <a:lnSpc>
                <a:spcPct val="83000"/>
              </a:lnSpc>
            </a:pPr>
            <a:r>
              <a:rPr lang="en-US" sz="2800" dirty="0">
                <a:solidFill>
                  <a:srgbClr val="FFFF00"/>
                </a:solidFill>
                <a:latin typeface="Avenir Book"/>
                <a:ea typeface="ＭＳ Ｐゴシック" charset="-128"/>
                <a:cs typeface="Avenir Book"/>
              </a:rPr>
              <a:t>Weak </a:t>
            </a:r>
            <a:r>
              <a:rPr lang="en-US" sz="2800" dirty="0" err="1">
                <a:solidFill>
                  <a:srgbClr val="FFFF00"/>
                </a:solidFill>
                <a:latin typeface="Avenir Book"/>
                <a:ea typeface="ＭＳ Ｐゴシック" charset="-128"/>
                <a:cs typeface="Avenir Book"/>
              </a:rPr>
              <a:t>Lensing</a:t>
            </a:r>
            <a:endParaRPr lang="en-US" sz="2800" b="1" dirty="0">
              <a:solidFill>
                <a:srgbClr val="FFFF00"/>
              </a:solidFill>
              <a:latin typeface="Avenir Book"/>
              <a:ea typeface="ＭＳ Ｐゴシック" charset="-128"/>
              <a:cs typeface="Avenir Book"/>
            </a:endParaRPr>
          </a:p>
          <a:p>
            <a:pPr lvl="1" eaLnBrk="1" hangingPunct="1">
              <a:lnSpc>
                <a:spcPct val="83000"/>
              </a:lnSpc>
              <a:buFont typeface="Times" charset="0"/>
              <a:buChar char="•"/>
            </a:pPr>
            <a:r>
              <a:rPr lang="en-US" sz="2000" dirty="0">
                <a:solidFill>
                  <a:srgbClr val="FFFFCC"/>
                </a:solidFill>
                <a:latin typeface="Avenir Book"/>
                <a:cs typeface="Avenir Book"/>
              </a:rPr>
              <a:t>Shape </a:t>
            </a:r>
            <a:r>
              <a:rPr lang="en-US" sz="2000" dirty="0" smtClean="0">
                <a:solidFill>
                  <a:srgbClr val="FFFFCC"/>
                </a:solidFill>
                <a:latin typeface="Avenir Book"/>
                <a:cs typeface="Avenir Book"/>
              </a:rPr>
              <a:t>and magnification measurements </a:t>
            </a:r>
            <a:r>
              <a:rPr lang="en-US" sz="2000" dirty="0">
                <a:solidFill>
                  <a:srgbClr val="FFFFCC"/>
                </a:solidFill>
                <a:latin typeface="Avenir Book"/>
                <a:cs typeface="Avenir Book"/>
              </a:rPr>
              <a:t>of</a:t>
            </a:r>
            <a:r>
              <a:rPr lang="en-US" sz="2000" dirty="0" smtClean="0">
                <a:solidFill>
                  <a:srgbClr val="FFFFCC"/>
                </a:solidFill>
                <a:latin typeface="Avenir Book"/>
                <a:cs typeface="Avenir Book"/>
              </a:rPr>
              <a:t> 200 </a:t>
            </a:r>
            <a:r>
              <a:rPr lang="en-US" sz="2000" dirty="0">
                <a:solidFill>
                  <a:srgbClr val="FFFFCC"/>
                </a:solidFill>
                <a:latin typeface="Avenir Book"/>
                <a:cs typeface="Avenir Book"/>
              </a:rPr>
              <a:t>million galaxies </a:t>
            </a:r>
          </a:p>
          <a:p>
            <a:pPr eaLnBrk="1" hangingPunct="1">
              <a:lnSpc>
                <a:spcPct val="83000"/>
              </a:lnSpc>
            </a:pPr>
            <a:r>
              <a:rPr lang="en-US" sz="2800" dirty="0">
                <a:solidFill>
                  <a:srgbClr val="FFFF00"/>
                </a:solidFill>
                <a:latin typeface="Avenir Book"/>
                <a:ea typeface="ＭＳ Ｐゴシック" charset="-128"/>
                <a:cs typeface="Avenir Book"/>
              </a:rPr>
              <a:t>Baryon Acoustic Oscillations</a:t>
            </a:r>
            <a:endParaRPr lang="en-US" sz="2800" b="1" dirty="0">
              <a:solidFill>
                <a:srgbClr val="FFFF00"/>
              </a:solidFill>
              <a:latin typeface="Avenir Book"/>
              <a:ea typeface="ＭＳ Ｐゴシック" charset="-128"/>
              <a:cs typeface="Avenir Book"/>
            </a:endParaRPr>
          </a:p>
          <a:p>
            <a:pPr lvl="1" eaLnBrk="1" hangingPunct="1">
              <a:lnSpc>
                <a:spcPct val="83000"/>
              </a:lnSpc>
              <a:buFont typeface="Times" charset="0"/>
              <a:buChar char="•"/>
            </a:pPr>
            <a:r>
              <a:rPr lang="en-US" sz="2000" dirty="0">
                <a:solidFill>
                  <a:srgbClr val="FFFFCC"/>
                </a:solidFill>
                <a:latin typeface="Avenir Book"/>
                <a:cs typeface="Avenir Book"/>
              </a:rPr>
              <a:t>300 million galaxies to z = 1 and </a:t>
            </a:r>
            <a:r>
              <a:rPr lang="en-US" sz="2000" dirty="0" smtClean="0">
                <a:solidFill>
                  <a:srgbClr val="FFFFCC"/>
                </a:solidFill>
                <a:latin typeface="Avenir Book"/>
                <a:cs typeface="Avenir Book"/>
              </a:rPr>
              <a:t>beyond</a:t>
            </a:r>
            <a:endParaRPr lang="en-US" sz="2000" dirty="0">
              <a:solidFill>
                <a:srgbClr val="FFFFCC"/>
              </a:solidFill>
              <a:latin typeface="Avenir Book"/>
              <a:cs typeface="Avenir Book"/>
            </a:endParaRPr>
          </a:p>
          <a:p>
            <a:pPr eaLnBrk="1" hangingPunct="1">
              <a:lnSpc>
                <a:spcPct val="83000"/>
              </a:lnSpc>
            </a:pPr>
            <a:r>
              <a:rPr lang="en-US" sz="2800" dirty="0">
                <a:solidFill>
                  <a:srgbClr val="FFFF00"/>
                </a:solidFill>
                <a:latin typeface="Avenir Book"/>
                <a:ea typeface="ＭＳ Ｐゴシック" charset="-128"/>
                <a:cs typeface="Avenir Book"/>
              </a:rPr>
              <a:t>Supernovae</a:t>
            </a:r>
            <a:endParaRPr lang="en-US" sz="2800" dirty="0" smtClean="0">
              <a:solidFill>
                <a:srgbClr val="FFFF00"/>
              </a:solidFill>
              <a:latin typeface="Avenir Book"/>
              <a:ea typeface="ＭＳ Ｐゴシック" charset="-128"/>
              <a:cs typeface="Avenir Book"/>
            </a:endParaRPr>
          </a:p>
          <a:p>
            <a:pPr lvl="1" eaLnBrk="1" hangingPunct="1">
              <a:lnSpc>
                <a:spcPct val="83000"/>
              </a:lnSpc>
              <a:buFont typeface="Times" charset="0"/>
              <a:buChar char="•"/>
            </a:pPr>
            <a:r>
              <a:rPr lang="en-US" sz="2000" dirty="0" smtClean="0">
                <a:solidFill>
                  <a:srgbClr val="FFFFCC"/>
                </a:solidFill>
                <a:latin typeface="Avenir Book"/>
                <a:cs typeface="Avenir Book"/>
              </a:rPr>
              <a:t>30 </a:t>
            </a:r>
            <a:r>
              <a:rPr lang="en-US" sz="2000" dirty="0">
                <a:solidFill>
                  <a:srgbClr val="FFFFCC"/>
                </a:solidFill>
                <a:latin typeface="Avenir Book"/>
                <a:cs typeface="Avenir Book"/>
              </a:rPr>
              <a:t>sq deg time-domain survey</a:t>
            </a:r>
          </a:p>
          <a:p>
            <a:pPr lvl="1" eaLnBrk="1" hangingPunct="1">
              <a:lnSpc>
                <a:spcPct val="83000"/>
              </a:lnSpc>
              <a:buFont typeface="Times" charset="0"/>
              <a:buChar char="•"/>
            </a:pPr>
            <a:r>
              <a:rPr lang="en-US" sz="2000" dirty="0" smtClean="0">
                <a:solidFill>
                  <a:srgbClr val="FFFFCC"/>
                </a:solidFill>
                <a:latin typeface="Avenir Book"/>
                <a:cs typeface="Avenir Book"/>
              </a:rPr>
              <a:t>~4000 </a:t>
            </a:r>
            <a:r>
              <a:rPr lang="en-US" sz="2000" dirty="0">
                <a:solidFill>
                  <a:srgbClr val="FFFFCC"/>
                </a:solidFill>
                <a:latin typeface="Avenir Book"/>
                <a:cs typeface="Avenir Book"/>
              </a:rPr>
              <a:t>well-sampled </a:t>
            </a:r>
            <a:r>
              <a:rPr lang="en-US" sz="2000" dirty="0" err="1">
                <a:solidFill>
                  <a:srgbClr val="FFFFCC"/>
                </a:solidFill>
                <a:latin typeface="Avenir Book"/>
                <a:cs typeface="Avenir Book"/>
              </a:rPr>
              <a:t>SNe</a:t>
            </a:r>
            <a:r>
              <a:rPr lang="en-US" sz="2000" dirty="0">
                <a:solidFill>
                  <a:srgbClr val="FFFFCC"/>
                </a:solidFill>
                <a:latin typeface="Avenir Book"/>
                <a:cs typeface="Avenir Book"/>
              </a:rPr>
              <a:t> </a:t>
            </a:r>
            <a:r>
              <a:rPr lang="en-US" sz="2000" dirty="0" err="1">
                <a:solidFill>
                  <a:srgbClr val="FFFFCC"/>
                </a:solidFill>
                <a:latin typeface="Avenir Book"/>
                <a:cs typeface="Avenir Book"/>
              </a:rPr>
              <a:t>Ia</a:t>
            </a:r>
            <a:r>
              <a:rPr lang="en-US" sz="2000" dirty="0">
                <a:solidFill>
                  <a:srgbClr val="FFFFCC"/>
                </a:solidFill>
                <a:latin typeface="Avenir Book"/>
                <a:cs typeface="Avenir Book"/>
              </a:rPr>
              <a:t> to z ~</a:t>
            </a:r>
            <a:r>
              <a:rPr lang="en-US" sz="2000" dirty="0" smtClean="0">
                <a:solidFill>
                  <a:srgbClr val="FFFFCC"/>
                </a:solidFill>
                <a:latin typeface="Avenir Book"/>
                <a:cs typeface="Avenir Book"/>
              </a:rPr>
              <a:t>1</a:t>
            </a:r>
            <a:endParaRPr lang="en-US" sz="2000" dirty="0">
              <a:solidFill>
                <a:srgbClr val="FFFFCC"/>
              </a:solidFill>
              <a:latin typeface="Avenir Book"/>
              <a:cs typeface="Avenir Book"/>
            </a:endParaRPr>
          </a:p>
        </p:txBody>
      </p:sp>
      <p:sp>
        <p:nvSpPr>
          <p:cNvPr id="630790" name="Text Box 5"/>
          <p:cNvSpPr txBox="1">
            <a:spLocks/>
          </p:cNvSpPr>
          <p:nvPr/>
        </p:nvSpPr>
        <p:spPr bwMode="auto">
          <a:xfrm>
            <a:off x="5013325" y="1066800"/>
            <a:ext cx="4054475" cy="707854"/>
          </a:xfrm>
          <a:prstGeom prst="rect">
            <a:avLst/>
          </a:prstGeom>
          <a:noFill/>
          <a:ln w="12700">
            <a:noFill/>
            <a:miter lim="800000"/>
            <a:headEnd/>
            <a:tailEnd/>
          </a:ln>
        </p:spPr>
        <p:txBody>
          <a:bodyPr wrap="square" lIns="91407" tIns="45704" rIns="91407" bIns="45704">
            <a:prstTxWarp prst="textNoShape">
              <a:avLst/>
            </a:prstTxWarp>
            <a:spAutoFit/>
          </a:bodyPr>
          <a:lstStyle/>
          <a:p>
            <a:r>
              <a:rPr lang="en-US" sz="2000" dirty="0" smtClean="0">
                <a:solidFill>
                  <a:srgbClr val="FFFFCC"/>
                </a:solidFill>
                <a:latin typeface="Avenir Book"/>
                <a:cs typeface="Avenir Book"/>
              </a:rPr>
              <a:t>Forecast</a:t>
            </a:r>
            <a:r>
              <a:rPr lang="en-US" sz="2000" dirty="0" smtClean="0">
                <a:solidFill>
                  <a:srgbClr val="FFFFCC"/>
                </a:solidFill>
                <a:latin typeface="Avenir Book"/>
                <a:cs typeface="Avenir Book"/>
              </a:rPr>
              <a:t> </a:t>
            </a:r>
            <a:r>
              <a:rPr lang="en-US" sz="2000" dirty="0">
                <a:solidFill>
                  <a:srgbClr val="FFFFCC"/>
                </a:solidFill>
                <a:latin typeface="Avenir Book"/>
                <a:cs typeface="Avenir Book"/>
              </a:rPr>
              <a:t>Constraints on DE </a:t>
            </a:r>
            <a:endParaRPr lang="en-US" sz="2000" dirty="0" smtClean="0">
              <a:solidFill>
                <a:srgbClr val="FFFFCC"/>
              </a:solidFill>
              <a:latin typeface="Avenir Book"/>
              <a:cs typeface="Avenir Book"/>
            </a:endParaRPr>
          </a:p>
          <a:p>
            <a:r>
              <a:rPr lang="en-US" sz="2000" dirty="0" smtClean="0">
                <a:solidFill>
                  <a:srgbClr val="FFFFCC"/>
                </a:solidFill>
                <a:latin typeface="Avenir Book"/>
                <a:cs typeface="Avenir Book"/>
              </a:rPr>
              <a:t>Equation </a:t>
            </a:r>
            <a:r>
              <a:rPr lang="en-US" sz="2000" dirty="0">
                <a:solidFill>
                  <a:srgbClr val="FFFFCC"/>
                </a:solidFill>
                <a:latin typeface="Avenir Book"/>
                <a:cs typeface="Avenir Book"/>
              </a:rPr>
              <a:t>of </a:t>
            </a:r>
            <a:r>
              <a:rPr lang="en-US" sz="2000" dirty="0" smtClean="0">
                <a:solidFill>
                  <a:srgbClr val="FFFFCC"/>
                </a:solidFill>
                <a:latin typeface="Avenir Book"/>
                <a:cs typeface="Avenir Book"/>
              </a:rPr>
              <a:t>State </a:t>
            </a:r>
            <a:endParaRPr lang="en-US" sz="2000" dirty="0">
              <a:solidFill>
                <a:srgbClr val="FFFFCC"/>
              </a:solidFill>
              <a:latin typeface="Avenir Book"/>
              <a:cs typeface="Avenir Book"/>
            </a:endParaRPr>
          </a:p>
        </p:txBody>
      </p:sp>
      <p:sp>
        <p:nvSpPr>
          <p:cNvPr id="630791" name="Text Box 6"/>
          <p:cNvSpPr txBox="1">
            <a:spLocks/>
          </p:cNvSpPr>
          <p:nvPr/>
        </p:nvSpPr>
        <p:spPr bwMode="auto">
          <a:xfrm>
            <a:off x="6172203" y="5757864"/>
            <a:ext cx="184599" cy="369300"/>
          </a:xfrm>
          <a:prstGeom prst="rect">
            <a:avLst/>
          </a:prstGeom>
          <a:noFill/>
          <a:ln w="12700">
            <a:noFill/>
            <a:miter lim="800000"/>
            <a:headEnd/>
            <a:tailEnd/>
          </a:ln>
        </p:spPr>
        <p:txBody>
          <a:bodyPr wrap="none" lIns="91407" tIns="45704" rIns="91407" bIns="45704">
            <a:prstTxWarp prst="textNoShape">
              <a:avLst/>
            </a:prstTxWarp>
            <a:spAutoFit/>
          </a:bodyPr>
          <a:lstStyle/>
          <a:p>
            <a:endParaRPr lang="en-US"/>
          </a:p>
        </p:txBody>
      </p:sp>
      <p:sp>
        <p:nvSpPr>
          <p:cNvPr id="8" name="TextBox 7"/>
          <p:cNvSpPr txBox="1"/>
          <p:nvPr/>
        </p:nvSpPr>
        <p:spPr>
          <a:xfrm>
            <a:off x="5691135" y="5486403"/>
            <a:ext cx="184599" cy="369300"/>
          </a:xfrm>
          <a:prstGeom prst="rect">
            <a:avLst/>
          </a:prstGeom>
          <a:noFill/>
        </p:spPr>
        <p:txBody>
          <a:bodyPr wrap="none" lIns="91407" tIns="45704" rIns="91407" bIns="45704" rtlCol="0">
            <a:spAutoFit/>
          </a:bodyPr>
          <a:lstStyle/>
          <a:p>
            <a:endParaRPr lang="en-US" dirty="0">
              <a:solidFill>
                <a:srgbClr val="FFFF00"/>
              </a:solidFill>
            </a:endParaRPr>
          </a:p>
        </p:txBody>
      </p:sp>
      <p:sp>
        <p:nvSpPr>
          <p:cNvPr id="9" name="TextBox 8"/>
          <p:cNvSpPr txBox="1"/>
          <p:nvPr/>
        </p:nvSpPr>
        <p:spPr>
          <a:xfrm>
            <a:off x="3886200" y="4583669"/>
            <a:ext cx="184666" cy="338554"/>
          </a:xfrm>
          <a:prstGeom prst="rect">
            <a:avLst/>
          </a:prstGeom>
          <a:noFill/>
        </p:spPr>
        <p:txBody>
          <a:bodyPr wrap="none" lIns="91407" tIns="45704" rIns="91407" bIns="45704" rtlCol="0">
            <a:spAutoFit/>
          </a:bodyPr>
          <a:lstStyle/>
          <a:p>
            <a:endParaRPr lang="en-US" sz="1600" dirty="0"/>
          </a:p>
        </p:txBody>
      </p:sp>
      <p:graphicFrame>
        <p:nvGraphicFramePr>
          <p:cNvPr id="12" name="Object 11"/>
          <p:cNvGraphicFramePr>
            <a:graphicFrameLocks noChangeAspect="1"/>
          </p:cNvGraphicFramePr>
          <p:nvPr>
            <p:extLst>
              <p:ext uri="{D42A27DB-BD31-4B8C-83A1-F6EECF244321}">
                <p14:modId xmlns:p14="http://schemas.microsoft.com/office/powerpoint/2010/main" val="1014621941"/>
              </p:ext>
            </p:extLst>
          </p:nvPr>
        </p:nvGraphicFramePr>
        <p:xfrm>
          <a:off x="5105400" y="1905000"/>
          <a:ext cx="3331029" cy="348018"/>
        </p:xfrm>
        <a:graphic>
          <a:graphicData uri="http://schemas.openxmlformats.org/presentationml/2006/ole">
            <mc:AlternateContent xmlns:mc="http://schemas.openxmlformats.org/markup-compatibility/2006">
              <mc:Choice xmlns:v="urn:schemas-microsoft-com:vml" Requires="v">
                <p:oleObj spid="_x0000_s1839114" name="Equation" r:id="rId4" imgW="1701800" imgH="177800" progId="Equation.3">
                  <p:embed/>
                </p:oleObj>
              </mc:Choice>
              <mc:Fallback>
                <p:oleObj name="Equation" r:id="rId4" imgW="1701800" imgH="1778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1905000"/>
                        <a:ext cx="3331029" cy="348018"/>
                      </a:xfrm>
                      <a:prstGeom prst="rect">
                        <a:avLst/>
                      </a:prstGeom>
                      <a:noFill/>
                      <a:extLst/>
                    </p:spPr>
                  </p:pic>
                </p:oleObj>
              </mc:Fallback>
            </mc:AlternateContent>
          </a:graphicData>
        </a:graphic>
      </p:graphicFrame>
      <p:pic>
        <p:nvPicPr>
          <p:cNvPr id="15" name="Picture 4" descr="w0waDOEprop"/>
          <p:cNvPicPr>
            <a:picLocks noChangeAspect="1" noChangeArrowheads="1"/>
          </p:cNvPicPr>
          <p:nvPr/>
        </p:nvPicPr>
        <p:blipFill>
          <a:blip r:embed="rId6">
            <a:alphaModFix/>
          </a:blip>
          <a:srcRect/>
          <a:stretch>
            <a:fillRect/>
          </a:stretch>
        </p:blipFill>
        <p:spPr bwMode="auto">
          <a:xfrm>
            <a:off x="5334000" y="2438400"/>
            <a:ext cx="3521075" cy="3810000"/>
          </a:xfrm>
          <a:prstGeom prst="rect">
            <a:avLst/>
          </a:prstGeom>
          <a:noFill/>
          <a:ln w="9525">
            <a:noFill/>
            <a:miter lim="800000"/>
            <a:headEnd/>
            <a:tailEnd/>
          </a:ln>
        </p:spPr>
      </p:pic>
      <p:sp>
        <p:nvSpPr>
          <p:cNvPr id="11" name="TextBox 10"/>
          <p:cNvSpPr txBox="1"/>
          <p:nvPr/>
        </p:nvSpPr>
        <p:spPr>
          <a:xfrm>
            <a:off x="6248400" y="6243967"/>
            <a:ext cx="1934592" cy="461633"/>
          </a:xfrm>
          <a:prstGeom prst="rect">
            <a:avLst/>
          </a:prstGeom>
          <a:noFill/>
        </p:spPr>
        <p:txBody>
          <a:bodyPr wrap="none" lIns="91407" tIns="45704" rIns="91407" bIns="45704" rtlCol="0">
            <a:spAutoFit/>
          </a:bodyPr>
          <a:lstStyle/>
          <a:p>
            <a:r>
              <a:rPr lang="en-US" sz="2400" dirty="0" smtClean="0">
                <a:solidFill>
                  <a:srgbClr val="FFFF00"/>
                </a:solidFill>
                <a:latin typeface="Avenir Book"/>
                <a:cs typeface="Avenir Book"/>
              </a:rPr>
              <a:t>DES forecast</a:t>
            </a:r>
            <a:endParaRPr lang="en-US" sz="2400" dirty="0">
              <a:solidFill>
                <a:srgbClr val="FFFF00"/>
              </a:solidFill>
              <a:latin typeface="Avenir Book"/>
              <a:cs typeface="Avenir Book"/>
            </a:endParaRPr>
          </a:p>
        </p:txBody>
      </p:sp>
    </p:spTree>
    <p:extLst>
      <p:ext uri="{BB962C8B-B14F-4D97-AF65-F5344CB8AC3E}">
        <p14:creationId xmlns:p14="http://schemas.microsoft.com/office/powerpoint/2010/main" val="39111448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5029200" y="1752600"/>
            <a:ext cx="3429000" cy="609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Arial" pitchFamily="30" charset="0"/>
              <a:ea typeface="Arial" pitchFamily="30" charset="0"/>
              <a:cs typeface="Arial" pitchFamily="30" charset="0"/>
              <a:sym typeface="Arial" pitchFamily="30" charset="0"/>
            </a:endParaRPr>
          </a:p>
        </p:txBody>
      </p:sp>
      <p:sp>
        <p:nvSpPr>
          <p:cNvPr id="630787" name="Rectangle 2"/>
          <p:cNvSpPr>
            <a:spLocks noGrp="1" noChangeArrowheads="1"/>
          </p:cNvSpPr>
          <p:nvPr>
            <p:ph type="ctrTitle"/>
          </p:nvPr>
        </p:nvSpPr>
        <p:spPr>
          <a:xfrm>
            <a:off x="685800" y="-304800"/>
            <a:ext cx="7772400" cy="1143000"/>
          </a:xfrm>
        </p:spPr>
        <p:txBody>
          <a:bodyPr/>
          <a:lstStyle/>
          <a:p>
            <a:pPr eaLnBrk="1" hangingPunct="1"/>
            <a:r>
              <a:rPr lang="en-US" dirty="0">
                <a:solidFill>
                  <a:srgbClr val="FFFFCC"/>
                </a:solidFill>
                <a:latin typeface="Avenir Book"/>
                <a:ea typeface="ＭＳ Ｐゴシック" charset="-128"/>
                <a:cs typeface="Avenir Book"/>
              </a:rPr>
              <a:t>DES Science</a:t>
            </a:r>
            <a:r>
              <a:rPr lang="en-US" dirty="0" smtClean="0">
                <a:solidFill>
                  <a:srgbClr val="FFFFCC"/>
                </a:solidFill>
                <a:latin typeface="Avenir Book"/>
                <a:ea typeface="ＭＳ Ｐゴシック" charset="-128"/>
                <a:cs typeface="Avenir Book"/>
              </a:rPr>
              <a:t> Summary</a:t>
            </a:r>
            <a:endParaRPr lang="en-US" dirty="0">
              <a:solidFill>
                <a:srgbClr val="FFFFCC"/>
              </a:solidFill>
              <a:latin typeface="Avenir Book"/>
              <a:ea typeface="ＭＳ Ｐゴシック" charset="-128"/>
              <a:cs typeface="Avenir Book"/>
            </a:endParaRPr>
          </a:p>
        </p:txBody>
      </p:sp>
      <p:sp>
        <p:nvSpPr>
          <p:cNvPr id="630788" name="Rectangle 3"/>
          <p:cNvSpPr>
            <a:spLocks noGrp="1" noChangeArrowheads="1"/>
          </p:cNvSpPr>
          <p:nvPr>
            <p:ph type="body" sz="quarter" idx="10"/>
          </p:nvPr>
        </p:nvSpPr>
        <p:spPr>
          <a:xfrm>
            <a:off x="76200" y="1524000"/>
            <a:ext cx="5029200" cy="2895600"/>
          </a:xfrm>
        </p:spPr>
        <p:txBody>
          <a:bodyPr/>
          <a:lstStyle/>
          <a:p>
            <a:pPr eaLnBrk="1" hangingPunct="1">
              <a:lnSpc>
                <a:spcPct val="83000"/>
              </a:lnSpc>
              <a:buFontTx/>
              <a:buNone/>
            </a:pPr>
            <a:r>
              <a:rPr lang="en-US" sz="2800" dirty="0">
                <a:solidFill>
                  <a:srgbClr val="FFFF00"/>
                </a:solidFill>
                <a:latin typeface="Avenir Book"/>
                <a:ea typeface="ＭＳ Ｐゴシック" charset="-128"/>
                <a:cs typeface="Avenir Book"/>
              </a:rPr>
              <a:t>Four Probes of Dark Energy</a:t>
            </a:r>
          </a:p>
          <a:p>
            <a:pPr eaLnBrk="1" hangingPunct="1">
              <a:lnSpc>
                <a:spcPct val="83000"/>
              </a:lnSpc>
            </a:pPr>
            <a:r>
              <a:rPr lang="en-US" sz="2800" dirty="0">
                <a:solidFill>
                  <a:srgbClr val="FFFF00"/>
                </a:solidFill>
                <a:latin typeface="Avenir Book"/>
                <a:ea typeface="ＭＳ Ｐゴシック" charset="-128"/>
                <a:cs typeface="Avenir Book"/>
              </a:rPr>
              <a:t>Galaxy Clusters</a:t>
            </a:r>
            <a:endParaRPr lang="en-US" sz="2800" b="1" dirty="0">
              <a:solidFill>
                <a:srgbClr val="FFFF00"/>
              </a:solidFill>
              <a:latin typeface="Avenir Book"/>
              <a:ea typeface="ＭＳ Ｐゴシック" charset="-128"/>
              <a:cs typeface="Avenir Book"/>
            </a:endParaRPr>
          </a:p>
          <a:p>
            <a:pPr lvl="1" eaLnBrk="1" hangingPunct="1">
              <a:lnSpc>
                <a:spcPct val="83000"/>
              </a:lnSpc>
              <a:buFont typeface="Times" charset="0"/>
              <a:buChar char="•"/>
            </a:pPr>
            <a:r>
              <a:rPr lang="en-US" sz="2000" dirty="0">
                <a:solidFill>
                  <a:srgbClr val="FFFFCC"/>
                </a:solidFill>
                <a:latin typeface="Avenir Book"/>
                <a:cs typeface="Avenir Book"/>
              </a:rPr>
              <a:t>~100,000 clusters to </a:t>
            </a:r>
            <a:r>
              <a:rPr lang="en-US" sz="2000" dirty="0" err="1">
                <a:solidFill>
                  <a:srgbClr val="FFFFCC"/>
                </a:solidFill>
                <a:latin typeface="Avenir Book"/>
                <a:cs typeface="Avenir Book"/>
              </a:rPr>
              <a:t>z</a:t>
            </a:r>
            <a:r>
              <a:rPr lang="en-US" sz="2000" dirty="0">
                <a:solidFill>
                  <a:srgbClr val="FFFFCC"/>
                </a:solidFill>
                <a:latin typeface="Avenir Book"/>
                <a:cs typeface="Avenir Book"/>
              </a:rPr>
              <a:t>&gt;1</a:t>
            </a:r>
            <a:endParaRPr lang="en-US" sz="2000" dirty="0" smtClean="0">
              <a:solidFill>
                <a:srgbClr val="FFFFCC"/>
              </a:solidFill>
              <a:latin typeface="Avenir Book"/>
              <a:cs typeface="Avenir Book"/>
            </a:endParaRPr>
          </a:p>
          <a:p>
            <a:pPr lvl="1" eaLnBrk="1" hangingPunct="1">
              <a:lnSpc>
                <a:spcPct val="83000"/>
              </a:lnSpc>
              <a:buFont typeface="Times" charset="0"/>
              <a:buChar char="•"/>
            </a:pPr>
            <a:r>
              <a:rPr lang="en-US" sz="2000" dirty="0" smtClean="0">
                <a:solidFill>
                  <a:srgbClr val="FFFFCC"/>
                </a:solidFill>
                <a:latin typeface="Avenir Book"/>
                <a:cs typeface="Avenir Book"/>
              </a:rPr>
              <a:t>Synergy with SPT, VHS</a:t>
            </a:r>
            <a:endParaRPr lang="en-US" sz="2000" b="1" dirty="0">
              <a:solidFill>
                <a:srgbClr val="FFFFCC"/>
              </a:solidFill>
              <a:latin typeface="Avenir Book"/>
              <a:cs typeface="Avenir Book"/>
            </a:endParaRPr>
          </a:p>
          <a:p>
            <a:pPr eaLnBrk="1" hangingPunct="1">
              <a:lnSpc>
                <a:spcPct val="83000"/>
              </a:lnSpc>
            </a:pPr>
            <a:r>
              <a:rPr lang="en-US" sz="2800" dirty="0">
                <a:solidFill>
                  <a:srgbClr val="FFFF00"/>
                </a:solidFill>
                <a:latin typeface="Avenir Book"/>
                <a:ea typeface="ＭＳ Ｐゴシック" charset="-128"/>
                <a:cs typeface="Avenir Book"/>
              </a:rPr>
              <a:t>Weak </a:t>
            </a:r>
            <a:r>
              <a:rPr lang="en-US" sz="2800" dirty="0" err="1">
                <a:solidFill>
                  <a:srgbClr val="FFFF00"/>
                </a:solidFill>
                <a:latin typeface="Avenir Book"/>
                <a:ea typeface="ＭＳ Ｐゴシック" charset="-128"/>
                <a:cs typeface="Avenir Book"/>
              </a:rPr>
              <a:t>Lensing</a:t>
            </a:r>
            <a:endParaRPr lang="en-US" sz="2800" b="1" dirty="0">
              <a:solidFill>
                <a:srgbClr val="FFFF00"/>
              </a:solidFill>
              <a:latin typeface="Avenir Book"/>
              <a:ea typeface="ＭＳ Ｐゴシック" charset="-128"/>
              <a:cs typeface="Avenir Book"/>
            </a:endParaRPr>
          </a:p>
          <a:p>
            <a:pPr lvl="1" eaLnBrk="1" hangingPunct="1">
              <a:lnSpc>
                <a:spcPct val="83000"/>
              </a:lnSpc>
              <a:buFont typeface="Times" charset="0"/>
              <a:buChar char="•"/>
            </a:pPr>
            <a:r>
              <a:rPr lang="en-US" sz="2000" dirty="0">
                <a:solidFill>
                  <a:srgbClr val="FFFFCC"/>
                </a:solidFill>
                <a:latin typeface="Avenir Book"/>
                <a:cs typeface="Avenir Book"/>
              </a:rPr>
              <a:t>Shape </a:t>
            </a:r>
            <a:r>
              <a:rPr lang="en-US" sz="2000" dirty="0" smtClean="0">
                <a:solidFill>
                  <a:srgbClr val="FFFFCC"/>
                </a:solidFill>
                <a:latin typeface="Avenir Book"/>
                <a:cs typeface="Avenir Book"/>
              </a:rPr>
              <a:t>and magnification measurements </a:t>
            </a:r>
            <a:r>
              <a:rPr lang="en-US" sz="2000" dirty="0">
                <a:solidFill>
                  <a:srgbClr val="FFFFCC"/>
                </a:solidFill>
                <a:latin typeface="Avenir Book"/>
                <a:cs typeface="Avenir Book"/>
              </a:rPr>
              <a:t>of</a:t>
            </a:r>
            <a:r>
              <a:rPr lang="en-US" sz="2000" dirty="0" smtClean="0">
                <a:solidFill>
                  <a:srgbClr val="FFFFCC"/>
                </a:solidFill>
                <a:latin typeface="Avenir Book"/>
                <a:cs typeface="Avenir Book"/>
              </a:rPr>
              <a:t> 200 </a:t>
            </a:r>
            <a:r>
              <a:rPr lang="en-US" sz="2000" dirty="0">
                <a:solidFill>
                  <a:srgbClr val="FFFFCC"/>
                </a:solidFill>
                <a:latin typeface="Avenir Book"/>
                <a:cs typeface="Avenir Book"/>
              </a:rPr>
              <a:t>million galaxies </a:t>
            </a:r>
          </a:p>
          <a:p>
            <a:pPr eaLnBrk="1" hangingPunct="1">
              <a:lnSpc>
                <a:spcPct val="83000"/>
              </a:lnSpc>
            </a:pPr>
            <a:r>
              <a:rPr lang="en-US" sz="2800" dirty="0">
                <a:solidFill>
                  <a:srgbClr val="FFFF00"/>
                </a:solidFill>
                <a:latin typeface="Avenir Book"/>
                <a:ea typeface="ＭＳ Ｐゴシック" charset="-128"/>
                <a:cs typeface="Avenir Book"/>
              </a:rPr>
              <a:t>Baryon Acoustic Oscillations</a:t>
            </a:r>
            <a:endParaRPr lang="en-US" sz="2800" b="1" dirty="0">
              <a:solidFill>
                <a:srgbClr val="FFFF00"/>
              </a:solidFill>
              <a:latin typeface="Avenir Book"/>
              <a:ea typeface="ＭＳ Ｐゴシック" charset="-128"/>
              <a:cs typeface="Avenir Book"/>
            </a:endParaRPr>
          </a:p>
          <a:p>
            <a:pPr lvl="1" eaLnBrk="1" hangingPunct="1">
              <a:lnSpc>
                <a:spcPct val="83000"/>
              </a:lnSpc>
              <a:buFont typeface="Times" charset="0"/>
              <a:buChar char="•"/>
            </a:pPr>
            <a:r>
              <a:rPr lang="en-US" sz="2000" dirty="0">
                <a:solidFill>
                  <a:srgbClr val="FFFFCC"/>
                </a:solidFill>
                <a:latin typeface="Avenir Book"/>
                <a:cs typeface="Avenir Book"/>
              </a:rPr>
              <a:t>300 million galaxies to z = 1 and </a:t>
            </a:r>
            <a:r>
              <a:rPr lang="en-US" sz="2000" dirty="0" smtClean="0">
                <a:solidFill>
                  <a:srgbClr val="FFFFCC"/>
                </a:solidFill>
                <a:latin typeface="Avenir Book"/>
                <a:cs typeface="Avenir Book"/>
              </a:rPr>
              <a:t>beyond</a:t>
            </a:r>
            <a:endParaRPr lang="en-US" sz="2000" dirty="0">
              <a:solidFill>
                <a:srgbClr val="FFFFCC"/>
              </a:solidFill>
              <a:latin typeface="Avenir Book"/>
              <a:cs typeface="Avenir Book"/>
            </a:endParaRPr>
          </a:p>
          <a:p>
            <a:pPr eaLnBrk="1" hangingPunct="1">
              <a:lnSpc>
                <a:spcPct val="83000"/>
              </a:lnSpc>
            </a:pPr>
            <a:r>
              <a:rPr lang="en-US" sz="2800" dirty="0">
                <a:solidFill>
                  <a:srgbClr val="FFFF00"/>
                </a:solidFill>
                <a:latin typeface="Avenir Book"/>
                <a:ea typeface="ＭＳ Ｐゴシック" charset="-128"/>
                <a:cs typeface="Avenir Book"/>
              </a:rPr>
              <a:t>Supernovae</a:t>
            </a:r>
            <a:endParaRPr lang="en-US" sz="2800" dirty="0" smtClean="0">
              <a:solidFill>
                <a:srgbClr val="FFFF00"/>
              </a:solidFill>
              <a:latin typeface="Avenir Book"/>
              <a:ea typeface="ＭＳ Ｐゴシック" charset="-128"/>
              <a:cs typeface="Avenir Book"/>
            </a:endParaRPr>
          </a:p>
          <a:p>
            <a:pPr lvl="1" eaLnBrk="1" hangingPunct="1">
              <a:lnSpc>
                <a:spcPct val="83000"/>
              </a:lnSpc>
              <a:buFont typeface="Times" charset="0"/>
              <a:buChar char="•"/>
            </a:pPr>
            <a:r>
              <a:rPr lang="en-US" sz="2000" dirty="0" smtClean="0">
                <a:solidFill>
                  <a:srgbClr val="FFFFCC"/>
                </a:solidFill>
                <a:latin typeface="Avenir Book"/>
                <a:cs typeface="Avenir Book"/>
              </a:rPr>
              <a:t>30 </a:t>
            </a:r>
            <a:r>
              <a:rPr lang="en-US" sz="2000" dirty="0">
                <a:solidFill>
                  <a:srgbClr val="FFFFCC"/>
                </a:solidFill>
                <a:latin typeface="Avenir Book"/>
                <a:cs typeface="Avenir Book"/>
              </a:rPr>
              <a:t>sq deg time-domain survey</a:t>
            </a:r>
          </a:p>
          <a:p>
            <a:pPr lvl="1" eaLnBrk="1" hangingPunct="1">
              <a:lnSpc>
                <a:spcPct val="83000"/>
              </a:lnSpc>
              <a:buFont typeface="Times" charset="0"/>
              <a:buChar char="•"/>
            </a:pPr>
            <a:r>
              <a:rPr lang="en-US" sz="2000" dirty="0" smtClean="0">
                <a:solidFill>
                  <a:srgbClr val="FFFFCC"/>
                </a:solidFill>
                <a:latin typeface="Avenir Book"/>
                <a:cs typeface="Avenir Book"/>
              </a:rPr>
              <a:t>~4000 </a:t>
            </a:r>
            <a:r>
              <a:rPr lang="en-US" sz="2000" dirty="0">
                <a:solidFill>
                  <a:srgbClr val="FFFFCC"/>
                </a:solidFill>
                <a:latin typeface="Avenir Book"/>
                <a:cs typeface="Avenir Book"/>
              </a:rPr>
              <a:t>well-sampled </a:t>
            </a:r>
            <a:r>
              <a:rPr lang="en-US" sz="2000" dirty="0" err="1">
                <a:solidFill>
                  <a:srgbClr val="FFFFCC"/>
                </a:solidFill>
                <a:latin typeface="Avenir Book"/>
                <a:cs typeface="Avenir Book"/>
              </a:rPr>
              <a:t>SNe</a:t>
            </a:r>
            <a:r>
              <a:rPr lang="en-US" sz="2000" dirty="0">
                <a:solidFill>
                  <a:srgbClr val="FFFFCC"/>
                </a:solidFill>
                <a:latin typeface="Avenir Book"/>
                <a:cs typeface="Avenir Book"/>
              </a:rPr>
              <a:t> </a:t>
            </a:r>
            <a:r>
              <a:rPr lang="en-US" sz="2000" dirty="0" err="1">
                <a:solidFill>
                  <a:srgbClr val="FFFFCC"/>
                </a:solidFill>
                <a:latin typeface="Avenir Book"/>
                <a:cs typeface="Avenir Book"/>
              </a:rPr>
              <a:t>Ia</a:t>
            </a:r>
            <a:r>
              <a:rPr lang="en-US" sz="2000" dirty="0">
                <a:solidFill>
                  <a:srgbClr val="FFFFCC"/>
                </a:solidFill>
                <a:latin typeface="Avenir Book"/>
                <a:cs typeface="Avenir Book"/>
              </a:rPr>
              <a:t> to z ~</a:t>
            </a:r>
            <a:r>
              <a:rPr lang="en-US" sz="2000" dirty="0" smtClean="0">
                <a:solidFill>
                  <a:srgbClr val="FFFFCC"/>
                </a:solidFill>
                <a:latin typeface="Avenir Book"/>
                <a:cs typeface="Avenir Book"/>
              </a:rPr>
              <a:t>1</a:t>
            </a:r>
            <a:endParaRPr lang="en-US" sz="2000" dirty="0">
              <a:solidFill>
                <a:srgbClr val="FFFFCC"/>
              </a:solidFill>
              <a:latin typeface="Avenir Book"/>
              <a:cs typeface="Avenir Book"/>
            </a:endParaRPr>
          </a:p>
        </p:txBody>
      </p:sp>
      <p:sp>
        <p:nvSpPr>
          <p:cNvPr id="630790" name="Text Box 5"/>
          <p:cNvSpPr txBox="1">
            <a:spLocks/>
          </p:cNvSpPr>
          <p:nvPr/>
        </p:nvSpPr>
        <p:spPr bwMode="auto">
          <a:xfrm>
            <a:off x="5013325" y="1066800"/>
            <a:ext cx="4054475" cy="707854"/>
          </a:xfrm>
          <a:prstGeom prst="rect">
            <a:avLst/>
          </a:prstGeom>
          <a:noFill/>
          <a:ln w="12700">
            <a:noFill/>
            <a:miter lim="800000"/>
            <a:headEnd/>
            <a:tailEnd/>
          </a:ln>
        </p:spPr>
        <p:txBody>
          <a:bodyPr wrap="square" lIns="91407" tIns="45704" rIns="91407" bIns="45704">
            <a:prstTxWarp prst="textNoShape">
              <a:avLst/>
            </a:prstTxWarp>
            <a:spAutoFit/>
          </a:bodyPr>
          <a:lstStyle/>
          <a:p>
            <a:r>
              <a:rPr lang="en-US" sz="2000" dirty="0" smtClean="0">
                <a:solidFill>
                  <a:srgbClr val="FFFFCC"/>
                </a:solidFill>
                <a:latin typeface="Avenir Book"/>
                <a:cs typeface="Avenir Book"/>
              </a:rPr>
              <a:t>Current </a:t>
            </a:r>
            <a:r>
              <a:rPr lang="en-US" sz="2000" dirty="0">
                <a:solidFill>
                  <a:srgbClr val="FFFFCC"/>
                </a:solidFill>
                <a:latin typeface="Avenir Book"/>
                <a:cs typeface="Avenir Book"/>
              </a:rPr>
              <a:t>Constraints on DE </a:t>
            </a:r>
            <a:endParaRPr lang="en-US" sz="2000" dirty="0" smtClean="0">
              <a:solidFill>
                <a:srgbClr val="FFFFCC"/>
              </a:solidFill>
              <a:latin typeface="Avenir Book"/>
              <a:cs typeface="Avenir Book"/>
            </a:endParaRPr>
          </a:p>
          <a:p>
            <a:r>
              <a:rPr lang="en-US" sz="2000" dirty="0" smtClean="0">
                <a:solidFill>
                  <a:srgbClr val="FFFFCC"/>
                </a:solidFill>
                <a:latin typeface="Avenir Book"/>
                <a:cs typeface="Avenir Book"/>
              </a:rPr>
              <a:t>Equation </a:t>
            </a:r>
            <a:r>
              <a:rPr lang="en-US" sz="2000" dirty="0">
                <a:solidFill>
                  <a:srgbClr val="FFFFCC"/>
                </a:solidFill>
                <a:latin typeface="Avenir Book"/>
                <a:cs typeface="Avenir Book"/>
              </a:rPr>
              <a:t>of </a:t>
            </a:r>
            <a:r>
              <a:rPr lang="en-US" sz="2000" dirty="0" smtClean="0">
                <a:solidFill>
                  <a:srgbClr val="FFFFCC"/>
                </a:solidFill>
                <a:latin typeface="Avenir Book"/>
                <a:cs typeface="Avenir Book"/>
              </a:rPr>
              <a:t>State </a:t>
            </a:r>
            <a:endParaRPr lang="en-US" sz="2000" dirty="0">
              <a:solidFill>
                <a:srgbClr val="FFFFCC"/>
              </a:solidFill>
              <a:latin typeface="Avenir Book"/>
              <a:cs typeface="Avenir Book"/>
            </a:endParaRPr>
          </a:p>
        </p:txBody>
      </p:sp>
      <p:sp>
        <p:nvSpPr>
          <p:cNvPr id="630791" name="Text Box 6"/>
          <p:cNvSpPr txBox="1">
            <a:spLocks/>
          </p:cNvSpPr>
          <p:nvPr/>
        </p:nvSpPr>
        <p:spPr bwMode="auto">
          <a:xfrm>
            <a:off x="6172203" y="5757864"/>
            <a:ext cx="184599" cy="369300"/>
          </a:xfrm>
          <a:prstGeom prst="rect">
            <a:avLst/>
          </a:prstGeom>
          <a:noFill/>
          <a:ln w="12700">
            <a:noFill/>
            <a:miter lim="800000"/>
            <a:headEnd/>
            <a:tailEnd/>
          </a:ln>
        </p:spPr>
        <p:txBody>
          <a:bodyPr wrap="none" lIns="91407" tIns="45704" rIns="91407" bIns="45704">
            <a:prstTxWarp prst="textNoShape">
              <a:avLst/>
            </a:prstTxWarp>
            <a:spAutoFit/>
          </a:bodyPr>
          <a:lstStyle/>
          <a:p>
            <a:endParaRPr lang="en-US"/>
          </a:p>
        </p:txBody>
      </p:sp>
      <p:sp>
        <p:nvSpPr>
          <p:cNvPr id="8" name="TextBox 7"/>
          <p:cNvSpPr txBox="1"/>
          <p:nvPr/>
        </p:nvSpPr>
        <p:spPr>
          <a:xfrm>
            <a:off x="5691135" y="5486403"/>
            <a:ext cx="184599" cy="369300"/>
          </a:xfrm>
          <a:prstGeom prst="rect">
            <a:avLst/>
          </a:prstGeom>
          <a:noFill/>
        </p:spPr>
        <p:txBody>
          <a:bodyPr wrap="none" lIns="91407" tIns="45704" rIns="91407" bIns="45704" rtlCol="0">
            <a:spAutoFit/>
          </a:bodyPr>
          <a:lstStyle/>
          <a:p>
            <a:endParaRPr lang="en-US" dirty="0">
              <a:solidFill>
                <a:srgbClr val="FFFF00"/>
              </a:solidFill>
            </a:endParaRPr>
          </a:p>
        </p:txBody>
      </p:sp>
      <p:sp>
        <p:nvSpPr>
          <p:cNvPr id="9" name="TextBox 8"/>
          <p:cNvSpPr txBox="1"/>
          <p:nvPr/>
        </p:nvSpPr>
        <p:spPr>
          <a:xfrm>
            <a:off x="3886200" y="4583669"/>
            <a:ext cx="184666" cy="338554"/>
          </a:xfrm>
          <a:prstGeom prst="rect">
            <a:avLst/>
          </a:prstGeom>
          <a:noFill/>
        </p:spPr>
        <p:txBody>
          <a:bodyPr wrap="none" lIns="91407" tIns="45704" rIns="91407" bIns="45704" rtlCol="0">
            <a:spAutoFit/>
          </a:bodyPr>
          <a:lstStyle/>
          <a:p>
            <a:endParaRPr lang="en-US" sz="1600" dirty="0"/>
          </a:p>
        </p:txBody>
      </p:sp>
      <p:graphicFrame>
        <p:nvGraphicFramePr>
          <p:cNvPr id="12" name="Object 11"/>
          <p:cNvGraphicFramePr>
            <a:graphicFrameLocks noChangeAspect="1"/>
          </p:cNvGraphicFramePr>
          <p:nvPr>
            <p:extLst>
              <p:ext uri="{D42A27DB-BD31-4B8C-83A1-F6EECF244321}">
                <p14:modId xmlns:p14="http://schemas.microsoft.com/office/powerpoint/2010/main" val="3234114917"/>
              </p:ext>
            </p:extLst>
          </p:nvPr>
        </p:nvGraphicFramePr>
        <p:xfrm>
          <a:off x="5105400" y="1905000"/>
          <a:ext cx="3331029" cy="348018"/>
        </p:xfrm>
        <a:graphic>
          <a:graphicData uri="http://schemas.openxmlformats.org/presentationml/2006/ole">
            <mc:AlternateContent xmlns:mc="http://schemas.openxmlformats.org/markup-compatibility/2006">
              <mc:Choice xmlns:v="urn:schemas-microsoft-com:vml" Requires="v">
                <p:oleObj spid="_x0000_s1840138" name="Equation" r:id="rId4" imgW="1701800" imgH="177800" progId="Equation.3">
                  <p:embed/>
                </p:oleObj>
              </mc:Choice>
              <mc:Fallback>
                <p:oleObj name="Equation" r:id="rId4" imgW="1701800" imgH="1778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1905000"/>
                        <a:ext cx="3331029" cy="348018"/>
                      </a:xfrm>
                      <a:prstGeom prst="rect">
                        <a:avLst/>
                      </a:prstGeom>
                      <a:noFill/>
                      <a:extLst/>
                    </p:spPr>
                  </p:pic>
                </p:oleObj>
              </mc:Fallback>
            </mc:AlternateContent>
          </a:graphicData>
        </a:graphic>
      </p:graphicFrame>
      <p:pic>
        <p:nvPicPr>
          <p:cNvPr id="14" name="Picture 13" descr="planck-wa-wo.pdf"/>
          <p:cNvPicPr>
            <a:picLocks noChangeAspect="1"/>
          </p:cNvPicPr>
          <p:nvPr/>
        </p:nvPicPr>
        <p:blipFill>
          <a:blip r:embed="rId6">
            <a:alphaModFix/>
            <a:extLst>
              <a:ext uri="{28A0092B-C50C-407E-A947-70E740481C1C}">
                <a14:useLocalDpi xmlns:a14="http://schemas.microsoft.com/office/drawing/2010/main" val="0"/>
              </a:ext>
            </a:extLst>
          </a:blip>
          <a:stretch>
            <a:fillRect/>
          </a:stretch>
        </p:blipFill>
        <p:spPr>
          <a:xfrm>
            <a:off x="5105400" y="3077784"/>
            <a:ext cx="3200400" cy="2484816"/>
          </a:xfrm>
          <a:prstGeom prst="rect">
            <a:avLst/>
          </a:prstGeom>
        </p:spPr>
      </p:pic>
      <p:pic>
        <p:nvPicPr>
          <p:cNvPr id="15" name="Picture 4" descr="w0waDOEprop"/>
          <p:cNvPicPr>
            <a:picLocks noChangeAspect="1" noChangeArrowheads="1"/>
          </p:cNvPicPr>
          <p:nvPr/>
        </p:nvPicPr>
        <p:blipFill>
          <a:blip r:embed="rId7">
            <a:alphaModFix amt="53000"/>
          </a:blip>
          <a:srcRect/>
          <a:stretch>
            <a:fillRect/>
          </a:stretch>
        </p:blipFill>
        <p:spPr bwMode="auto">
          <a:xfrm>
            <a:off x="5334000" y="2438400"/>
            <a:ext cx="3521075" cy="3810000"/>
          </a:xfrm>
          <a:prstGeom prst="rect">
            <a:avLst/>
          </a:prstGeom>
          <a:noFill/>
          <a:ln w="9525">
            <a:noFill/>
            <a:miter lim="800000"/>
            <a:headEnd/>
            <a:tailEnd/>
          </a:ln>
        </p:spPr>
      </p:pic>
      <p:sp>
        <p:nvSpPr>
          <p:cNvPr id="2" name="Rectangle 1"/>
          <p:cNvSpPr/>
          <p:nvPr/>
        </p:nvSpPr>
        <p:spPr>
          <a:xfrm>
            <a:off x="6248400" y="6248400"/>
            <a:ext cx="1934658" cy="461665"/>
          </a:xfrm>
          <a:prstGeom prst="rect">
            <a:avLst/>
          </a:prstGeom>
        </p:spPr>
        <p:txBody>
          <a:bodyPr wrap="none">
            <a:spAutoFit/>
          </a:bodyPr>
          <a:lstStyle/>
          <a:p>
            <a:r>
              <a:rPr lang="en-US" sz="2400" dirty="0">
                <a:solidFill>
                  <a:srgbClr val="FFFF00"/>
                </a:solidFill>
                <a:latin typeface="Avenir Book"/>
                <a:cs typeface="Avenir Book"/>
              </a:rPr>
              <a:t>DES forecast</a:t>
            </a:r>
            <a:endParaRPr lang="en-US" sz="2400" dirty="0">
              <a:solidFill>
                <a:srgbClr val="FFFF00"/>
              </a:solidFill>
              <a:latin typeface="Avenir Book"/>
              <a:cs typeface="Avenir Book"/>
            </a:endParaRPr>
          </a:p>
        </p:txBody>
      </p:sp>
    </p:spTree>
    <p:extLst>
      <p:ext uri="{BB962C8B-B14F-4D97-AF65-F5344CB8AC3E}">
        <p14:creationId xmlns:p14="http://schemas.microsoft.com/office/powerpoint/2010/main" val="159304535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8305800" y="2971800"/>
            <a:ext cx="914400" cy="3505200"/>
          </a:xfrm>
          <a:prstGeom prst="rect">
            <a:avLst/>
          </a:prstGeom>
          <a:solidFill>
            <a:schemeClr val="bg1">
              <a:lumMod val="95000"/>
            </a:scheme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EFEFE"/>
              </a:solidFill>
              <a:latin typeface="Arial" pitchFamily="30" charset="0"/>
              <a:ea typeface="Arial" pitchFamily="30" charset="0"/>
              <a:cs typeface="Arial" pitchFamily="30" charset="0"/>
              <a:sym typeface="Arial" pitchFamily="30" charset="0"/>
            </a:endParaRPr>
          </a:p>
        </p:txBody>
      </p:sp>
      <p:sp>
        <p:nvSpPr>
          <p:cNvPr id="7" name="Title 1"/>
          <p:cNvSpPr txBox="1">
            <a:spLocks/>
          </p:cNvSpPr>
          <p:nvPr/>
        </p:nvSpPr>
        <p:spPr bwMode="auto">
          <a:xfrm>
            <a:off x="1143000" y="533400"/>
            <a:ext cx="7162800" cy="914400"/>
          </a:xfrm>
          <a:prstGeom prst="rect">
            <a:avLst/>
          </a:prstGeom>
          <a:noFill/>
          <a:ln w="9525">
            <a:noFill/>
            <a:miter lim="800000"/>
            <a:headEnd/>
            <a:tailEnd/>
          </a:ln>
        </p:spPr>
        <p:txBody>
          <a:bodyPr vert="horz" wrap="square" lIns="91388" tIns="45694" rIns="91388" bIns="45694" numCol="1" anchor="b" anchorCtr="0" compatLnSpc="1">
            <a:prstTxWarp prst="textNoShape">
              <a:avLst/>
            </a:prstTxWarp>
          </a:bodyPr>
          <a:lstStyle>
            <a:lvl1pPr algn="ctr" rtl="0" eaLnBrk="0" fontAlgn="base" hangingPunct="0">
              <a:spcBef>
                <a:spcPct val="0"/>
              </a:spcBef>
              <a:spcAft>
                <a:spcPct val="0"/>
              </a:spcAft>
              <a:defRPr sz="4000">
                <a:solidFill>
                  <a:schemeClr val="bg1"/>
                </a:solidFill>
                <a:latin typeface="Arial"/>
                <a:ea typeface="ＭＳ Ｐゴシック" pitchFamily="-110" charset="-128"/>
                <a:cs typeface="Arial"/>
              </a:defRPr>
            </a:lvl1pPr>
            <a:lvl2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5pPr>
            <a:lvl6pPr marL="456940" algn="ctr" rtl="0" fontAlgn="base">
              <a:spcBef>
                <a:spcPct val="0"/>
              </a:spcBef>
              <a:spcAft>
                <a:spcPct val="0"/>
              </a:spcAft>
              <a:defRPr sz="4400">
                <a:solidFill>
                  <a:srgbClr val="FFFF00"/>
                </a:solidFill>
                <a:latin typeface="Times" pitchFamily="30" charset="0"/>
              </a:defRPr>
            </a:lvl6pPr>
            <a:lvl7pPr marL="913881" algn="ctr" rtl="0" fontAlgn="base">
              <a:spcBef>
                <a:spcPct val="0"/>
              </a:spcBef>
              <a:spcAft>
                <a:spcPct val="0"/>
              </a:spcAft>
              <a:defRPr sz="4400">
                <a:solidFill>
                  <a:srgbClr val="FFFF00"/>
                </a:solidFill>
                <a:latin typeface="Times" pitchFamily="30" charset="0"/>
              </a:defRPr>
            </a:lvl7pPr>
            <a:lvl8pPr marL="1370826" algn="ctr" rtl="0" fontAlgn="base">
              <a:spcBef>
                <a:spcPct val="0"/>
              </a:spcBef>
              <a:spcAft>
                <a:spcPct val="0"/>
              </a:spcAft>
              <a:defRPr sz="4400">
                <a:solidFill>
                  <a:srgbClr val="FFFF00"/>
                </a:solidFill>
                <a:latin typeface="Times" pitchFamily="30" charset="0"/>
              </a:defRPr>
            </a:lvl8pPr>
            <a:lvl9pPr marL="1827766" algn="ctr" rtl="0" fontAlgn="base">
              <a:spcBef>
                <a:spcPct val="0"/>
              </a:spcBef>
              <a:spcAft>
                <a:spcPct val="0"/>
              </a:spcAft>
              <a:defRPr sz="4400">
                <a:solidFill>
                  <a:srgbClr val="FFFF00"/>
                </a:solidFill>
                <a:latin typeface="Times" pitchFamily="30" charset="0"/>
              </a:defRPr>
            </a:lvl9pPr>
          </a:lstStyle>
          <a:p>
            <a:pPr eaLnBrk="1" hangingPunct="1"/>
            <a:r>
              <a:rPr lang="en-US" dirty="0" smtClean="0">
                <a:solidFill>
                  <a:srgbClr val="FFFFCC"/>
                </a:solidFill>
                <a:latin typeface="Avenir Book"/>
                <a:ea typeface="ＭＳ Ｐゴシック" charset="-128"/>
                <a:cs typeface="Avenir Book"/>
              </a:rPr>
              <a:t>Dark Energy Survey Collaboration</a:t>
            </a:r>
            <a:endParaRPr lang="en-US" dirty="0">
              <a:solidFill>
                <a:srgbClr val="FFFFCC"/>
              </a:solidFill>
              <a:latin typeface="Avenir Book"/>
              <a:ea typeface="ＭＳ Ｐゴシック" charset="-128"/>
              <a:cs typeface="Avenir Book"/>
            </a:endParaRPr>
          </a:p>
        </p:txBody>
      </p:sp>
      <p:pic>
        <p:nvPicPr>
          <p:cNvPr id="8" name="Picture 7"/>
          <p:cNvPicPr>
            <a:picLocks noChangeAspect="1"/>
          </p:cNvPicPr>
          <p:nvPr/>
        </p:nvPicPr>
        <p:blipFill>
          <a:blip r:embed="rId2"/>
          <a:srcRect/>
          <a:stretch>
            <a:fillRect/>
          </a:stretch>
        </p:blipFill>
        <p:spPr bwMode="auto">
          <a:xfrm>
            <a:off x="381000" y="2971800"/>
            <a:ext cx="7924800" cy="3505200"/>
          </a:xfrm>
          <a:prstGeom prst="rect">
            <a:avLst/>
          </a:prstGeom>
          <a:noFill/>
          <a:ln w="9525">
            <a:noFill/>
            <a:miter lim="800000"/>
            <a:headEnd/>
            <a:tailEnd/>
          </a:ln>
        </p:spPr>
      </p:pic>
      <p:pic>
        <p:nvPicPr>
          <p:cNvPr id="9" name="Picture 6"/>
          <p:cNvPicPr>
            <a:picLocks noChangeAspect="1"/>
          </p:cNvPicPr>
          <p:nvPr/>
        </p:nvPicPr>
        <p:blipFill>
          <a:blip r:embed="rId3"/>
          <a:srcRect/>
          <a:stretch>
            <a:fillRect/>
          </a:stretch>
        </p:blipFill>
        <p:spPr bwMode="auto">
          <a:xfrm>
            <a:off x="652463" y="3359150"/>
            <a:ext cx="261937" cy="261938"/>
          </a:xfrm>
          <a:prstGeom prst="rect">
            <a:avLst/>
          </a:prstGeom>
          <a:noFill/>
          <a:ln w="9525">
            <a:noFill/>
            <a:miter lim="800000"/>
            <a:headEnd/>
            <a:tailEnd/>
          </a:ln>
        </p:spPr>
      </p:pic>
      <p:pic>
        <p:nvPicPr>
          <p:cNvPr id="10" name="Picture 8"/>
          <p:cNvPicPr>
            <a:picLocks noChangeAspect="1"/>
          </p:cNvPicPr>
          <p:nvPr/>
        </p:nvPicPr>
        <p:blipFill>
          <a:blip r:embed="rId4"/>
          <a:srcRect/>
          <a:stretch>
            <a:fillRect/>
          </a:stretch>
        </p:blipFill>
        <p:spPr bwMode="auto">
          <a:xfrm>
            <a:off x="633413" y="4084638"/>
            <a:ext cx="349250" cy="349250"/>
          </a:xfrm>
          <a:prstGeom prst="rect">
            <a:avLst/>
          </a:prstGeom>
          <a:noFill/>
          <a:ln w="9525">
            <a:noFill/>
            <a:miter lim="800000"/>
            <a:headEnd/>
            <a:tailEnd/>
          </a:ln>
        </p:spPr>
      </p:pic>
      <p:pic>
        <p:nvPicPr>
          <p:cNvPr id="11" name="Picture 9"/>
          <p:cNvPicPr>
            <a:picLocks noChangeAspect="1"/>
          </p:cNvPicPr>
          <p:nvPr/>
        </p:nvPicPr>
        <p:blipFill>
          <a:blip r:embed="rId5"/>
          <a:srcRect/>
          <a:stretch>
            <a:fillRect/>
          </a:stretch>
        </p:blipFill>
        <p:spPr bwMode="auto">
          <a:xfrm>
            <a:off x="925513" y="4103688"/>
            <a:ext cx="457200" cy="330200"/>
          </a:xfrm>
          <a:prstGeom prst="rect">
            <a:avLst/>
          </a:prstGeom>
          <a:noFill/>
          <a:ln w="9525">
            <a:noFill/>
            <a:miter lim="800000"/>
            <a:headEnd/>
            <a:tailEnd/>
          </a:ln>
        </p:spPr>
      </p:pic>
      <p:pic>
        <p:nvPicPr>
          <p:cNvPr id="12" name="Picture 10"/>
          <p:cNvPicPr>
            <a:picLocks noChangeAspect="1"/>
          </p:cNvPicPr>
          <p:nvPr/>
        </p:nvPicPr>
        <p:blipFill>
          <a:blip r:embed="rId6"/>
          <a:srcRect/>
          <a:stretch>
            <a:fillRect/>
          </a:stretch>
        </p:blipFill>
        <p:spPr bwMode="auto">
          <a:xfrm>
            <a:off x="641350" y="5254625"/>
            <a:ext cx="282575" cy="350838"/>
          </a:xfrm>
          <a:prstGeom prst="rect">
            <a:avLst/>
          </a:prstGeom>
          <a:noFill/>
          <a:ln w="9525">
            <a:noFill/>
            <a:miter lim="800000"/>
            <a:headEnd/>
            <a:tailEnd/>
          </a:ln>
        </p:spPr>
      </p:pic>
      <p:pic>
        <p:nvPicPr>
          <p:cNvPr id="13" name="Picture 11"/>
          <p:cNvPicPr>
            <a:picLocks noChangeAspect="1"/>
          </p:cNvPicPr>
          <p:nvPr/>
        </p:nvPicPr>
        <p:blipFill>
          <a:blip r:embed="rId7"/>
          <a:srcRect/>
          <a:stretch>
            <a:fillRect/>
          </a:stretch>
        </p:blipFill>
        <p:spPr bwMode="auto">
          <a:xfrm>
            <a:off x="646113" y="4503738"/>
            <a:ext cx="350837" cy="234950"/>
          </a:xfrm>
          <a:prstGeom prst="rect">
            <a:avLst/>
          </a:prstGeom>
          <a:noFill/>
          <a:ln w="9525">
            <a:noFill/>
            <a:miter lim="800000"/>
            <a:headEnd/>
            <a:tailEnd/>
          </a:ln>
        </p:spPr>
      </p:pic>
      <p:pic>
        <p:nvPicPr>
          <p:cNvPr id="14" name="Picture 12"/>
          <p:cNvPicPr>
            <a:picLocks noChangeAspect="1"/>
          </p:cNvPicPr>
          <p:nvPr/>
        </p:nvPicPr>
        <p:blipFill>
          <a:blip r:embed="rId8"/>
          <a:srcRect/>
          <a:stretch>
            <a:fillRect/>
          </a:stretch>
        </p:blipFill>
        <p:spPr bwMode="auto">
          <a:xfrm>
            <a:off x="614363" y="4827588"/>
            <a:ext cx="419100" cy="419100"/>
          </a:xfrm>
          <a:prstGeom prst="rect">
            <a:avLst/>
          </a:prstGeom>
          <a:noFill/>
          <a:ln w="9525">
            <a:noFill/>
            <a:miter lim="800000"/>
            <a:headEnd/>
            <a:tailEnd/>
          </a:ln>
        </p:spPr>
      </p:pic>
      <p:pic>
        <p:nvPicPr>
          <p:cNvPr id="15" name="Picture 13"/>
          <p:cNvPicPr>
            <a:picLocks noChangeAspect="1"/>
          </p:cNvPicPr>
          <p:nvPr/>
        </p:nvPicPr>
        <p:blipFill>
          <a:blip r:embed="rId9"/>
          <a:srcRect/>
          <a:stretch>
            <a:fillRect/>
          </a:stretch>
        </p:blipFill>
        <p:spPr bwMode="auto">
          <a:xfrm>
            <a:off x="619125" y="3671888"/>
            <a:ext cx="365125" cy="355600"/>
          </a:xfrm>
          <a:prstGeom prst="rect">
            <a:avLst/>
          </a:prstGeom>
          <a:noFill/>
          <a:ln w="9525">
            <a:noFill/>
            <a:miter lim="800000"/>
            <a:headEnd/>
            <a:tailEnd/>
          </a:ln>
        </p:spPr>
      </p:pic>
      <p:pic>
        <p:nvPicPr>
          <p:cNvPr id="16" name="Picture 14"/>
          <p:cNvPicPr>
            <a:picLocks noChangeAspect="1"/>
          </p:cNvPicPr>
          <p:nvPr/>
        </p:nvPicPr>
        <p:blipFill>
          <a:blip r:embed="rId10"/>
          <a:srcRect/>
          <a:stretch>
            <a:fillRect/>
          </a:stretch>
        </p:blipFill>
        <p:spPr bwMode="auto">
          <a:xfrm>
            <a:off x="1060450" y="4483100"/>
            <a:ext cx="271463" cy="306388"/>
          </a:xfrm>
          <a:prstGeom prst="rect">
            <a:avLst/>
          </a:prstGeom>
          <a:noFill/>
          <a:ln w="9525">
            <a:noFill/>
            <a:miter lim="800000"/>
            <a:headEnd/>
            <a:tailEnd/>
          </a:ln>
        </p:spPr>
      </p:pic>
      <p:pic>
        <p:nvPicPr>
          <p:cNvPr id="17" name="Picture 15"/>
          <p:cNvPicPr>
            <a:picLocks noChangeAspect="1"/>
          </p:cNvPicPr>
          <p:nvPr/>
        </p:nvPicPr>
        <p:blipFill>
          <a:blip r:embed="rId11"/>
          <a:srcRect/>
          <a:stretch>
            <a:fillRect/>
          </a:stretch>
        </p:blipFill>
        <p:spPr bwMode="auto">
          <a:xfrm>
            <a:off x="1071563" y="4827588"/>
            <a:ext cx="266700" cy="266700"/>
          </a:xfrm>
          <a:prstGeom prst="rect">
            <a:avLst/>
          </a:prstGeom>
          <a:noFill/>
          <a:ln w="9525">
            <a:noFill/>
            <a:miter lim="800000"/>
            <a:headEnd/>
            <a:tailEnd/>
          </a:ln>
        </p:spPr>
      </p:pic>
      <p:pic>
        <p:nvPicPr>
          <p:cNvPr id="18" name="Picture 16"/>
          <p:cNvPicPr>
            <a:picLocks noChangeAspect="1"/>
          </p:cNvPicPr>
          <p:nvPr/>
        </p:nvPicPr>
        <p:blipFill>
          <a:blip r:embed="rId12"/>
          <a:srcRect/>
          <a:stretch>
            <a:fillRect/>
          </a:stretch>
        </p:blipFill>
        <p:spPr bwMode="auto">
          <a:xfrm>
            <a:off x="1057275" y="5184775"/>
            <a:ext cx="306388" cy="307975"/>
          </a:xfrm>
          <a:prstGeom prst="rect">
            <a:avLst/>
          </a:prstGeom>
          <a:noFill/>
          <a:ln w="9525">
            <a:noFill/>
            <a:miter lim="800000"/>
            <a:headEnd/>
            <a:tailEnd/>
          </a:ln>
        </p:spPr>
      </p:pic>
      <p:cxnSp>
        <p:nvCxnSpPr>
          <p:cNvPr id="19" name="Straight Connector 18"/>
          <p:cNvCxnSpPr>
            <a:cxnSpLocks noChangeShapeType="1"/>
            <a:endCxn id="22" idx="1"/>
          </p:cNvCxnSpPr>
          <p:nvPr/>
        </p:nvCxnSpPr>
        <p:spPr bwMode="auto">
          <a:xfrm rot="5400000" flipH="1" flipV="1">
            <a:off x="2262187" y="2386015"/>
            <a:ext cx="2063751" cy="1895475"/>
          </a:xfrm>
          <a:prstGeom prst="line">
            <a:avLst/>
          </a:prstGeom>
          <a:noFill/>
          <a:ln w="25400">
            <a:solidFill>
              <a:schemeClr val="accent1"/>
            </a:solidFill>
            <a:round/>
            <a:headEnd/>
            <a:tailEnd/>
          </a:ln>
          <a:effectLst>
            <a:outerShdw blurRad="63500" dist="20000" dir="5400000" rotWithShape="0">
              <a:srgbClr val="000000">
                <a:alpha val="37999"/>
              </a:srgbClr>
            </a:outerShdw>
          </a:effectLst>
          <a:extLst/>
        </p:spPr>
      </p:cxnSp>
      <p:cxnSp>
        <p:nvCxnSpPr>
          <p:cNvPr id="20" name="Straight Connector 19"/>
          <p:cNvCxnSpPr>
            <a:cxnSpLocks noChangeShapeType="1"/>
          </p:cNvCxnSpPr>
          <p:nvPr/>
        </p:nvCxnSpPr>
        <p:spPr bwMode="auto">
          <a:xfrm rot="5400000">
            <a:off x="3589338" y="2343150"/>
            <a:ext cx="1339850" cy="0"/>
          </a:xfrm>
          <a:prstGeom prst="line">
            <a:avLst/>
          </a:prstGeom>
          <a:noFill/>
          <a:ln w="25400">
            <a:solidFill>
              <a:schemeClr val="accent1"/>
            </a:solidFill>
            <a:round/>
            <a:headEnd/>
            <a:tailEnd/>
          </a:ln>
          <a:effectLst>
            <a:outerShdw blurRad="63500" dist="20000" dir="5400000" rotWithShape="0">
              <a:srgbClr val="000000">
                <a:alpha val="37999"/>
              </a:srgbClr>
            </a:outerShdw>
          </a:effectLst>
          <a:extLst/>
        </p:spPr>
      </p:cxnSp>
      <p:sp>
        <p:nvSpPr>
          <p:cNvPr id="21" name="Freeform 20"/>
          <p:cNvSpPr>
            <a:spLocks/>
          </p:cNvSpPr>
          <p:nvPr/>
        </p:nvSpPr>
        <p:spPr bwMode="auto">
          <a:xfrm>
            <a:off x="1889125" y="4365625"/>
            <a:ext cx="914400" cy="355600"/>
          </a:xfrm>
          <a:custGeom>
            <a:avLst/>
            <a:gdLst>
              <a:gd name="T0" fmla="*/ 0 w 914400"/>
              <a:gd name="T1" fmla="*/ 0 h 355600"/>
              <a:gd name="T2" fmla="*/ 592667 w 914400"/>
              <a:gd name="T3" fmla="*/ 16933 h 355600"/>
              <a:gd name="T4" fmla="*/ 745067 w 914400"/>
              <a:gd name="T5" fmla="*/ 50800 h 355600"/>
              <a:gd name="T6" fmla="*/ 745067 w 914400"/>
              <a:gd name="T7" fmla="*/ 33866 h 355600"/>
              <a:gd name="T8" fmla="*/ 914400 w 914400"/>
              <a:gd name="T9" fmla="*/ 33866 h 355600"/>
              <a:gd name="T10" fmla="*/ 863600 w 914400"/>
              <a:gd name="T11" fmla="*/ 84666 h 355600"/>
              <a:gd name="T12" fmla="*/ 795867 w 914400"/>
              <a:gd name="T13" fmla="*/ 186266 h 355600"/>
              <a:gd name="T14" fmla="*/ 745067 w 914400"/>
              <a:gd name="T15" fmla="*/ 220133 h 355600"/>
              <a:gd name="T16" fmla="*/ 762000 w 914400"/>
              <a:gd name="T17" fmla="*/ 304800 h 355600"/>
              <a:gd name="T18" fmla="*/ 745067 w 914400"/>
              <a:gd name="T19" fmla="*/ 355600 h 355600"/>
              <a:gd name="T20" fmla="*/ 694267 w 914400"/>
              <a:gd name="T21" fmla="*/ 321733 h 355600"/>
              <a:gd name="T22" fmla="*/ 592667 w 914400"/>
              <a:gd name="T23" fmla="*/ 287866 h 355600"/>
              <a:gd name="T24" fmla="*/ 457200 w 914400"/>
              <a:gd name="T25" fmla="*/ 304800 h 355600"/>
              <a:gd name="T26" fmla="*/ 406400 w 914400"/>
              <a:gd name="T27" fmla="*/ 321733 h 355600"/>
              <a:gd name="T28" fmla="*/ 406400 w 914400"/>
              <a:gd name="T29" fmla="*/ 355600 h 355600"/>
              <a:gd name="T30" fmla="*/ 169334 w 914400"/>
              <a:gd name="T31" fmla="*/ 355600 h 355600"/>
              <a:gd name="T32" fmla="*/ 101600 w 914400"/>
              <a:gd name="T33" fmla="*/ 287866 h 355600"/>
              <a:gd name="T34" fmla="*/ 33867 w 914400"/>
              <a:gd name="T35" fmla="*/ 135466 h 355600"/>
              <a:gd name="T36" fmla="*/ 16934 w 914400"/>
              <a:gd name="T37" fmla="*/ 84666 h 355600"/>
              <a:gd name="T38" fmla="*/ 0 w 914400"/>
              <a:gd name="T39" fmla="*/ 0 h 3556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14400" h="355600">
                <a:moveTo>
                  <a:pt x="0" y="0"/>
                </a:moveTo>
                <a:lnTo>
                  <a:pt x="592667" y="16933"/>
                </a:lnTo>
                <a:cubicBezTo>
                  <a:pt x="677332" y="73376"/>
                  <a:pt x="677334" y="118533"/>
                  <a:pt x="745067" y="50800"/>
                </a:cubicBezTo>
                <a:lnTo>
                  <a:pt x="745067" y="33866"/>
                </a:lnTo>
                <a:lnTo>
                  <a:pt x="914400" y="33866"/>
                </a:lnTo>
                <a:cubicBezTo>
                  <a:pt x="897467" y="50799"/>
                  <a:pt x="878302" y="65763"/>
                  <a:pt x="863600" y="84666"/>
                </a:cubicBezTo>
                <a:cubicBezTo>
                  <a:pt x="838611" y="116795"/>
                  <a:pt x="829734" y="163688"/>
                  <a:pt x="795867" y="186266"/>
                </a:cubicBezTo>
                <a:lnTo>
                  <a:pt x="745067" y="220133"/>
                </a:lnTo>
                <a:cubicBezTo>
                  <a:pt x="668867" y="334432"/>
                  <a:pt x="725311" y="213078"/>
                  <a:pt x="762000" y="304800"/>
                </a:cubicBezTo>
                <a:cubicBezTo>
                  <a:pt x="768629" y="321373"/>
                  <a:pt x="750711" y="338667"/>
                  <a:pt x="745067" y="355600"/>
                </a:cubicBezTo>
                <a:cubicBezTo>
                  <a:pt x="728134" y="344311"/>
                  <a:pt x="712864" y="329999"/>
                  <a:pt x="694267" y="321733"/>
                </a:cubicBezTo>
                <a:cubicBezTo>
                  <a:pt x="661645" y="307234"/>
                  <a:pt x="592667" y="287866"/>
                  <a:pt x="592667" y="287866"/>
                </a:cubicBezTo>
                <a:cubicBezTo>
                  <a:pt x="547511" y="293511"/>
                  <a:pt x="501973" y="296659"/>
                  <a:pt x="457200" y="304800"/>
                </a:cubicBezTo>
                <a:cubicBezTo>
                  <a:pt x="439639" y="307993"/>
                  <a:pt x="419021" y="309112"/>
                  <a:pt x="406400" y="321733"/>
                </a:cubicBezTo>
                <a:lnTo>
                  <a:pt x="406400" y="355600"/>
                </a:lnTo>
                <a:lnTo>
                  <a:pt x="169334" y="355600"/>
                </a:lnTo>
                <a:cubicBezTo>
                  <a:pt x="132387" y="244763"/>
                  <a:pt x="183702" y="353549"/>
                  <a:pt x="101600" y="287866"/>
                </a:cubicBezTo>
                <a:cubicBezTo>
                  <a:pt x="65009" y="258593"/>
                  <a:pt x="44215" y="166509"/>
                  <a:pt x="33867" y="135466"/>
                </a:cubicBezTo>
                <a:cubicBezTo>
                  <a:pt x="28223" y="118533"/>
                  <a:pt x="20435" y="102169"/>
                  <a:pt x="16934" y="84666"/>
                </a:cubicBezTo>
                <a:lnTo>
                  <a:pt x="0" y="0"/>
                </a:lnTo>
                <a:close/>
              </a:path>
            </a:pathLst>
          </a:custGeom>
          <a:gradFill rotWithShape="1">
            <a:gsLst>
              <a:gs pos="0">
                <a:srgbClr val="BBE0E3"/>
              </a:gs>
              <a:gs pos="60001">
                <a:srgbClr val="94B2B5"/>
              </a:gs>
              <a:gs pos="100000">
                <a:srgbClr val="596C6D"/>
              </a:gs>
            </a:gsLst>
            <a:lin ang="0" scaled="1"/>
          </a:gradFill>
          <a:ln w="9525" cap="flat" cmpd="sng">
            <a:solidFill>
              <a:srgbClr val="B6DCDF"/>
            </a:solidFill>
            <a:prstDash val="solid"/>
            <a:round/>
            <a:headEnd/>
            <a:tailEnd/>
          </a:ln>
          <a:effectLst>
            <a:outerShdw blurRad="63500" dist="23000" dir="5400000" rotWithShape="0">
              <a:srgbClr val="000000">
                <a:alpha val="34999"/>
              </a:srgbClr>
            </a:outerShdw>
          </a:effectLst>
        </p:spPr>
        <p:txBody>
          <a:bodyPr anchor="ctr"/>
          <a:lstStyle/>
          <a:p>
            <a:pPr>
              <a:defRPr/>
            </a:pPr>
            <a:endParaRPr lang="en-US">
              <a:ea typeface="ＭＳ Ｐゴシック" charset="0"/>
            </a:endParaRPr>
          </a:p>
        </p:txBody>
      </p:sp>
      <p:sp>
        <p:nvSpPr>
          <p:cNvPr id="22" name="TextBox 25"/>
          <p:cNvSpPr txBox="1">
            <a:spLocks noChangeArrowheads="1"/>
          </p:cNvSpPr>
          <p:nvPr/>
        </p:nvSpPr>
        <p:spPr bwMode="auto">
          <a:xfrm>
            <a:off x="4241800" y="1639888"/>
            <a:ext cx="4673600" cy="1323975"/>
          </a:xfrm>
          <a:prstGeom prst="rect">
            <a:avLst/>
          </a:prstGeom>
          <a:noFill/>
          <a:ln w="9525">
            <a:noFill/>
            <a:miter lim="800000"/>
            <a:headEnd/>
            <a:tailEnd/>
          </a:ln>
        </p:spPr>
        <p:txBody>
          <a:bodyPr wrap="square">
            <a:prstTxWarp prst="textNoShape">
              <a:avLst/>
            </a:prstTxWarp>
            <a:spAutoFit/>
          </a:bodyPr>
          <a:lstStyle/>
          <a:p>
            <a:r>
              <a:rPr lang="en-US" sz="1600" dirty="0" err="1">
                <a:solidFill>
                  <a:srgbClr val="FFFFCC"/>
                </a:solidFill>
                <a:latin typeface="Avenir Book"/>
                <a:cs typeface="Avenir Book"/>
              </a:rPr>
              <a:t>Fermilab</a:t>
            </a:r>
            <a:r>
              <a:rPr lang="en-US" sz="1600" dirty="0">
                <a:solidFill>
                  <a:srgbClr val="FFFFCC"/>
                </a:solidFill>
                <a:latin typeface="Avenir Book"/>
                <a:cs typeface="Avenir Book"/>
              </a:rPr>
              <a:t>, UIUC/NCSA, University of Chicago,</a:t>
            </a:r>
          </a:p>
          <a:p>
            <a:r>
              <a:rPr lang="en-US" sz="1600" dirty="0">
                <a:solidFill>
                  <a:srgbClr val="FFFFCC"/>
                </a:solidFill>
                <a:latin typeface="Avenir Book"/>
                <a:cs typeface="Avenir Book"/>
              </a:rPr>
              <a:t>LBNL, NOAO, University of Michigan, University of Pennsylvania, Argonne National </a:t>
            </a:r>
            <a:r>
              <a:rPr lang="en-US" sz="1600" dirty="0" smtClean="0">
                <a:solidFill>
                  <a:srgbClr val="FFFFCC"/>
                </a:solidFill>
                <a:latin typeface="Avenir Book"/>
                <a:cs typeface="Avenir Book"/>
              </a:rPr>
              <a:t>Lab, </a:t>
            </a:r>
            <a:r>
              <a:rPr lang="en-US" sz="1600" dirty="0">
                <a:solidFill>
                  <a:srgbClr val="FFFFCC"/>
                </a:solidFill>
                <a:latin typeface="Avenir Book"/>
                <a:cs typeface="Avenir Book"/>
              </a:rPr>
              <a:t>Ohio State University, Santa-Cruz/</a:t>
            </a:r>
            <a:r>
              <a:rPr lang="en-US" sz="1600" dirty="0" smtClean="0">
                <a:solidFill>
                  <a:srgbClr val="FFFFCC"/>
                </a:solidFill>
                <a:latin typeface="Avenir Book"/>
                <a:cs typeface="Avenir Book"/>
              </a:rPr>
              <a:t>SLAC/Stanford, </a:t>
            </a:r>
            <a:r>
              <a:rPr lang="en-US" sz="1600" dirty="0">
                <a:solidFill>
                  <a:srgbClr val="FFFFCC"/>
                </a:solidFill>
                <a:latin typeface="Avenir Book"/>
                <a:cs typeface="Avenir Book"/>
              </a:rPr>
              <a:t>Texas A&amp;M</a:t>
            </a:r>
          </a:p>
        </p:txBody>
      </p:sp>
      <p:sp>
        <p:nvSpPr>
          <p:cNvPr id="23" name="Freeform 22"/>
          <p:cNvSpPr>
            <a:spLocks/>
          </p:cNvSpPr>
          <p:nvPr/>
        </p:nvSpPr>
        <p:spPr bwMode="auto">
          <a:xfrm>
            <a:off x="2819400" y="5127625"/>
            <a:ext cx="612775" cy="665163"/>
          </a:xfrm>
          <a:custGeom>
            <a:avLst/>
            <a:gdLst>
              <a:gd name="T0" fmla="*/ 304679 w 613018"/>
              <a:gd name="T1" fmla="*/ 16953 h 664391"/>
              <a:gd name="T2" fmla="*/ 236972 w 613018"/>
              <a:gd name="T3" fmla="*/ 33905 h 664391"/>
              <a:gd name="T4" fmla="*/ 84632 w 613018"/>
              <a:gd name="T5" fmla="*/ 0 h 664391"/>
              <a:gd name="T6" fmla="*/ 33853 w 613018"/>
              <a:gd name="T7" fmla="*/ 16953 h 664391"/>
              <a:gd name="T8" fmla="*/ 16926 w 613018"/>
              <a:gd name="T9" fmla="*/ 118671 h 664391"/>
              <a:gd name="T10" fmla="*/ 0 w 613018"/>
              <a:gd name="T11" fmla="*/ 169530 h 664391"/>
              <a:gd name="T12" fmla="*/ 50780 w 613018"/>
              <a:gd name="T13" fmla="*/ 271248 h 664391"/>
              <a:gd name="T14" fmla="*/ 101560 w 613018"/>
              <a:gd name="T15" fmla="*/ 288201 h 664391"/>
              <a:gd name="T16" fmla="*/ 152340 w 613018"/>
              <a:gd name="T17" fmla="*/ 339060 h 664391"/>
              <a:gd name="T18" fmla="*/ 203119 w 613018"/>
              <a:gd name="T19" fmla="*/ 440778 h 664391"/>
              <a:gd name="T20" fmla="*/ 304679 w 613018"/>
              <a:gd name="T21" fmla="*/ 474684 h 664391"/>
              <a:gd name="T22" fmla="*/ 338532 w 613018"/>
              <a:gd name="T23" fmla="*/ 525543 h 664391"/>
              <a:gd name="T24" fmla="*/ 287752 w 613018"/>
              <a:gd name="T25" fmla="*/ 627261 h 664391"/>
              <a:gd name="T26" fmla="*/ 338532 w 613018"/>
              <a:gd name="T27" fmla="*/ 661167 h 664391"/>
              <a:gd name="T28" fmla="*/ 389312 w 613018"/>
              <a:gd name="T29" fmla="*/ 559449 h 664391"/>
              <a:gd name="T30" fmla="*/ 490871 w 613018"/>
              <a:gd name="T31" fmla="*/ 525543 h 664391"/>
              <a:gd name="T32" fmla="*/ 524725 w 613018"/>
              <a:gd name="T33" fmla="*/ 423825 h 664391"/>
              <a:gd name="T34" fmla="*/ 541651 w 613018"/>
              <a:gd name="T35" fmla="*/ 372966 h 664391"/>
              <a:gd name="T36" fmla="*/ 558579 w 613018"/>
              <a:gd name="T37" fmla="*/ 305154 h 664391"/>
              <a:gd name="T38" fmla="*/ 609358 w 613018"/>
              <a:gd name="T39" fmla="*/ 271248 h 664391"/>
              <a:gd name="T40" fmla="*/ 592431 w 613018"/>
              <a:gd name="T41" fmla="*/ 186482 h 664391"/>
              <a:gd name="T42" fmla="*/ 490871 w 613018"/>
              <a:gd name="T43" fmla="*/ 152577 h 664391"/>
              <a:gd name="T44" fmla="*/ 338532 w 613018"/>
              <a:gd name="T45" fmla="*/ 67812 h 664391"/>
              <a:gd name="T46" fmla="*/ 304679 w 613018"/>
              <a:gd name="T47" fmla="*/ 16953 h 66439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613018" h="664391">
                <a:moveTo>
                  <a:pt x="304800" y="16933"/>
                </a:moveTo>
                <a:cubicBezTo>
                  <a:pt x="287867" y="11289"/>
                  <a:pt x="260339" y="33866"/>
                  <a:pt x="237066" y="33866"/>
                </a:cubicBezTo>
                <a:cubicBezTo>
                  <a:pt x="177463" y="33866"/>
                  <a:pt x="137052" y="17462"/>
                  <a:pt x="84666" y="0"/>
                </a:cubicBezTo>
                <a:cubicBezTo>
                  <a:pt x="67733" y="5644"/>
                  <a:pt x="42722" y="1435"/>
                  <a:pt x="33866" y="16933"/>
                </a:cubicBezTo>
                <a:cubicBezTo>
                  <a:pt x="16832" y="46743"/>
                  <a:pt x="24381" y="85017"/>
                  <a:pt x="16933" y="118533"/>
                </a:cubicBezTo>
                <a:cubicBezTo>
                  <a:pt x="13061" y="135957"/>
                  <a:pt x="5644" y="152400"/>
                  <a:pt x="0" y="169333"/>
                </a:cubicBezTo>
                <a:cubicBezTo>
                  <a:pt x="11155" y="202799"/>
                  <a:pt x="20958" y="247059"/>
                  <a:pt x="50800" y="270933"/>
                </a:cubicBezTo>
                <a:cubicBezTo>
                  <a:pt x="64738" y="282083"/>
                  <a:pt x="84667" y="282222"/>
                  <a:pt x="101600" y="287866"/>
                </a:cubicBezTo>
                <a:cubicBezTo>
                  <a:pt x="118533" y="304799"/>
                  <a:pt x="139116" y="318741"/>
                  <a:pt x="152400" y="338666"/>
                </a:cubicBezTo>
                <a:cubicBezTo>
                  <a:pt x="177444" y="376232"/>
                  <a:pt x="157522" y="411717"/>
                  <a:pt x="203200" y="440266"/>
                </a:cubicBezTo>
                <a:cubicBezTo>
                  <a:pt x="233472" y="459186"/>
                  <a:pt x="304800" y="474133"/>
                  <a:pt x="304800" y="474133"/>
                </a:cubicBezTo>
                <a:cubicBezTo>
                  <a:pt x="316089" y="491066"/>
                  <a:pt x="335320" y="504859"/>
                  <a:pt x="338666" y="524933"/>
                </a:cubicBezTo>
                <a:cubicBezTo>
                  <a:pt x="343340" y="552977"/>
                  <a:pt x="299661" y="608841"/>
                  <a:pt x="287866" y="626533"/>
                </a:cubicBezTo>
                <a:cubicBezTo>
                  <a:pt x="304799" y="637822"/>
                  <a:pt x="318710" y="664391"/>
                  <a:pt x="338666" y="660400"/>
                </a:cubicBezTo>
                <a:cubicBezTo>
                  <a:pt x="390221" y="650089"/>
                  <a:pt x="359268" y="580370"/>
                  <a:pt x="389466" y="558800"/>
                </a:cubicBezTo>
                <a:cubicBezTo>
                  <a:pt x="418515" y="538050"/>
                  <a:pt x="491066" y="524933"/>
                  <a:pt x="491066" y="524933"/>
                </a:cubicBezTo>
                <a:lnTo>
                  <a:pt x="524933" y="423333"/>
                </a:lnTo>
                <a:cubicBezTo>
                  <a:pt x="530577" y="406400"/>
                  <a:pt x="537537" y="389849"/>
                  <a:pt x="541866" y="372533"/>
                </a:cubicBezTo>
                <a:cubicBezTo>
                  <a:pt x="547511" y="349955"/>
                  <a:pt x="545891" y="324164"/>
                  <a:pt x="558800" y="304800"/>
                </a:cubicBezTo>
                <a:cubicBezTo>
                  <a:pt x="570089" y="287867"/>
                  <a:pt x="592667" y="282222"/>
                  <a:pt x="609600" y="270933"/>
                </a:cubicBezTo>
                <a:cubicBezTo>
                  <a:pt x="603955" y="242711"/>
                  <a:pt x="613018" y="206617"/>
                  <a:pt x="592666" y="186266"/>
                </a:cubicBezTo>
                <a:cubicBezTo>
                  <a:pt x="567423" y="161023"/>
                  <a:pt x="491066" y="152400"/>
                  <a:pt x="491066" y="152400"/>
                </a:cubicBezTo>
                <a:cubicBezTo>
                  <a:pt x="374615" y="74765"/>
                  <a:pt x="428080" y="97537"/>
                  <a:pt x="338666" y="67733"/>
                </a:cubicBezTo>
                <a:cubicBezTo>
                  <a:pt x="283170" y="30735"/>
                  <a:pt x="321733" y="22577"/>
                  <a:pt x="304800" y="16933"/>
                </a:cubicBezTo>
                <a:close/>
              </a:path>
            </a:pathLst>
          </a:custGeom>
          <a:gradFill rotWithShape="1">
            <a:gsLst>
              <a:gs pos="0">
                <a:srgbClr val="FFFFFF"/>
              </a:gs>
              <a:gs pos="100000">
                <a:srgbClr val="FFFFFF"/>
              </a:gs>
            </a:gsLst>
            <a:lin ang="5400000"/>
          </a:gradFill>
          <a:ln w="9525" cap="flat" cmpd="sng">
            <a:solidFill>
              <a:srgbClr val="FFFFFF"/>
            </a:solidFill>
            <a:prstDash val="solid"/>
            <a:round/>
            <a:headEnd/>
            <a:tailEnd/>
          </a:ln>
          <a:effectLst>
            <a:outerShdw blurRad="63500" dist="23000" dir="5400000" rotWithShape="0">
              <a:srgbClr val="000000">
                <a:alpha val="34999"/>
              </a:srgbClr>
            </a:outerShdw>
          </a:effectLst>
        </p:spPr>
        <p:txBody>
          <a:bodyPr anchor="ctr"/>
          <a:lstStyle/>
          <a:p>
            <a:pPr>
              <a:defRPr/>
            </a:pPr>
            <a:endParaRPr lang="en-US">
              <a:ea typeface="ＭＳ Ｐゴシック" charset="0"/>
            </a:endParaRPr>
          </a:p>
        </p:txBody>
      </p:sp>
      <p:cxnSp>
        <p:nvCxnSpPr>
          <p:cNvPr id="24" name="Straight Connector 23"/>
          <p:cNvCxnSpPr>
            <a:cxnSpLocks noChangeShapeType="1"/>
            <a:stCxn id="23" idx="16"/>
          </p:cNvCxnSpPr>
          <p:nvPr/>
        </p:nvCxnSpPr>
        <p:spPr bwMode="auto">
          <a:xfrm flipV="1">
            <a:off x="3343917" y="5257800"/>
            <a:ext cx="1837683" cy="294142"/>
          </a:xfrm>
          <a:prstGeom prst="line">
            <a:avLst/>
          </a:prstGeom>
          <a:noFill/>
          <a:ln w="25400">
            <a:solidFill>
              <a:srgbClr val="FFFFFF"/>
            </a:solidFill>
            <a:round/>
            <a:headEnd/>
            <a:tailEnd/>
          </a:ln>
          <a:effectLst>
            <a:outerShdw blurRad="63500" dist="20000" dir="5400000" rotWithShape="0">
              <a:srgbClr val="000000">
                <a:alpha val="37999"/>
              </a:srgbClr>
            </a:outerShdw>
          </a:effectLst>
          <a:extLst/>
        </p:spPr>
      </p:cxnSp>
      <p:pic>
        <p:nvPicPr>
          <p:cNvPr id="26" name="Picture 39"/>
          <p:cNvPicPr>
            <a:picLocks noChangeAspect="1"/>
          </p:cNvPicPr>
          <p:nvPr/>
        </p:nvPicPr>
        <p:blipFill>
          <a:blip r:embed="rId13"/>
          <a:srcRect/>
          <a:stretch>
            <a:fillRect/>
          </a:stretch>
        </p:blipFill>
        <p:spPr bwMode="auto">
          <a:xfrm>
            <a:off x="5254625" y="5113338"/>
            <a:ext cx="374650" cy="269875"/>
          </a:xfrm>
          <a:prstGeom prst="rect">
            <a:avLst/>
          </a:prstGeom>
          <a:noFill/>
          <a:ln w="9525">
            <a:noFill/>
            <a:miter lim="800000"/>
            <a:headEnd/>
            <a:tailEnd/>
          </a:ln>
        </p:spPr>
      </p:pic>
      <p:sp>
        <p:nvSpPr>
          <p:cNvPr id="27" name="TextBox 41"/>
          <p:cNvSpPr txBox="1">
            <a:spLocks noChangeArrowheads="1"/>
          </p:cNvSpPr>
          <p:nvPr/>
        </p:nvSpPr>
        <p:spPr bwMode="auto">
          <a:xfrm>
            <a:off x="5630863" y="5043488"/>
            <a:ext cx="2070100" cy="369887"/>
          </a:xfrm>
          <a:prstGeom prst="rect">
            <a:avLst/>
          </a:prstGeom>
          <a:noFill/>
          <a:ln w="9525">
            <a:noFill/>
            <a:miter lim="800000"/>
            <a:headEnd/>
            <a:tailEnd/>
          </a:ln>
        </p:spPr>
        <p:txBody>
          <a:bodyPr wrap="none">
            <a:prstTxWarp prst="textNoShape">
              <a:avLst/>
            </a:prstTxWarp>
            <a:spAutoFit/>
          </a:bodyPr>
          <a:lstStyle/>
          <a:p>
            <a:r>
              <a:rPr lang="en-US" dirty="0"/>
              <a:t>Brazil </a:t>
            </a:r>
            <a:r>
              <a:rPr lang="en-US" dirty="0" smtClean="0"/>
              <a:t>Consortium</a:t>
            </a:r>
            <a:endParaRPr lang="en-US" dirty="0"/>
          </a:p>
        </p:txBody>
      </p:sp>
      <p:sp>
        <p:nvSpPr>
          <p:cNvPr id="28" name="Freeform 27"/>
          <p:cNvSpPr>
            <a:spLocks/>
          </p:cNvSpPr>
          <p:nvPr/>
        </p:nvSpPr>
        <p:spPr bwMode="auto">
          <a:xfrm>
            <a:off x="3979863" y="4078288"/>
            <a:ext cx="136525" cy="173037"/>
          </a:xfrm>
          <a:custGeom>
            <a:avLst/>
            <a:gdLst>
              <a:gd name="T0" fmla="*/ 8493 w 136101"/>
              <a:gd name="T1" fmla="*/ 0 h 173216"/>
              <a:gd name="T2" fmla="*/ 25479 w 136101"/>
              <a:gd name="T3" fmla="*/ 50748 h 173216"/>
              <a:gd name="T4" fmla="*/ 8493 w 136101"/>
              <a:gd name="T5" fmla="*/ 135327 h 173216"/>
              <a:gd name="T6" fmla="*/ 59452 w 136101"/>
              <a:gd name="T7" fmla="*/ 169158 h 173216"/>
              <a:gd name="T8" fmla="*/ 127396 w 136101"/>
              <a:gd name="T9" fmla="*/ 152243 h 173216"/>
              <a:gd name="T10" fmla="*/ 93423 w 136101"/>
              <a:gd name="T11" fmla="*/ 101495 h 173216"/>
              <a:gd name="T12" fmla="*/ 76437 w 136101"/>
              <a:gd name="T13" fmla="*/ 50748 h 173216"/>
              <a:gd name="T14" fmla="*/ 8493 w 136101"/>
              <a:gd name="T15" fmla="*/ 0 h 1732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6101" h="173216">
                <a:moveTo>
                  <a:pt x="8467" y="0"/>
                </a:moveTo>
                <a:cubicBezTo>
                  <a:pt x="0" y="0"/>
                  <a:pt x="25400" y="32951"/>
                  <a:pt x="25400" y="50800"/>
                </a:cubicBezTo>
                <a:cubicBezTo>
                  <a:pt x="25400" y="79581"/>
                  <a:pt x="560" y="107793"/>
                  <a:pt x="8467" y="135467"/>
                </a:cubicBezTo>
                <a:cubicBezTo>
                  <a:pt x="14058" y="155035"/>
                  <a:pt x="42334" y="158044"/>
                  <a:pt x="59267" y="169333"/>
                </a:cubicBezTo>
                <a:cubicBezTo>
                  <a:pt x="81845" y="163689"/>
                  <a:pt x="116592" y="173216"/>
                  <a:pt x="127000" y="152400"/>
                </a:cubicBezTo>
                <a:cubicBezTo>
                  <a:pt x="136101" y="134197"/>
                  <a:pt x="102234" y="119803"/>
                  <a:pt x="93133" y="101600"/>
                </a:cubicBezTo>
                <a:cubicBezTo>
                  <a:pt x="85151" y="85635"/>
                  <a:pt x="84182" y="66765"/>
                  <a:pt x="76200" y="50800"/>
                </a:cubicBezTo>
                <a:cubicBezTo>
                  <a:pt x="57053" y="12506"/>
                  <a:pt x="16934" y="0"/>
                  <a:pt x="8467" y="0"/>
                </a:cubicBezTo>
                <a:close/>
              </a:path>
            </a:pathLst>
          </a:custGeom>
          <a:gradFill rotWithShape="1">
            <a:gsLst>
              <a:gs pos="0">
                <a:srgbClr val="DAEDEF"/>
              </a:gs>
              <a:gs pos="100000">
                <a:srgbClr val="FFFFFF"/>
              </a:gs>
            </a:gsLst>
            <a:lin ang="0" scaled="1"/>
          </a:gradFill>
          <a:ln w="9525" cap="flat" cmpd="sng">
            <a:solidFill>
              <a:srgbClr val="DAEDEF"/>
            </a:solidFill>
            <a:prstDash val="solid"/>
            <a:round/>
            <a:headEnd/>
            <a:tailEnd/>
          </a:ln>
          <a:effectLst>
            <a:outerShdw blurRad="63500" dist="23000" dir="5400000" rotWithShape="0">
              <a:srgbClr val="000000">
                <a:alpha val="34999"/>
              </a:srgbClr>
            </a:outerShdw>
          </a:effectLst>
        </p:spPr>
        <p:txBody>
          <a:bodyPr anchor="ctr"/>
          <a:lstStyle/>
          <a:p>
            <a:pPr>
              <a:defRPr/>
            </a:pPr>
            <a:endParaRPr lang="en-US">
              <a:ea typeface="ＭＳ Ｐゴシック" charset="0"/>
            </a:endParaRPr>
          </a:p>
        </p:txBody>
      </p:sp>
      <p:cxnSp>
        <p:nvCxnSpPr>
          <p:cNvPr id="29" name="Straight Connector 28"/>
          <p:cNvCxnSpPr>
            <a:cxnSpLocks noChangeShapeType="1"/>
          </p:cNvCxnSpPr>
          <p:nvPr/>
        </p:nvCxnSpPr>
        <p:spPr bwMode="auto">
          <a:xfrm flipV="1">
            <a:off x="4089400" y="3468688"/>
            <a:ext cx="1355725" cy="711200"/>
          </a:xfrm>
          <a:prstGeom prst="line">
            <a:avLst/>
          </a:prstGeom>
          <a:noFill/>
          <a:ln w="25400">
            <a:solidFill>
              <a:srgbClr val="DAEDEF"/>
            </a:solidFill>
            <a:round/>
            <a:headEnd/>
            <a:tailEnd/>
          </a:ln>
          <a:effectLst>
            <a:outerShdw blurRad="63500" dist="20000" dir="5400000" rotWithShape="0">
              <a:srgbClr val="000000">
                <a:alpha val="37999"/>
              </a:srgbClr>
            </a:outerShdw>
          </a:effectLst>
          <a:extLst/>
        </p:spPr>
      </p:cxnSp>
      <p:cxnSp>
        <p:nvCxnSpPr>
          <p:cNvPr id="30" name="Straight Connector 29"/>
          <p:cNvCxnSpPr>
            <a:cxnSpLocks noChangeShapeType="1"/>
          </p:cNvCxnSpPr>
          <p:nvPr/>
        </p:nvCxnSpPr>
        <p:spPr bwMode="auto">
          <a:xfrm>
            <a:off x="5461000" y="3011488"/>
            <a:ext cx="25400" cy="646112"/>
          </a:xfrm>
          <a:prstGeom prst="line">
            <a:avLst/>
          </a:prstGeom>
          <a:noFill/>
          <a:ln w="25400">
            <a:solidFill>
              <a:srgbClr val="DAEDEF"/>
            </a:solidFill>
            <a:round/>
            <a:headEnd/>
            <a:tailEnd/>
          </a:ln>
          <a:effectLst>
            <a:outerShdw blurRad="63500" dist="20000" dir="5400000" rotWithShape="0">
              <a:srgbClr val="000000">
                <a:alpha val="37999"/>
              </a:srgbClr>
            </a:outerShdw>
          </a:effectLst>
          <a:extLst/>
        </p:spPr>
      </p:cxnSp>
      <p:pic>
        <p:nvPicPr>
          <p:cNvPr id="31" name="Picture 50"/>
          <p:cNvPicPr>
            <a:picLocks noChangeAspect="1"/>
          </p:cNvPicPr>
          <p:nvPr/>
        </p:nvPicPr>
        <p:blipFill>
          <a:blip r:embed="rId14"/>
          <a:srcRect/>
          <a:stretch>
            <a:fillRect/>
          </a:stretch>
        </p:blipFill>
        <p:spPr bwMode="auto">
          <a:xfrm>
            <a:off x="5562600" y="2997200"/>
            <a:ext cx="423863" cy="217488"/>
          </a:xfrm>
          <a:prstGeom prst="rect">
            <a:avLst/>
          </a:prstGeom>
          <a:noFill/>
          <a:ln w="9525">
            <a:noFill/>
            <a:miter lim="800000"/>
            <a:headEnd/>
            <a:tailEnd/>
          </a:ln>
        </p:spPr>
      </p:pic>
      <p:sp>
        <p:nvSpPr>
          <p:cNvPr id="32" name="TextBox 51"/>
          <p:cNvSpPr txBox="1">
            <a:spLocks noChangeArrowheads="1"/>
          </p:cNvSpPr>
          <p:nvPr/>
        </p:nvSpPr>
        <p:spPr bwMode="auto">
          <a:xfrm>
            <a:off x="5953125" y="2909888"/>
            <a:ext cx="1812925" cy="369887"/>
          </a:xfrm>
          <a:prstGeom prst="rect">
            <a:avLst/>
          </a:prstGeom>
          <a:noFill/>
          <a:ln w="9525">
            <a:noFill/>
            <a:miter lim="800000"/>
            <a:headEnd/>
            <a:tailEnd/>
          </a:ln>
        </p:spPr>
        <p:txBody>
          <a:bodyPr wrap="none">
            <a:prstTxWarp prst="textNoShape">
              <a:avLst/>
            </a:prstTxWarp>
            <a:spAutoFit/>
          </a:bodyPr>
          <a:lstStyle/>
          <a:p>
            <a:r>
              <a:rPr lang="en-US" dirty="0"/>
              <a:t>UK Consortium:</a:t>
            </a:r>
          </a:p>
        </p:txBody>
      </p:sp>
      <p:sp>
        <p:nvSpPr>
          <p:cNvPr id="33" name="TextBox 55"/>
          <p:cNvSpPr txBox="1">
            <a:spLocks noChangeArrowheads="1"/>
          </p:cNvSpPr>
          <p:nvPr/>
        </p:nvSpPr>
        <p:spPr bwMode="auto">
          <a:xfrm>
            <a:off x="5478462" y="3149024"/>
            <a:ext cx="3436937" cy="584776"/>
          </a:xfrm>
          <a:prstGeom prst="rect">
            <a:avLst/>
          </a:prstGeom>
          <a:noFill/>
          <a:ln w="9525">
            <a:noFill/>
            <a:miter lim="800000"/>
            <a:headEnd/>
            <a:tailEnd/>
          </a:ln>
        </p:spPr>
        <p:txBody>
          <a:bodyPr wrap="square">
            <a:prstTxWarp prst="textNoShape">
              <a:avLst/>
            </a:prstTxWarp>
            <a:spAutoFit/>
          </a:bodyPr>
          <a:lstStyle/>
          <a:p>
            <a:r>
              <a:rPr lang="en-US" sz="1600" dirty="0"/>
              <a:t>UCL, Cambridge, Edinburgh, Nottingham, Portsmouth, Sussex</a:t>
            </a:r>
          </a:p>
        </p:txBody>
      </p:sp>
      <p:sp>
        <p:nvSpPr>
          <p:cNvPr id="34" name="Freeform 33"/>
          <p:cNvSpPr>
            <a:spLocks/>
          </p:cNvSpPr>
          <p:nvPr/>
        </p:nvSpPr>
        <p:spPr bwMode="auto">
          <a:xfrm>
            <a:off x="3890963" y="4413250"/>
            <a:ext cx="190500" cy="155575"/>
          </a:xfrm>
          <a:custGeom>
            <a:avLst/>
            <a:gdLst>
              <a:gd name="T0" fmla="*/ 131130 w 191364"/>
              <a:gd name="T1" fmla="*/ 19976 h 155423"/>
              <a:gd name="T2" fmla="*/ 80560 w 191364"/>
              <a:gd name="T3" fmla="*/ 3026 h 155423"/>
              <a:gd name="T4" fmla="*/ 13132 w 191364"/>
              <a:gd name="T5" fmla="*/ 19976 h 155423"/>
              <a:gd name="T6" fmla="*/ 63703 w 191364"/>
              <a:gd name="T7" fmla="*/ 138624 h 155423"/>
              <a:gd name="T8" fmla="*/ 114274 w 191364"/>
              <a:gd name="T9" fmla="*/ 155575 h 155423"/>
              <a:gd name="T10" fmla="*/ 164844 w 191364"/>
              <a:gd name="T11" fmla="*/ 121675 h 155423"/>
              <a:gd name="T12" fmla="*/ 131130 w 191364"/>
              <a:gd name="T13" fmla="*/ 19976 h 1554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1364" h="155423">
                <a:moveTo>
                  <a:pt x="131725" y="19956"/>
                </a:moveTo>
                <a:cubicBezTo>
                  <a:pt x="117614" y="200"/>
                  <a:pt x="98774" y="3023"/>
                  <a:pt x="80925" y="3023"/>
                </a:cubicBezTo>
                <a:cubicBezTo>
                  <a:pt x="57652" y="3023"/>
                  <a:pt x="25166" y="0"/>
                  <a:pt x="13192" y="19956"/>
                </a:cubicBezTo>
                <a:cubicBezTo>
                  <a:pt x="0" y="41942"/>
                  <a:pt x="47875" y="125596"/>
                  <a:pt x="63992" y="138489"/>
                </a:cubicBezTo>
                <a:cubicBezTo>
                  <a:pt x="77930" y="149639"/>
                  <a:pt x="97859" y="149778"/>
                  <a:pt x="114792" y="155423"/>
                </a:cubicBezTo>
                <a:cubicBezTo>
                  <a:pt x="131725" y="144134"/>
                  <a:pt x="160001" y="141124"/>
                  <a:pt x="165592" y="121556"/>
                </a:cubicBezTo>
                <a:cubicBezTo>
                  <a:pt x="191364" y="31354"/>
                  <a:pt x="145836" y="39712"/>
                  <a:pt x="131725" y="19956"/>
                </a:cubicBezTo>
                <a:close/>
              </a:path>
            </a:pathLst>
          </a:custGeom>
          <a:gradFill rotWithShape="1">
            <a:gsLst>
              <a:gs pos="0">
                <a:srgbClr val="FF0000"/>
              </a:gs>
              <a:gs pos="100000">
                <a:srgbClr val="FFFFFF"/>
              </a:gs>
            </a:gsLst>
            <a:lin ang="0" scaled="1"/>
          </a:gradFill>
          <a:ln w="9525" cap="flat" cmpd="sng">
            <a:solidFill>
              <a:srgbClr val="FF0000"/>
            </a:solidFill>
            <a:prstDash val="solid"/>
            <a:round/>
            <a:headEnd/>
            <a:tailEnd/>
          </a:ln>
          <a:effectLst>
            <a:outerShdw blurRad="63500" dist="23000" dir="5400000" rotWithShape="0">
              <a:srgbClr val="000000">
                <a:alpha val="34999"/>
              </a:srgbClr>
            </a:outerShdw>
          </a:effectLst>
        </p:spPr>
        <p:txBody>
          <a:bodyPr anchor="ctr"/>
          <a:lstStyle/>
          <a:p>
            <a:pPr>
              <a:defRPr/>
            </a:pPr>
            <a:endParaRPr lang="en-US">
              <a:ea typeface="ＭＳ Ｐゴシック" charset="0"/>
            </a:endParaRPr>
          </a:p>
        </p:txBody>
      </p:sp>
      <p:cxnSp>
        <p:nvCxnSpPr>
          <p:cNvPr id="35" name="Straight Connector 34"/>
          <p:cNvCxnSpPr>
            <a:cxnSpLocks noChangeShapeType="1"/>
            <a:stCxn id="34" idx="5"/>
          </p:cNvCxnSpPr>
          <p:nvPr/>
        </p:nvCxnSpPr>
        <p:spPr bwMode="auto">
          <a:xfrm>
            <a:off x="4056063" y="4535488"/>
            <a:ext cx="1430337" cy="96837"/>
          </a:xfrm>
          <a:prstGeom prst="line">
            <a:avLst/>
          </a:prstGeom>
          <a:noFill/>
          <a:ln w="25400">
            <a:solidFill>
              <a:srgbClr val="FF0000"/>
            </a:solidFill>
            <a:round/>
            <a:headEnd/>
            <a:tailEnd/>
          </a:ln>
          <a:effectLst>
            <a:outerShdw blurRad="63500" dist="20000" dir="5400000" rotWithShape="0">
              <a:srgbClr val="000000">
                <a:alpha val="37999"/>
              </a:srgbClr>
            </a:outerShdw>
          </a:effectLst>
          <a:extLst/>
        </p:spPr>
      </p:cxnSp>
      <p:cxnSp>
        <p:nvCxnSpPr>
          <p:cNvPr id="36" name="Straight Connector 35"/>
          <p:cNvCxnSpPr>
            <a:cxnSpLocks noChangeShapeType="1"/>
          </p:cNvCxnSpPr>
          <p:nvPr/>
        </p:nvCxnSpPr>
        <p:spPr bwMode="auto">
          <a:xfrm rot="5400000">
            <a:off x="5232401" y="4624387"/>
            <a:ext cx="576262" cy="17463"/>
          </a:xfrm>
          <a:prstGeom prst="line">
            <a:avLst/>
          </a:prstGeom>
          <a:noFill/>
          <a:ln w="25400">
            <a:solidFill>
              <a:srgbClr val="FF0000"/>
            </a:solidFill>
            <a:round/>
            <a:headEnd/>
            <a:tailEnd/>
          </a:ln>
          <a:effectLst>
            <a:outerShdw blurRad="63500" dist="20000" dir="5400000" rotWithShape="0">
              <a:srgbClr val="000000">
                <a:alpha val="37999"/>
              </a:srgbClr>
            </a:outerShdw>
          </a:effectLst>
          <a:extLst/>
        </p:spPr>
      </p:cxnSp>
      <p:pic>
        <p:nvPicPr>
          <p:cNvPr id="37" name="Picture 61"/>
          <p:cNvPicPr>
            <a:picLocks noChangeAspect="1"/>
          </p:cNvPicPr>
          <p:nvPr/>
        </p:nvPicPr>
        <p:blipFill>
          <a:blip r:embed="rId15"/>
          <a:srcRect/>
          <a:stretch>
            <a:fillRect/>
          </a:stretch>
        </p:blipFill>
        <p:spPr bwMode="auto">
          <a:xfrm>
            <a:off x="5613400" y="4313238"/>
            <a:ext cx="406400" cy="279400"/>
          </a:xfrm>
          <a:prstGeom prst="rect">
            <a:avLst/>
          </a:prstGeom>
          <a:noFill/>
          <a:ln w="9525">
            <a:noFill/>
            <a:miter lim="800000"/>
            <a:headEnd/>
            <a:tailEnd/>
          </a:ln>
        </p:spPr>
      </p:pic>
      <p:sp>
        <p:nvSpPr>
          <p:cNvPr id="38" name="TextBox 62"/>
          <p:cNvSpPr txBox="1">
            <a:spLocks noChangeArrowheads="1"/>
          </p:cNvSpPr>
          <p:nvPr/>
        </p:nvSpPr>
        <p:spPr bwMode="auto">
          <a:xfrm>
            <a:off x="6037263" y="4260850"/>
            <a:ext cx="2249309" cy="369332"/>
          </a:xfrm>
          <a:prstGeom prst="rect">
            <a:avLst/>
          </a:prstGeom>
          <a:noFill/>
          <a:ln w="9525">
            <a:noFill/>
            <a:miter lim="800000"/>
            <a:headEnd/>
            <a:tailEnd/>
          </a:ln>
        </p:spPr>
        <p:txBody>
          <a:bodyPr wrap="none">
            <a:prstTxWarp prst="textNoShape">
              <a:avLst/>
            </a:prstTxWarp>
            <a:spAutoFit/>
          </a:bodyPr>
          <a:lstStyle/>
          <a:p>
            <a:r>
              <a:rPr lang="en-US" b="1" dirty="0"/>
              <a:t>Spain Consortium:</a:t>
            </a:r>
          </a:p>
        </p:txBody>
      </p:sp>
      <p:sp>
        <p:nvSpPr>
          <p:cNvPr id="39" name="TextBox 63"/>
          <p:cNvSpPr txBox="1">
            <a:spLocks noChangeArrowheads="1"/>
          </p:cNvSpPr>
          <p:nvPr/>
        </p:nvSpPr>
        <p:spPr bwMode="auto">
          <a:xfrm>
            <a:off x="5529263" y="4598988"/>
            <a:ext cx="2096147" cy="338554"/>
          </a:xfrm>
          <a:prstGeom prst="rect">
            <a:avLst/>
          </a:prstGeom>
          <a:noFill/>
          <a:ln w="9525">
            <a:noFill/>
            <a:miter lim="800000"/>
            <a:headEnd/>
            <a:tailEnd/>
          </a:ln>
        </p:spPr>
        <p:txBody>
          <a:bodyPr wrap="none">
            <a:prstTxWarp prst="textNoShape">
              <a:avLst/>
            </a:prstTxWarp>
            <a:spAutoFit/>
          </a:bodyPr>
          <a:lstStyle/>
          <a:p>
            <a:r>
              <a:rPr lang="en-US" sz="1600" b="1" dirty="0"/>
              <a:t>CIEMAT, IEEC, IFAE</a:t>
            </a:r>
          </a:p>
        </p:txBody>
      </p:sp>
      <p:sp>
        <p:nvSpPr>
          <p:cNvPr id="40" name="Freeform 39"/>
          <p:cNvSpPr>
            <a:spLocks/>
          </p:cNvSpPr>
          <p:nvPr/>
        </p:nvSpPr>
        <p:spPr bwMode="auto">
          <a:xfrm>
            <a:off x="2716213" y="5591175"/>
            <a:ext cx="139700" cy="601663"/>
          </a:xfrm>
          <a:custGeom>
            <a:avLst/>
            <a:gdLst>
              <a:gd name="T0" fmla="*/ 114259 w 139477"/>
              <a:gd name="T1" fmla="*/ 4237 h 601133"/>
              <a:gd name="T2" fmla="*/ 133340 w 139477"/>
              <a:gd name="T3" fmla="*/ 16948 h 601133"/>
              <a:gd name="T4" fmla="*/ 139700 w 139477"/>
              <a:gd name="T5" fmla="*/ 36015 h 601133"/>
              <a:gd name="T6" fmla="*/ 133340 w 139477"/>
              <a:gd name="T7" fmla="*/ 131349 h 601133"/>
              <a:gd name="T8" fmla="*/ 126980 w 139477"/>
              <a:gd name="T9" fmla="*/ 163127 h 601133"/>
              <a:gd name="T10" fmla="*/ 114259 w 139477"/>
              <a:gd name="T11" fmla="*/ 264816 h 601133"/>
              <a:gd name="T12" fmla="*/ 95179 w 139477"/>
              <a:gd name="T13" fmla="*/ 302950 h 601133"/>
              <a:gd name="T14" fmla="*/ 88819 w 139477"/>
              <a:gd name="T15" fmla="*/ 322017 h 601133"/>
              <a:gd name="T16" fmla="*/ 95179 w 139477"/>
              <a:gd name="T17" fmla="*/ 398284 h 601133"/>
              <a:gd name="T18" fmla="*/ 82459 w 139477"/>
              <a:gd name="T19" fmla="*/ 442773 h 601133"/>
              <a:gd name="T20" fmla="*/ 69738 w 139477"/>
              <a:gd name="T21" fmla="*/ 480907 h 601133"/>
              <a:gd name="T22" fmla="*/ 50658 w 139477"/>
              <a:gd name="T23" fmla="*/ 544463 h 601133"/>
              <a:gd name="T24" fmla="*/ 50658 w 139477"/>
              <a:gd name="T25" fmla="*/ 595307 h 601133"/>
              <a:gd name="T26" fmla="*/ 44298 w 139477"/>
              <a:gd name="T27" fmla="*/ 601663 h 601133"/>
              <a:gd name="T28" fmla="*/ 12497 w 139477"/>
              <a:gd name="T29" fmla="*/ 588952 h 601133"/>
              <a:gd name="T30" fmla="*/ 12497 w 139477"/>
              <a:gd name="T31" fmla="*/ 550818 h 601133"/>
              <a:gd name="T32" fmla="*/ 25217 w 139477"/>
              <a:gd name="T33" fmla="*/ 525396 h 601133"/>
              <a:gd name="T34" fmla="*/ 44298 w 139477"/>
              <a:gd name="T35" fmla="*/ 519040 h 601133"/>
              <a:gd name="T36" fmla="*/ 50658 w 139477"/>
              <a:gd name="T37" fmla="*/ 474551 h 601133"/>
              <a:gd name="T38" fmla="*/ 57018 w 139477"/>
              <a:gd name="T39" fmla="*/ 366506 h 601133"/>
              <a:gd name="T40" fmla="*/ 63378 w 139477"/>
              <a:gd name="T41" fmla="*/ 347439 h 601133"/>
              <a:gd name="T42" fmla="*/ 69738 w 139477"/>
              <a:gd name="T43" fmla="*/ 315661 h 601133"/>
              <a:gd name="T44" fmla="*/ 88819 w 139477"/>
              <a:gd name="T45" fmla="*/ 194905 h 601133"/>
              <a:gd name="T46" fmla="*/ 101539 w 139477"/>
              <a:gd name="T47" fmla="*/ 150415 h 601133"/>
              <a:gd name="T48" fmla="*/ 107899 w 139477"/>
              <a:gd name="T49" fmla="*/ 42370 h 601133"/>
              <a:gd name="T50" fmla="*/ 114259 w 139477"/>
              <a:gd name="T51" fmla="*/ 4237 h 60113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39477" h="601133">
                <a:moveTo>
                  <a:pt x="114077" y="4233"/>
                </a:moveTo>
                <a:cubicBezTo>
                  <a:pt x="118310" y="0"/>
                  <a:pt x="128359" y="10974"/>
                  <a:pt x="133127" y="16933"/>
                </a:cubicBezTo>
                <a:cubicBezTo>
                  <a:pt x="137308" y="22160"/>
                  <a:pt x="139477" y="29290"/>
                  <a:pt x="139477" y="35983"/>
                </a:cubicBezTo>
                <a:cubicBezTo>
                  <a:pt x="139477" y="67803"/>
                  <a:pt x="136293" y="99570"/>
                  <a:pt x="133127" y="131233"/>
                </a:cubicBezTo>
                <a:cubicBezTo>
                  <a:pt x="132053" y="141972"/>
                  <a:pt x="128203" y="152285"/>
                  <a:pt x="126777" y="162983"/>
                </a:cubicBezTo>
                <a:cubicBezTo>
                  <a:pt x="120921" y="206901"/>
                  <a:pt x="122850" y="225106"/>
                  <a:pt x="114077" y="264583"/>
                </a:cubicBezTo>
                <a:cubicBezTo>
                  <a:pt x="107693" y="293313"/>
                  <a:pt x="108727" y="275282"/>
                  <a:pt x="95027" y="302683"/>
                </a:cubicBezTo>
                <a:cubicBezTo>
                  <a:pt x="92034" y="308670"/>
                  <a:pt x="90794" y="315383"/>
                  <a:pt x="88677" y="321733"/>
                </a:cubicBezTo>
                <a:cubicBezTo>
                  <a:pt x="90794" y="347133"/>
                  <a:pt x="96367" y="372480"/>
                  <a:pt x="95027" y="397933"/>
                </a:cubicBezTo>
                <a:cubicBezTo>
                  <a:pt x="94217" y="413321"/>
                  <a:pt x="86859" y="427655"/>
                  <a:pt x="82327" y="442383"/>
                </a:cubicBezTo>
                <a:cubicBezTo>
                  <a:pt x="78390" y="455178"/>
                  <a:pt x="73305" y="467611"/>
                  <a:pt x="69627" y="480483"/>
                </a:cubicBezTo>
                <a:cubicBezTo>
                  <a:pt x="55088" y="531369"/>
                  <a:pt x="61800" y="510314"/>
                  <a:pt x="50577" y="543983"/>
                </a:cubicBezTo>
                <a:cubicBezTo>
                  <a:pt x="55991" y="571052"/>
                  <a:pt x="61735" y="572468"/>
                  <a:pt x="50577" y="594783"/>
                </a:cubicBezTo>
                <a:cubicBezTo>
                  <a:pt x="49238" y="597460"/>
                  <a:pt x="46344" y="599016"/>
                  <a:pt x="44227" y="601133"/>
                </a:cubicBezTo>
                <a:cubicBezTo>
                  <a:pt x="33644" y="596900"/>
                  <a:pt x="21234" y="595730"/>
                  <a:pt x="12477" y="588433"/>
                </a:cubicBezTo>
                <a:cubicBezTo>
                  <a:pt x="0" y="578035"/>
                  <a:pt x="8021" y="560731"/>
                  <a:pt x="12477" y="550333"/>
                </a:cubicBezTo>
                <a:cubicBezTo>
                  <a:pt x="16206" y="541632"/>
                  <a:pt x="18484" y="531626"/>
                  <a:pt x="25177" y="524933"/>
                </a:cubicBezTo>
                <a:cubicBezTo>
                  <a:pt x="29910" y="520200"/>
                  <a:pt x="37877" y="520700"/>
                  <a:pt x="44227" y="518583"/>
                </a:cubicBezTo>
                <a:cubicBezTo>
                  <a:pt x="46344" y="503766"/>
                  <a:pt x="49334" y="489048"/>
                  <a:pt x="50577" y="474133"/>
                </a:cubicBezTo>
                <a:cubicBezTo>
                  <a:pt x="53570" y="438212"/>
                  <a:pt x="53340" y="402050"/>
                  <a:pt x="56927" y="366183"/>
                </a:cubicBezTo>
                <a:cubicBezTo>
                  <a:pt x="57593" y="359523"/>
                  <a:pt x="61654" y="353627"/>
                  <a:pt x="63277" y="347133"/>
                </a:cubicBezTo>
                <a:cubicBezTo>
                  <a:pt x="65895" y="336662"/>
                  <a:pt x="67853" y="326029"/>
                  <a:pt x="69627" y="315383"/>
                </a:cubicBezTo>
                <a:cubicBezTo>
                  <a:pt x="76320" y="275222"/>
                  <a:pt x="75802" y="233359"/>
                  <a:pt x="88677" y="194733"/>
                </a:cubicBezTo>
                <a:cubicBezTo>
                  <a:pt x="97787" y="167404"/>
                  <a:pt x="93404" y="182177"/>
                  <a:pt x="101377" y="150283"/>
                </a:cubicBezTo>
                <a:cubicBezTo>
                  <a:pt x="103494" y="114300"/>
                  <a:pt x="104464" y="78231"/>
                  <a:pt x="107727" y="42333"/>
                </a:cubicBezTo>
                <a:cubicBezTo>
                  <a:pt x="110802" y="8507"/>
                  <a:pt x="109844" y="8466"/>
                  <a:pt x="114077" y="4233"/>
                </a:cubicBezTo>
                <a:close/>
              </a:path>
            </a:pathLst>
          </a:custGeom>
          <a:gradFill rotWithShape="1">
            <a:gsLst>
              <a:gs pos="0">
                <a:srgbClr val="FFFF00"/>
              </a:gs>
              <a:gs pos="60001">
                <a:srgbClr val="94B2B5"/>
              </a:gs>
              <a:gs pos="100000">
                <a:srgbClr val="596C6D"/>
              </a:gs>
            </a:gsLst>
            <a:lin ang="16200000"/>
          </a:gradFill>
          <a:ln w="9525" cap="flat" cmpd="sng">
            <a:solidFill>
              <a:schemeClr val="accent2"/>
            </a:solidFill>
            <a:prstDash val="solid"/>
            <a:round/>
            <a:headEnd/>
            <a:tailEnd/>
          </a:ln>
          <a:effectLst>
            <a:outerShdw blurRad="63500" dist="23000" dir="5400000" rotWithShape="0">
              <a:srgbClr val="000000">
                <a:alpha val="34999"/>
              </a:srgbClr>
            </a:outerShdw>
          </a:effectLst>
        </p:spPr>
        <p:txBody>
          <a:bodyPr anchor="ctr"/>
          <a:lstStyle/>
          <a:p>
            <a:pPr>
              <a:defRPr/>
            </a:pPr>
            <a:endParaRPr lang="en-US">
              <a:ea typeface="ＭＳ Ｐゴシック" charset="0"/>
            </a:endParaRPr>
          </a:p>
        </p:txBody>
      </p:sp>
      <p:cxnSp>
        <p:nvCxnSpPr>
          <p:cNvPr id="41" name="Straight Connector 40"/>
          <p:cNvCxnSpPr>
            <a:cxnSpLocks noChangeShapeType="1"/>
            <a:stCxn id="40" idx="20"/>
          </p:cNvCxnSpPr>
          <p:nvPr/>
        </p:nvCxnSpPr>
        <p:spPr bwMode="auto">
          <a:xfrm>
            <a:off x="2779713" y="5938838"/>
            <a:ext cx="598487" cy="273050"/>
          </a:xfrm>
          <a:prstGeom prst="line">
            <a:avLst/>
          </a:prstGeom>
          <a:noFill/>
          <a:ln w="25400">
            <a:solidFill>
              <a:schemeClr val="accent2"/>
            </a:solidFill>
            <a:round/>
            <a:headEnd/>
            <a:tailEnd/>
          </a:ln>
          <a:effectLst>
            <a:outerShdw blurRad="63500" dist="20000" dir="5400000" rotWithShape="0">
              <a:srgbClr val="000000">
                <a:alpha val="37999"/>
              </a:srgbClr>
            </a:outerShdw>
          </a:effectLst>
          <a:extLst/>
        </p:spPr>
      </p:cxnSp>
      <p:cxnSp>
        <p:nvCxnSpPr>
          <p:cNvPr id="42" name="Straight Connector 41"/>
          <p:cNvCxnSpPr>
            <a:cxnSpLocks noChangeShapeType="1"/>
          </p:cNvCxnSpPr>
          <p:nvPr/>
        </p:nvCxnSpPr>
        <p:spPr bwMode="auto">
          <a:xfrm rot="5400000">
            <a:off x="3166269" y="6198394"/>
            <a:ext cx="450850" cy="7938"/>
          </a:xfrm>
          <a:prstGeom prst="line">
            <a:avLst/>
          </a:prstGeom>
          <a:noFill/>
          <a:ln w="25400">
            <a:solidFill>
              <a:schemeClr val="accent2"/>
            </a:solidFill>
            <a:round/>
            <a:headEnd/>
            <a:tailEnd/>
          </a:ln>
          <a:effectLst>
            <a:outerShdw blurRad="63500" dist="20000" dir="5400000" rotWithShape="0">
              <a:srgbClr val="000000">
                <a:alpha val="37999"/>
              </a:srgbClr>
            </a:outerShdw>
          </a:effectLst>
          <a:extLst/>
        </p:spPr>
      </p:cxnSp>
      <p:sp>
        <p:nvSpPr>
          <p:cNvPr id="43" name="TextBox 52"/>
          <p:cNvSpPr txBox="1">
            <a:spLocks noChangeArrowheads="1"/>
          </p:cNvSpPr>
          <p:nvPr/>
        </p:nvSpPr>
        <p:spPr bwMode="auto">
          <a:xfrm>
            <a:off x="3378200" y="5991225"/>
            <a:ext cx="736600" cy="369888"/>
          </a:xfrm>
          <a:prstGeom prst="rect">
            <a:avLst/>
          </a:prstGeom>
          <a:noFill/>
          <a:ln w="9525">
            <a:noFill/>
            <a:miter lim="800000"/>
            <a:headEnd/>
            <a:tailEnd/>
          </a:ln>
        </p:spPr>
        <p:txBody>
          <a:bodyPr wrap="none">
            <a:prstTxWarp prst="textNoShape">
              <a:avLst/>
            </a:prstTxWarp>
            <a:spAutoFit/>
          </a:bodyPr>
          <a:lstStyle/>
          <a:p>
            <a:r>
              <a:rPr lang="en-US"/>
              <a:t>CTIO</a:t>
            </a:r>
          </a:p>
        </p:txBody>
      </p:sp>
      <p:sp>
        <p:nvSpPr>
          <p:cNvPr id="44" name="Rectangle 45"/>
          <p:cNvSpPr>
            <a:spLocks noChangeArrowheads="1"/>
          </p:cNvSpPr>
          <p:nvPr/>
        </p:nvSpPr>
        <p:spPr bwMode="auto">
          <a:xfrm>
            <a:off x="5691188" y="3913188"/>
            <a:ext cx="2995612" cy="338137"/>
          </a:xfrm>
          <a:prstGeom prst="rect">
            <a:avLst/>
          </a:prstGeom>
          <a:noFill/>
          <a:ln w="9525">
            <a:noFill/>
            <a:miter lim="800000"/>
            <a:headEnd/>
            <a:tailEnd/>
          </a:ln>
        </p:spPr>
        <p:txBody>
          <a:bodyPr wrap="none">
            <a:prstTxWarp prst="textNoShape">
              <a:avLst/>
            </a:prstTxWarp>
            <a:spAutoFit/>
          </a:bodyPr>
          <a:lstStyle/>
          <a:p>
            <a:r>
              <a:rPr lang="en-US" sz="1600" dirty="0"/>
              <a:t>Ludwig-</a:t>
            </a:r>
            <a:r>
              <a:rPr lang="en-US" sz="1600" dirty="0" err="1"/>
              <a:t>Maximilians</a:t>
            </a:r>
            <a:r>
              <a:rPr lang="en-US" sz="1600" dirty="0"/>
              <a:t> </a:t>
            </a:r>
            <a:r>
              <a:rPr lang="en-US" sz="1600" dirty="0" err="1"/>
              <a:t>Universität</a:t>
            </a:r>
            <a:endParaRPr lang="en-US" sz="1600" dirty="0"/>
          </a:p>
        </p:txBody>
      </p:sp>
      <p:cxnSp>
        <p:nvCxnSpPr>
          <p:cNvPr id="45" name="Straight Connector 44"/>
          <p:cNvCxnSpPr>
            <a:cxnSpLocks noChangeShapeType="1"/>
          </p:cNvCxnSpPr>
          <p:nvPr/>
        </p:nvCxnSpPr>
        <p:spPr bwMode="auto">
          <a:xfrm flipV="1">
            <a:off x="4419600" y="4098925"/>
            <a:ext cx="673100" cy="168275"/>
          </a:xfrm>
          <a:prstGeom prst="line">
            <a:avLst/>
          </a:prstGeom>
          <a:noFill/>
          <a:ln w="25400">
            <a:solidFill>
              <a:srgbClr val="DAEDEF"/>
            </a:solidFill>
            <a:round/>
            <a:headEnd/>
            <a:tailEnd/>
          </a:ln>
          <a:effectLst>
            <a:outerShdw blurRad="63500" dist="20000" dir="5400000" rotWithShape="0">
              <a:srgbClr val="000000">
                <a:alpha val="37999"/>
              </a:srgbClr>
            </a:outerShdw>
          </a:effectLst>
          <a:extLst/>
        </p:spPr>
      </p:cxnSp>
      <p:cxnSp>
        <p:nvCxnSpPr>
          <p:cNvPr id="46" name="Straight Connector 45"/>
          <p:cNvCxnSpPr>
            <a:cxnSpLocks noChangeShapeType="1"/>
          </p:cNvCxnSpPr>
          <p:nvPr/>
        </p:nvCxnSpPr>
        <p:spPr bwMode="auto">
          <a:xfrm rot="5400000">
            <a:off x="4953000" y="4098925"/>
            <a:ext cx="304800" cy="0"/>
          </a:xfrm>
          <a:prstGeom prst="line">
            <a:avLst/>
          </a:prstGeom>
          <a:noFill/>
          <a:ln w="25400">
            <a:solidFill>
              <a:srgbClr val="DAEDEF"/>
            </a:solidFill>
            <a:round/>
            <a:headEnd/>
            <a:tailEnd/>
          </a:ln>
          <a:effectLst>
            <a:outerShdw blurRad="63500" dist="20000" dir="5400000" rotWithShape="0">
              <a:srgbClr val="000000">
                <a:alpha val="37999"/>
              </a:srgbClr>
            </a:outerShdw>
          </a:effectLst>
          <a:extLst/>
        </p:spPr>
      </p:cxnSp>
      <p:sp>
        <p:nvSpPr>
          <p:cNvPr id="47" name="TextBox 54"/>
          <p:cNvSpPr txBox="1">
            <a:spLocks noChangeArrowheads="1"/>
          </p:cNvSpPr>
          <p:nvPr/>
        </p:nvSpPr>
        <p:spPr bwMode="auto">
          <a:xfrm>
            <a:off x="5151438" y="3957638"/>
            <a:ext cx="487362" cy="261937"/>
          </a:xfrm>
          <a:prstGeom prst="rect">
            <a:avLst/>
          </a:prstGeom>
          <a:noFill/>
          <a:ln w="9525">
            <a:solidFill>
              <a:schemeClr val="tx1"/>
            </a:solidFill>
            <a:miter lim="800000"/>
            <a:headEnd/>
            <a:tailEnd/>
          </a:ln>
        </p:spPr>
        <p:txBody>
          <a:bodyPr>
            <a:prstTxWarp prst="textNoShape">
              <a:avLst/>
            </a:prstTxWarp>
            <a:spAutoFit/>
          </a:bodyPr>
          <a:lstStyle/>
          <a:p>
            <a:r>
              <a:rPr lang="en-US" sz="1100"/>
              <a:t>L</a:t>
            </a:r>
            <a:r>
              <a:rPr lang="en-US" sz="1100" b="1"/>
              <a:t>MU</a:t>
            </a:r>
          </a:p>
        </p:txBody>
      </p:sp>
      <p:sp>
        <p:nvSpPr>
          <p:cNvPr id="48" name="Rectangle 45"/>
          <p:cNvSpPr>
            <a:spLocks noChangeArrowheads="1"/>
          </p:cNvSpPr>
          <p:nvPr/>
        </p:nvSpPr>
        <p:spPr bwMode="auto">
          <a:xfrm>
            <a:off x="5638800" y="3657600"/>
            <a:ext cx="1752600" cy="338138"/>
          </a:xfrm>
          <a:prstGeom prst="rect">
            <a:avLst/>
          </a:prstGeom>
          <a:noFill/>
          <a:ln w="9525">
            <a:noFill/>
            <a:miter lim="800000"/>
            <a:headEnd/>
            <a:tailEnd/>
          </a:ln>
        </p:spPr>
        <p:txBody>
          <a:bodyPr>
            <a:prstTxWarp prst="textNoShape">
              <a:avLst/>
            </a:prstTxWarp>
            <a:spAutoFit/>
          </a:bodyPr>
          <a:lstStyle/>
          <a:p>
            <a:r>
              <a:rPr lang="en-US" sz="1600" dirty="0" smtClean="0"/>
              <a:t>ETH </a:t>
            </a:r>
            <a:r>
              <a:rPr lang="en-US" sz="1600" dirty="0"/>
              <a:t>Zurich</a:t>
            </a:r>
          </a:p>
        </p:txBody>
      </p:sp>
      <p:cxnSp>
        <p:nvCxnSpPr>
          <p:cNvPr id="49" name="Straight Connector 48"/>
          <p:cNvCxnSpPr>
            <a:cxnSpLocks noChangeShapeType="1"/>
          </p:cNvCxnSpPr>
          <p:nvPr/>
        </p:nvCxnSpPr>
        <p:spPr bwMode="auto">
          <a:xfrm rot="5400000">
            <a:off x="5486400" y="3810000"/>
            <a:ext cx="304800" cy="0"/>
          </a:xfrm>
          <a:prstGeom prst="line">
            <a:avLst/>
          </a:prstGeom>
          <a:noFill/>
          <a:ln w="25400">
            <a:solidFill>
              <a:srgbClr val="DAEDEF"/>
            </a:solidFill>
            <a:round/>
            <a:headEnd/>
            <a:tailEnd/>
          </a:ln>
          <a:effectLst>
            <a:outerShdw blurRad="63500" dist="20000" dir="5400000" rotWithShape="0">
              <a:srgbClr val="000000">
                <a:alpha val="37999"/>
              </a:srgbClr>
            </a:outerShdw>
          </a:effectLst>
          <a:extLst/>
        </p:spPr>
      </p:cxnSp>
      <p:cxnSp>
        <p:nvCxnSpPr>
          <p:cNvPr id="50" name="Straight Connector 49"/>
          <p:cNvCxnSpPr>
            <a:cxnSpLocks noChangeShapeType="1"/>
          </p:cNvCxnSpPr>
          <p:nvPr/>
        </p:nvCxnSpPr>
        <p:spPr bwMode="auto">
          <a:xfrm flipV="1">
            <a:off x="4267200" y="3810000"/>
            <a:ext cx="1371600" cy="457200"/>
          </a:xfrm>
          <a:prstGeom prst="line">
            <a:avLst/>
          </a:prstGeom>
          <a:noFill/>
          <a:ln w="25400">
            <a:solidFill>
              <a:srgbClr val="DAEDEF"/>
            </a:solidFill>
            <a:round/>
            <a:headEnd/>
            <a:tailEnd/>
          </a:ln>
          <a:effectLst>
            <a:outerShdw blurRad="63500" dist="20000" dir="5400000" rotWithShape="0">
              <a:srgbClr val="000000">
                <a:alpha val="37999"/>
              </a:srgbClr>
            </a:outerShdw>
          </a:effectLst>
          <a:extLst/>
        </p:spPr>
      </p:cxnSp>
      <p:sp>
        <p:nvSpPr>
          <p:cNvPr id="51" name="TextBox 50"/>
          <p:cNvSpPr txBox="1"/>
          <p:nvPr/>
        </p:nvSpPr>
        <p:spPr>
          <a:xfrm>
            <a:off x="228600" y="1676400"/>
            <a:ext cx="3997349" cy="830997"/>
          </a:xfrm>
          <a:prstGeom prst="rect">
            <a:avLst/>
          </a:prstGeom>
          <a:noFill/>
        </p:spPr>
        <p:txBody>
          <a:bodyPr wrap="none" rtlCol="0">
            <a:spAutoFit/>
          </a:bodyPr>
          <a:lstStyle/>
          <a:p>
            <a:r>
              <a:rPr lang="en-US" sz="2400" dirty="0" smtClean="0">
                <a:solidFill>
                  <a:srgbClr val="FFFFCC"/>
                </a:solidFill>
                <a:latin typeface="Avenir Book"/>
                <a:cs typeface="Avenir Book"/>
              </a:rPr>
              <a:t>~300 scientists from around</a:t>
            </a:r>
          </a:p>
          <a:p>
            <a:r>
              <a:rPr lang="en-US" sz="2400" dirty="0">
                <a:solidFill>
                  <a:srgbClr val="FFFFCC"/>
                </a:solidFill>
                <a:latin typeface="Avenir Book"/>
                <a:cs typeface="Avenir Book"/>
              </a:rPr>
              <a:t>t</a:t>
            </a:r>
            <a:r>
              <a:rPr lang="en-US" sz="2400" dirty="0" smtClean="0">
                <a:solidFill>
                  <a:srgbClr val="FFFFCC"/>
                </a:solidFill>
                <a:latin typeface="Avenir Book"/>
                <a:cs typeface="Avenir Book"/>
              </a:rPr>
              <a:t>he world</a:t>
            </a:r>
            <a:endParaRPr lang="en-US" sz="2400" dirty="0">
              <a:solidFill>
                <a:srgbClr val="FFFFCC"/>
              </a:solidFill>
              <a:latin typeface="Avenir Book"/>
              <a:cs typeface="Avenir Book"/>
            </a:endParaRPr>
          </a:p>
        </p:txBody>
      </p:sp>
      <p:pic>
        <p:nvPicPr>
          <p:cNvPr id="52" name="Picture 51"/>
          <p:cNvPicPr>
            <a:picLocks noChangeAspect="1"/>
          </p:cNvPicPr>
          <p:nvPr/>
        </p:nvPicPr>
        <p:blipFill>
          <a:blip r:embed="rId16"/>
          <a:stretch>
            <a:fillRect/>
          </a:stretch>
        </p:blipFill>
        <p:spPr>
          <a:xfrm>
            <a:off x="1066800" y="3706368"/>
            <a:ext cx="332232" cy="332232"/>
          </a:xfrm>
          <a:prstGeom prst="rect">
            <a:avLst/>
          </a:prstGeom>
        </p:spPr>
      </p:pic>
      <p:pic>
        <p:nvPicPr>
          <p:cNvPr id="53" name="Picture 52"/>
          <p:cNvPicPr>
            <a:picLocks noChangeAspect="1"/>
          </p:cNvPicPr>
          <p:nvPr/>
        </p:nvPicPr>
        <p:blipFill>
          <a:blip r:embed="rId17"/>
          <a:stretch>
            <a:fillRect/>
          </a:stretch>
        </p:blipFill>
        <p:spPr>
          <a:xfrm>
            <a:off x="1447800" y="5181600"/>
            <a:ext cx="304800" cy="3048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6200"/>
            <a:ext cx="7772400" cy="1143000"/>
          </a:xfrm>
        </p:spPr>
        <p:txBody>
          <a:bodyPr/>
          <a:lstStyle/>
          <a:p>
            <a:r>
              <a:rPr lang="en-US" dirty="0" smtClean="0">
                <a:solidFill>
                  <a:srgbClr val="FFFFCC"/>
                </a:solidFill>
                <a:latin typeface="Avenir Book"/>
                <a:cs typeface="Avenir Book"/>
              </a:rPr>
              <a:t>DES Group in Madrid</a:t>
            </a:r>
            <a:endParaRPr lang="en-US" dirty="0">
              <a:solidFill>
                <a:srgbClr val="FFFFCC"/>
              </a:solidFill>
              <a:latin typeface="Avenir Book"/>
              <a:cs typeface="Avenir Book"/>
            </a:endParaRPr>
          </a:p>
        </p:txBody>
      </p:sp>
      <p:sp>
        <p:nvSpPr>
          <p:cNvPr id="3" name="Text Placeholder 2"/>
          <p:cNvSpPr>
            <a:spLocks noGrp="1"/>
          </p:cNvSpPr>
          <p:nvPr>
            <p:ph type="body" sz="quarter" idx="10"/>
          </p:nvPr>
        </p:nvSpPr>
        <p:spPr>
          <a:xfrm>
            <a:off x="1371600" y="1143000"/>
            <a:ext cx="7162800" cy="4419600"/>
          </a:xfrm>
        </p:spPr>
        <p:txBody>
          <a:bodyPr/>
          <a:lstStyle/>
          <a:p>
            <a:r>
              <a:rPr lang="en-US" sz="2400" dirty="0" err="1" smtClean="0">
                <a:solidFill>
                  <a:srgbClr val="FFFF00"/>
                </a:solidFill>
                <a:latin typeface="Avenir Book"/>
                <a:cs typeface="Avenir Book"/>
              </a:rPr>
              <a:t>Eusebio</a:t>
            </a:r>
            <a:r>
              <a:rPr lang="en-US" sz="2400" dirty="0" smtClean="0">
                <a:solidFill>
                  <a:srgbClr val="FFFF00"/>
                </a:solidFill>
                <a:latin typeface="Avenir Book"/>
                <a:cs typeface="Avenir Book"/>
              </a:rPr>
              <a:t> Sanchez</a:t>
            </a:r>
          </a:p>
          <a:p>
            <a:r>
              <a:rPr lang="en-US" sz="2400" dirty="0" smtClean="0">
                <a:solidFill>
                  <a:srgbClr val="FFFF00"/>
                </a:solidFill>
                <a:latin typeface="Avenir Book"/>
                <a:cs typeface="Avenir Book"/>
              </a:rPr>
              <a:t>Juan Garcia-</a:t>
            </a:r>
            <a:r>
              <a:rPr lang="en-US" sz="2400" dirty="0" err="1" smtClean="0">
                <a:solidFill>
                  <a:srgbClr val="FFFF00"/>
                </a:solidFill>
                <a:latin typeface="Avenir Book"/>
                <a:cs typeface="Avenir Book"/>
              </a:rPr>
              <a:t>Bellido</a:t>
            </a:r>
            <a:endParaRPr lang="en-US" sz="2400" dirty="0" smtClean="0">
              <a:solidFill>
                <a:srgbClr val="FFFF00"/>
              </a:solidFill>
              <a:latin typeface="Avenir Book"/>
              <a:cs typeface="Avenir Book"/>
            </a:endParaRPr>
          </a:p>
          <a:p>
            <a:r>
              <a:rPr lang="en-US" sz="2400" dirty="0" smtClean="0">
                <a:solidFill>
                  <a:srgbClr val="FFFF00"/>
                </a:solidFill>
                <a:latin typeface="Avenir Book"/>
                <a:cs typeface="Avenir Book"/>
              </a:rPr>
              <a:t>Ignacio </a:t>
            </a:r>
            <a:r>
              <a:rPr lang="en-US" sz="2400" dirty="0" err="1" smtClean="0">
                <a:solidFill>
                  <a:srgbClr val="FFFF00"/>
                </a:solidFill>
                <a:latin typeface="Avenir Book"/>
                <a:cs typeface="Avenir Book"/>
              </a:rPr>
              <a:t>Sevilla</a:t>
            </a:r>
            <a:endParaRPr lang="en-US" sz="2400" dirty="0" smtClean="0">
              <a:solidFill>
                <a:srgbClr val="FFFF00"/>
              </a:solidFill>
              <a:latin typeface="Avenir Book"/>
              <a:cs typeface="Avenir Book"/>
            </a:endParaRPr>
          </a:p>
          <a:p>
            <a:r>
              <a:rPr lang="en-US" sz="2400" dirty="0" smtClean="0">
                <a:solidFill>
                  <a:srgbClr val="FFFF00"/>
                </a:solidFill>
                <a:latin typeface="Avenir Book"/>
                <a:cs typeface="Avenir Book"/>
              </a:rPr>
              <a:t>Juan de Vicente</a:t>
            </a:r>
          </a:p>
          <a:p>
            <a:r>
              <a:rPr lang="en-US" sz="2400" dirty="0" err="1" smtClean="0">
                <a:solidFill>
                  <a:srgbClr val="FFFF00"/>
                </a:solidFill>
                <a:latin typeface="Avenir Book"/>
                <a:cs typeface="Avenir Book"/>
              </a:rPr>
              <a:t>Savvas</a:t>
            </a:r>
            <a:r>
              <a:rPr lang="en-US" sz="2400" dirty="0" smtClean="0">
                <a:solidFill>
                  <a:srgbClr val="FFFF00"/>
                </a:solidFill>
                <a:latin typeface="Avenir Book"/>
                <a:cs typeface="Avenir Book"/>
              </a:rPr>
              <a:t> </a:t>
            </a:r>
            <a:r>
              <a:rPr lang="en-US" sz="2400" dirty="0" err="1" smtClean="0">
                <a:solidFill>
                  <a:srgbClr val="FFFF00"/>
                </a:solidFill>
                <a:latin typeface="Avenir Book"/>
                <a:cs typeface="Avenir Book"/>
              </a:rPr>
              <a:t>Nesseris</a:t>
            </a:r>
            <a:endParaRPr lang="en-US" sz="2400" dirty="0" smtClean="0">
              <a:solidFill>
                <a:srgbClr val="FFFF00"/>
              </a:solidFill>
              <a:latin typeface="Avenir Book"/>
              <a:cs typeface="Avenir Book"/>
            </a:endParaRPr>
          </a:p>
          <a:p>
            <a:r>
              <a:rPr lang="en-US" sz="2400" dirty="0" smtClean="0">
                <a:solidFill>
                  <a:srgbClr val="FFFF00"/>
                </a:solidFill>
                <a:latin typeface="Avenir Book"/>
                <a:cs typeface="Avenir Book"/>
              </a:rPr>
              <a:t>Rafael Ponce</a:t>
            </a:r>
          </a:p>
          <a:p>
            <a:r>
              <a:rPr lang="en-US" sz="2400" dirty="0" smtClean="0">
                <a:solidFill>
                  <a:srgbClr val="FFFF00"/>
                </a:solidFill>
                <a:latin typeface="Avenir Book"/>
                <a:cs typeface="Avenir Book"/>
              </a:rPr>
              <a:t>Javier Sanchez</a:t>
            </a:r>
          </a:p>
          <a:p>
            <a:r>
              <a:rPr lang="en-US" sz="2400" dirty="0" smtClean="0">
                <a:solidFill>
                  <a:srgbClr val="FFFF00"/>
                </a:solidFill>
                <a:latin typeface="Avenir Book"/>
                <a:cs typeface="Avenir Book"/>
              </a:rPr>
              <a:t>Ana Salvador</a:t>
            </a:r>
          </a:p>
          <a:p>
            <a:r>
              <a:rPr lang="en-US" sz="2400" dirty="0" smtClean="0">
                <a:solidFill>
                  <a:srgbClr val="FFFF00"/>
                </a:solidFill>
                <a:latin typeface="Avenir Book"/>
                <a:cs typeface="Avenir Book"/>
              </a:rPr>
              <a:t>Santiago Avila</a:t>
            </a:r>
          </a:p>
          <a:p>
            <a:endParaRPr lang="en-US" sz="2400" dirty="0">
              <a:solidFill>
                <a:srgbClr val="FFFF00"/>
              </a:solidFill>
              <a:latin typeface="Avenir Book"/>
              <a:cs typeface="Avenir Book"/>
            </a:endParaRPr>
          </a:p>
          <a:p>
            <a:r>
              <a:rPr lang="en-US" sz="2400" dirty="0" smtClean="0">
                <a:solidFill>
                  <a:srgbClr val="FFFFCC"/>
                </a:solidFill>
                <a:latin typeface="Avenir Book"/>
                <a:cs typeface="Avenir Book"/>
              </a:rPr>
              <a:t>CIEMAT and UAM</a:t>
            </a:r>
          </a:p>
          <a:p>
            <a:r>
              <a:rPr lang="en-US" sz="2400" dirty="0" smtClean="0">
                <a:solidFill>
                  <a:srgbClr val="FFFFCC"/>
                </a:solidFill>
                <a:latin typeface="Avenir Book"/>
                <a:cs typeface="Avenir Book"/>
              </a:rPr>
              <a:t>DES contributions from Spanish Ministry of Science and Education </a:t>
            </a:r>
            <a:endParaRPr lang="en-US" sz="2400" dirty="0">
              <a:solidFill>
                <a:srgbClr val="FFFFCC"/>
              </a:solidFill>
              <a:latin typeface="Avenir Book"/>
              <a:cs typeface="Avenir Book"/>
            </a:endParaRPr>
          </a:p>
        </p:txBody>
      </p:sp>
    </p:spTree>
    <p:extLst>
      <p:ext uri="{BB962C8B-B14F-4D97-AF65-F5344CB8AC3E}">
        <p14:creationId xmlns:p14="http://schemas.microsoft.com/office/powerpoint/2010/main" val="201450817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7668" name="Rectangle 7"/>
          <p:cNvSpPr>
            <a:spLocks noChangeArrowheads="1"/>
          </p:cNvSpPr>
          <p:nvPr/>
        </p:nvSpPr>
        <p:spPr bwMode="auto">
          <a:xfrm>
            <a:off x="3048000" y="3810000"/>
            <a:ext cx="4953000" cy="2819400"/>
          </a:xfrm>
          <a:prstGeom prst="rect">
            <a:avLst/>
          </a:prstGeom>
          <a:solidFill>
            <a:schemeClr val="bg1"/>
          </a:solidFill>
          <a:ln w="12700">
            <a:noFill/>
            <a:round/>
            <a:headEnd/>
            <a:tailEnd/>
          </a:ln>
        </p:spPr>
        <p:txBody>
          <a:bodyPr>
            <a:prstTxWarp prst="textNoShape">
              <a:avLst/>
            </a:prstTxWarp>
          </a:bodyPr>
          <a:lstStyle/>
          <a:p>
            <a:endParaRPr lang="en-US"/>
          </a:p>
        </p:txBody>
      </p:sp>
      <p:sp>
        <p:nvSpPr>
          <p:cNvPr id="6" name="Slide Number Placeholder 2"/>
          <p:cNvSpPr>
            <a:spLocks noGrp="1"/>
          </p:cNvSpPr>
          <p:nvPr>
            <p:ph type="sldNum" sz="quarter" idx="10"/>
          </p:nvPr>
        </p:nvSpPr>
        <p:spPr/>
        <p:txBody>
          <a:bodyPr/>
          <a:lstStyle/>
          <a:p>
            <a:pPr>
              <a:defRPr/>
            </a:pPr>
            <a:endParaRPr lang="en-US"/>
          </a:p>
          <a:p>
            <a:pPr>
              <a:defRPr/>
            </a:pPr>
            <a:fld id="{333BD238-C8FD-BC40-96FF-6C570F18D8EF}" type="slidenum">
              <a:rPr lang="en-US">
                <a:solidFill>
                  <a:srgbClr val="17E81D"/>
                </a:solidFill>
              </a:rPr>
              <a:pPr>
                <a:defRPr/>
              </a:pPr>
              <a:t>4</a:t>
            </a:fld>
            <a:endParaRPr lang="en-US">
              <a:solidFill>
                <a:srgbClr val="17E81D"/>
              </a:solidFill>
            </a:endParaRPr>
          </a:p>
        </p:txBody>
      </p:sp>
      <p:sp>
        <p:nvSpPr>
          <p:cNvPr id="497670" name="Rectangle 2"/>
          <p:cNvSpPr>
            <a:spLocks noGrp="1" noChangeArrowheads="1"/>
          </p:cNvSpPr>
          <p:nvPr>
            <p:ph type="title"/>
          </p:nvPr>
        </p:nvSpPr>
        <p:spPr>
          <a:xfrm>
            <a:off x="304800" y="487362"/>
            <a:ext cx="8534400" cy="579438"/>
          </a:xfrm>
        </p:spPr>
        <p:txBody>
          <a:bodyPr/>
          <a:lstStyle/>
          <a:p>
            <a:pPr eaLnBrk="1" hangingPunct="1"/>
            <a:r>
              <a:rPr lang="en-US" sz="3600" dirty="0" smtClean="0">
                <a:solidFill>
                  <a:srgbClr val="FFFFCC"/>
                </a:solidFill>
                <a:latin typeface="Avenir Book"/>
                <a:cs typeface="Avenir Book"/>
              </a:rPr>
              <a:t>Cosmological Constant and Acceleration</a:t>
            </a:r>
          </a:p>
        </p:txBody>
      </p:sp>
      <p:sp>
        <p:nvSpPr>
          <p:cNvPr id="497671" name="Text Box 3"/>
          <p:cNvSpPr txBox="1">
            <a:spLocks noChangeArrowheads="1"/>
          </p:cNvSpPr>
          <p:nvPr/>
        </p:nvSpPr>
        <p:spPr bwMode="auto">
          <a:xfrm>
            <a:off x="914400" y="1776948"/>
            <a:ext cx="8229600" cy="3970318"/>
          </a:xfrm>
          <a:prstGeom prst="rect">
            <a:avLst/>
          </a:prstGeom>
          <a:noFill/>
          <a:ln w="19050">
            <a:noFill/>
            <a:miter lim="800000"/>
            <a:headEnd/>
            <a:tailEnd/>
          </a:ln>
        </p:spPr>
        <p:txBody>
          <a:bodyPr>
            <a:prstTxWarp prst="textNoShape">
              <a:avLst/>
            </a:prstTxWarp>
            <a:spAutoFit/>
          </a:bodyPr>
          <a:lstStyle/>
          <a:p>
            <a:pPr marL="457200" indent="-457200"/>
            <a:r>
              <a:rPr lang="en-US" sz="2800" dirty="0">
                <a:solidFill>
                  <a:srgbClr val="FFFF00"/>
                </a:solidFill>
                <a:latin typeface="Avenir Book"/>
                <a:cs typeface="Avenir Book"/>
              </a:rPr>
              <a:t>Einstein:</a:t>
            </a:r>
          </a:p>
          <a:p>
            <a:pPr marL="457200" indent="-457200"/>
            <a:endParaRPr lang="en-US" sz="2800" dirty="0">
              <a:solidFill>
                <a:srgbClr val="FFFF00"/>
              </a:solidFill>
              <a:latin typeface="Avenir Book"/>
              <a:cs typeface="Avenir Book"/>
            </a:endParaRPr>
          </a:p>
          <a:p>
            <a:pPr marL="457200" indent="-457200"/>
            <a:endParaRPr lang="en-US" sz="2800" dirty="0" smtClean="0">
              <a:solidFill>
                <a:srgbClr val="FFFF00"/>
              </a:solidFill>
              <a:latin typeface="Avenir Book"/>
              <a:cs typeface="Avenir Book"/>
            </a:endParaRPr>
          </a:p>
          <a:p>
            <a:pPr marL="457200" indent="-457200"/>
            <a:r>
              <a:rPr lang="en-US" sz="2800" dirty="0" smtClean="0">
                <a:solidFill>
                  <a:srgbClr val="FFFF00"/>
                </a:solidFill>
                <a:latin typeface="Avenir Book"/>
                <a:cs typeface="Avenir Book"/>
              </a:rPr>
              <a:t>Lemaitre</a:t>
            </a:r>
            <a:r>
              <a:rPr lang="en-US" sz="2800" dirty="0">
                <a:solidFill>
                  <a:srgbClr val="FFFF00"/>
                </a:solidFill>
                <a:latin typeface="Avenir Book"/>
                <a:cs typeface="Avenir Book"/>
              </a:rPr>
              <a:t>:</a:t>
            </a:r>
          </a:p>
          <a:p>
            <a:pPr marL="457200" indent="-457200"/>
            <a:endParaRPr lang="en-US" sz="2800" dirty="0">
              <a:solidFill>
                <a:srgbClr val="FFFF00"/>
              </a:solidFill>
              <a:latin typeface="Avenir Book"/>
              <a:cs typeface="Avenir Book"/>
            </a:endParaRPr>
          </a:p>
          <a:p>
            <a:pPr marL="457200" indent="-457200"/>
            <a:endParaRPr lang="en-US" sz="2800" dirty="0">
              <a:solidFill>
                <a:srgbClr val="FFFF00"/>
              </a:solidFill>
              <a:latin typeface="Avenir Book"/>
              <a:cs typeface="Avenir Book"/>
            </a:endParaRPr>
          </a:p>
          <a:p>
            <a:pPr marL="457200" indent="-457200"/>
            <a:r>
              <a:rPr lang="en-US" sz="2800" dirty="0">
                <a:solidFill>
                  <a:srgbClr val="FFFF00"/>
                </a:solidFill>
                <a:latin typeface="Avenir Book"/>
                <a:cs typeface="Avenir Book"/>
              </a:rPr>
              <a:t>Vacuum</a:t>
            </a:r>
          </a:p>
          <a:p>
            <a:pPr marL="457200" indent="-457200"/>
            <a:r>
              <a:rPr lang="en-US" sz="2800" dirty="0">
                <a:solidFill>
                  <a:srgbClr val="FFFF00"/>
                </a:solidFill>
                <a:latin typeface="Avenir Book"/>
                <a:cs typeface="Avenir Book"/>
              </a:rPr>
              <a:t>Energy: </a:t>
            </a:r>
            <a:r>
              <a:rPr lang="en-US" sz="2800" dirty="0">
                <a:solidFill>
                  <a:schemeClr val="tx1"/>
                </a:solidFill>
                <a:latin typeface="Avenir Book"/>
                <a:cs typeface="Avenir Book"/>
              </a:rPr>
              <a:t> </a:t>
            </a:r>
          </a:p>
          <a:p>
            <a:pPr marL="457200" indent="-457200"/>
            <a:endParaRPr lang="en-US" sz="2800" dirty="0">
              <a:solidFill>
                <a:schemeClr val="tx1"/>
              </a:solidFill>
              <a:latin typeface="Avenir Book"/>
              <a:cs typeface="Avenir Book"/>
            </a:endParaRPr>
          </a:p>
        </p:txBody>
      </p:sp>
      <p:sp>
        <p:nvSpPr>
          <p:cNvPr id="497672" name="Text Box 4"/>
          <p:cNvSpPr txBox="1">
            <a:spLocks noChangeArrowheads="1"/>
          </p:cNvSpPr>
          <p:nvPr/>
        </p:nvSpPr>
        <p:spPr bwMode="auto">
          <a:xfrm>
            <a:off x="1066800" y="1163638"/>
            <a:ext cx="374650" cy="396875"/>
          </a:xfrm>
          <a:prstGeom prst="rect">
            <a:avLst/>
          </a:prstGeom>
          <a:noFill/>
          <a:ln w="19050">
            <a:noFill/>
            <a:miter lim="800000"/>
            <a:headEnd/>
            <a:tailEnd/>
          </a:ln>
        </p:spPr>
        <p:txBody>
          <a:bodyPr wrap="none">
            <a:prstTxWarp prst="textNoShape">
              <a:avLst/>
            </a:prstTxWarp>
            <a:spAutoFit/>
          </a:bodyPr>
          <a:lstStyle/>
          <a:p>
            <a:r>
              <a:rPr lang="en-US" sz="2000">
                <a:solidFill>
                  <a:schemeClr val="tx1"/>
                </a:solidFill>
                <a:latin typeface="Times" pitchFamily="-105" charset="0"/>
              </a:rPr>
              <a:t>   </a:t>
            </a:r>
            <a:endParaRPr lang="en-US" sz="2400">
              <a:solidFill>
                <a:schemeClr val="tx2"/>
              </a:solidFill>
              <a:latin typeface="Times" pitchFamily="-105" charset="0"/>
            </a:endParaRPr>
          </a:p>
        </p:txBody>
      </p:sp>
      <p:graphicFrame>
        <p:nvGraphicFramePr>
          <p:cNvPr id="497666" name="Object 2"/>
          <p:cNvGraphicFramePr>
            <a:graphicFrameLocks noChangeAspect="1"/>
          </p:cNvGraphicFramePr>
          <p:nvPr/>
        </p:nvGraphicFramePr>
        <p:xfrm>
          <a:off x="3036888" y="1828800"/>
          <a:ext cx="4841875" cy="1938338"/>
        </p:xfrm>
        <a:graphic>
          <a:graphicData uri="http://schemas.openxmlformats.org/presentationml/2006/ole">
            <mc:AlternateContent xmlns:mc="http://schemas.openxmlformats.org/markup-compatibility/2006">
              <mc:Choice xmlns:v="urn:schemas-microsoft-com:vml" Requires="v">
                <p:oleObj spid="_x0000_s1694922" name="Equation" r:id="rId4" imgW="2413000" imgH="965200" progId="Equation.3">
                  <p:embed/>
                </p:oleObj>
              </mc:Choice>
              <mc:Fallback>
                <p:oleObj name="Equation" r:id="rId4" imgW="2413000" imgH="965200" progId="Equation.3">
                  <p:embed/>
                  <p:pic>
                    <p:nvPicPr>
                      <p:cNvPr id="0"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36888" y="1828800"/>
                        <a:ext cx="4841875" cy="1938338"/>
                      </a:xfrm>
                      <a:prstGeom prst="rect">
                        <a:avLst/>
                      </a:prstGeom>
                      <a:solidFill>
                        <a:schemeClr val="bg1"/>
                      </a:solidFill>
                      <a:ln>
                        <a:noFill/>
                      </a:ln>
                      <a:effectLst/>
                      <a:extLs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497667" name="Object 3"/>
          <p:cNvGraphicFramePr>
            <a:graphicFrameLocks noChangeAspect="1"/>
          </p:cNvGraphicFramePr>
          <p:nvPr>
            <p:extLst>
              <p:ext uri="{D42A27DB-BD31-4B8C-83A1-F6EECF244321}">
                <p14:modId xmlns:p14="http://schemas.microsoft.com/office/powerpoint/2010/main" val="175311889"/>
              </p:ext>
            </p:extLst>
          </p:nvPr>
        </p:nvGraphicFramePr>
        <p:xfrm>
          <a:off x="3143250" y="3789363"/>
          <a:ext cx="4772025" cy="2827337"/>
        </p:xfrm>
        <a:graphic>
          <a:graphicData uri="http://schemas.openxmlformats.org/presentationml/2006/ole">
            <mc:AlternateContent xmlns:mc="http://schemas.openxmlformats.org/markup-compatibility/2006">
              <mc:Choice xmlns:v="urn:schemas-microsoft-com:vml" Requires="v">
                <p:oleObj spid="_x0000_s1694923" name="Equation" r:id="rId6" imgW="2806700" imgH="1663700" progId="Equation.3">
                  <p:embed/>
                </p:oleObj>
              </mc:Choice>
              <mc:Fallback>
                <p:oleObj name="Equation" r:id="rId6" imgW="2806700" imgH="1663700" progId="Equation.3">
                  <p:embed/>
                  <p:pic>
                    <p:nvPicPr>
                      <p:cNvPr id="0" name="Picture 3"/>
                      <p:cNvPicPr>
                        <a:picLocks noChangeAspect="1" noChangeArrowheads="1"/>
                      </p:cNvPicPr>
                      <p:nvPr/>
                    </p:nvPicPr>
                    <p:blipFill>
                      <a:blip r:embed="rId7"/>
                      <a:srcRect/>
                      <a:stretch>
                        <a:fillRect/>
                      </a:stretch>
                    </p:blipFill>
                    <p:spPr bwMode="auto">
                      <a:xfrm>
                        <a:off x="3143250" y="3789363"/>
                        <a:ext cx="4772025" cy="28273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0" name="Rectangle 17"/>
          <p:cNvSpPr>
            <a:spLocks/>
          </p:cNvSpPr>
          <p:nvPr/>
        </p:nvSpPr>
        <p:spPr bwMode="auto">
          <a:xfrm>
            <a:off x="381000" y="990601"/>
            <a:ext cx="5105400" cy="5334000"/>
          </a:xfrm>
          <a:prstGeom prst="rect">
            <a:avLst/>
          </a:prstGeom>
          <a:solidFill>
            <a:srgbClr val="BBE0E3"/>
          </a:solidFill>
          <a:ln w="12700">
            <a:solidFill>
              <a:srgbClr val="000000"/>
            </a:solidFill>
            <a:miter lim="800000"/>
            <a:headEnd/>
            <a:tailEnd/>
          </a:ln>
        </p:spPr>
        <p:txBody>
          <a:bodyPr wrap="none" lIns="91407" tIns="45704" rIns="91407" bIns="45704" anchor="ctr">
            <a:prstTxWarp prst="textNoShape">
              <a:avLst/>
            </a:prstTxWarp>
          </a:bodyPr>
          <a:lstStyle/>
          <a:p>
            <a:endParaRPr lang="en-US"/>
          </a:p>
        </p:txBody>
      </p:sp>
      <p:pic>
        <p:nvPicPr>
          <p:cNvPr id="19" name="Picture 4" descr="pf  cage 1"/>
          <p:cNvPicPr>
            <a:picLocks noChangeAspect="1" noChangeArrowheads="1"/>
          </p:cNvPicPr>
          <p:nvPr/>
        </p:nvPicPr>
        <p:blipFill>
          <a:blip r:embed="rId3"/>
          <a:srcRect/>
          <a:stretch>
            <a:fillRect/>
          </a:stretch>
        </p:blipFill>
        <p:spPr bwMode="auto">
          <a:xfrm>
            <a:off x="685800" y="2133601"/>
            <a:ext cx="4364678" cy="3048000"/>
          </a:xfrm>
          <a:prstGeom prst="rect">
            <a:avLst/>
          </a:prstGeom>
          <a:solidFill>
            <a:schemeClr val="bg1"/>
          </a:solidFill>
          <a:ln w="9525">
            <a:noFill/>
            <a:miter lim="800000"/>
            <a:headEnd/>
            <a:tailEnd/>
          </a:ln>
        </p:spPr>
      </p:pic>
      <p:sp>
        <p:nvSpPr>
          <p:cNvPr id="575492" name="Rectangle 3"/>
          <p:cNvSpPr>
            <a:spLocks noGrp="1" noChangeArrowheads="1"/>
          </p:cNvSpPr>
          <p:nvPr>
            <p:ph type="ctrTitle"/>
          </p:nvPr>
        </p:nvSpPr>
        <p:spPr>
          <a:xfrm>
            <a:off x="685800" y="-381000"/>
            <a:ext cx="7772400" cy="1143000"/>
          </a:xfrm>
        </p:spPr>
        <p:txBody>
          <a:bodyPr/>
          <a:lstStyle/>
          <a:p>
            <a:pPr eaLnBrk="1"/>
            <a:r>
              <a:rPr lang="en-US" dirty="0" smtClean="0">
                <a:solidFill>
                  <a:srgbClr val="FFFFCC"/>
                </a:solidFill>
                <a:latin typeface="Avenir Book"/>
                <a:ea typeface="ＭＳ Ｐゴシック" pitchFamily="27" charset="-128"/>
                <a:cs typeface="Avenir Book"/>
              </a:rPr>
              <a:t>Dark Energy Camera</a:t>
            </a:r>
            <a:endParaRPr lang="en-US" dirty="0">
              <a:solidFill>
                <a:srgbClr val="FFFFCC"/>
              </a:solidFill>
              <a:latin typeface="Avenir Book"/>
              <a:ea typeface="ＭＳ Ｐゴシック" pitchFamily="27" charset="-128"/>
              <a:cs typeface="Avenir Book"/>
            </a:endParaRPr>
          </a:p>
        </p:txBody>
      </p:sp>
      <p:sp>
        <p:nvSpPr>
          <p:cNvPr id="575493" name="Text Box 4"/>
          <p:cNvSpPr txBox="1">
            <a:spLocks noChangeArrowheads="1"/>
          </p:cNvSpPr>
          <p:nvPr/>
        </p:nvSpPr>
        <p:spPr bwMode="auto">
          <a:xfrm>
            <a:off x="2133602" y="5232738"/>
            <a:ext cx="1295400" cy="1015663"/>
          </a:xfrm>
          <a:prstGeom prst="rect">
            <a:avLst/>
          </a:prstGeom>
          <a:noFill/>
          <a:ln w="9525">
            <a:noFill/>
            <a:miter lim="800000"/>
            <a:headEnd/>
            <a:tailEnd/>
          </a:ln>
        </p:spPr>
        <p:txBody>
          <a:bodyPr wrap="square" lIns="91407" tIns="45704" rIns="91407" bIns="45704">
            <a:prstTxWarp prst="textNoShape">
              <a:avLst/>
            </a:prstTxWarp>
            <a:spAutoFit/>
          </a:bodyPr>
          <a:lstStyle/>
          <a:p>
            <a:r>
              <a:rPr lang="en-US" sz="2000" dirty="0" smtClean="0">
                <a:solidFill>
                  <a:schemeClr val="tx1"/>
                </a:solidFill>
              </a:rPr>
              <a:t>Hexapod: optical alignment</a:t>
            </a:r>
            <a:endParaRPr lang="en-US" sz="2000" dirty="0">
              <a:solidFill>
                <a:schemeClr val="tx1"/>
              </a:solidFill>
            </a:endParaRPr>
          </a:p>
        </p:txBody>
      </p:sp>
      <p:sp>
        <p:nvSpPr>
          <p:cNvPr id="575494" name="Text Box 5"/>
          <p:cNvSpPr txBox="1">
            <a:spLocks noChangeArrowheads="1"/>
          </p:cNvSpPr>
          <p:nvPr/>
        </p:nvSpPr>
        <p:spPr bwMode="auto">
          <a:xfrm>
            <a:off x="631828" y="5257803"/>
            <a:ext cx="1261817" cy="1015630"/>
          </a:xfrm>
          <a:prstGeom prst="rect">
            <a:avLst/>
          </a:prstGeom>
          <a:noFill/>
          <a:ln w="9525">
            <a:noFill/>
            <a:miter lim="800000"/>
            <a:headEnd/>
            <a:tailEnd/>
          </a:ln>
        </p:spPr>
        <p:txBody>
          <a:bodyPr wrap="none" lIns="91407" tIns="45704" rIns="91407" bIns="45704">
            <a:prstTxWarp prst="textNoShape">
              <a:avLst/>
            </a:prstTxWarp>
            <a:spAutoFit/>
          </a:bodyPr>
          <a:lstStyle/>
          <a:p>
            <a:r>
              <a:rPr lang="en-US" sz="2000" dirty="0" smtClean="0">
                <a:solidFill>
                  <a:schemeClr val="tx1"/>
                </a:solidFill>
              </a:rPr>
              <a:t>Optical </a:t>
            </a:r>
          </a:p>
          <a:p>
            <a:r>
              <a:rPr lang="en-US" sz="2000" dirty="0" smtClean="0">
                <a:solidFill>
                  <a:schemeClr val="tx1"/>
                </a:solidFill>
              </a:rPr>
              <a:t>Corrector </a:t>
            </a:r>
            <a:endParaRPr lang="en-US" sz="2000" dirty="0">
              <a:solidFill>
                <a:schemeClr val="tx1"/>
              </a:solidFill>
            </a:endParaRPr>
          </a:p>
          <a:p>
            <a:r>
              <a:rPr lang="en-US" sz="2000" dirty="0">
                <a:solidFill>
                  <a:schemeClr val="tx1"/>
                </a:solidFill>
              </a:rPr>
              <a:t>Lenses</a:t>
            </a:r>
          </a:p>
        </p:txBody>
      </p:sp>
      <p:sp>
        <p:nvSpPr>
          <p:cNvPr id="575495" name="Line 6"/>
          <p:cNvSpPr>
            <a:spLocks noChangeShapeType="1"/>
          </p:cNvSpPr>
          <p:nvPr/>
        </p:nvSpPr>
        <p:spPr bwMode="auto">
          <a:xfrm flipH="1" flipV="1">
            <a:off x="3733801" y="4267201"/>
            <a:ext cx="533400" cy="1066800"/>
          </a:xfrm>
          <a:prstGeom prst="line">
            <a:avLst/>
          </a:prstGeom>
          <a:noFill/>
          <a:ln w="38100">
            <a:solidFill>
              <a:srgbClr val="FF0000"/>
            </a:solidFill>
            <a:round/>
            <a:headEnd/>
            <a:tailEnd type="triangle" w="med" len="med"/>
          </a:ln>
        </p:spPr>
        <p:txBody>
          <a:bodyPr lIns="91407" tIns="45704" rIns="91407" bIns="45704">
            <a:prstTxWarp prst="textNoShape">
              <a:avLst/>
            </a:prstTxWarp>
          </a:bodyPr>
          <a:lstStyle/>
          <a:p>
            <a:endParaRPr lang="en-US"/>
          </a:p>
        </p:txBody>
      </p:sp>
      <p:sp>
        <p:nvSpPr>
          <p:cNvPr id="575496" name="Line 7"/>
          <p:cNvSpPr>
            <a:spLocks noChangeShapeType="1"/>
          </p:cNvSpPr>
          <p:nvPr/>
        </p:nvSpPr>
        <p:spPr bwMode="auto">
          <a:xfrm flipV="1">
            <a:off x="2743200" y="4419600"/>
            <a:ext cx="152400" cy="838200"/>
          </a:xfrm>
          <a:prstGeom prst="line">
            <a:avLst/>
          </a:prstGeom>
          <a:noFill/>
          <a:ln w="38100">
            <a:solidFill>
              <a:srgbClr val="FF0000"/>
            </a:solidFill>
            <a:round/>
            <a:headEnd/>
            <a:tailEnd type="triangle" w="med" len="med"/>
          </a:ln>
        </p:spPr>
        <p:txBody>
          <a:bodyPr lIns="91407" tIns="45704" rIns="91407" bIns="45704">
            <a:prstTxWarp prst="textNoShape">
              <a:avLst/>
            </a:prstTxWarp>
          </a:bodyPr>
          <a:lstStyle/>
          <a:p>
            <a:endParaRPr lang="en-US"/>
          </a:p>
        </p:txBody>
      </p:sp>
      <p:sp>
        <p:nvSpPr>
          <p:cNvPr id="575497" name="Line 8"/>
          <p:cNvSpPr>
            <a:spLocks noChangeShapeType="1"/>
          </p:cNvSpPr>
          <p:nvPr/>
        </p:nvSpPr>
        <p:spPr bwMode="auto">
          <a:xfrm flipV="1">
            <a:off x="1066800" y="4191000"/>
            <a:ext cx="990600" cy="1143000"/>
          </a:xfrm>
          <a:prstGeom prst="line">
            <a:avLst/>
          </a:prstGeom>
          <a:noFill/>
          <a:ln w="38100">
            <a:solidFill>
              <a:srgbClr val="FF0000"/>
            </a:solidFill>
            <a:round/>
            <a:headEnd/>
            <a:tailEnd type="triangle" w="med" len="med"/>
          </a:ln>
        </p:spPr>
        <p:txBody>
          <a:bodyPr lIns="91407" tIns="45704" rIns="91407" bIns="45704">
            <a:prstTxWarp prst="textNoShape">
              <a:avLst/>
            </a:prstTxWarp>
          </a:bodyPr>
          <a:lstStyle/>
          <a:p>
            <a:endParaRPr lang="en-US"/>
          </a:p>
        </p:txBody>
      </p:sp>
      <p:sp>
        <p:nvSpPr>
          <p:cNvPr id="575499" name="Text Box 10"/>
          <p:cNvSpPr txBox="1">
            <a:spLocks noChangeArrowheads="1"/>
          </p:cNvSpPr>
          <p:nvPr/>
        </p:nvSpPr>
        <p:spPr bwMode="auto">
          <a:xfrm>
            <a:off x="4191004" y="1066800"/>
            <a:ext cx="1154291" cy="707854"/>
          </a:xfrm>
          <a:prstGeom prst="rect">
            <a:avLst/>
          </a:prstGeom>
          <a:noFill/>
          <a:ln w="9525">
            <a:noFill/>
            <a:miter lim="800000"/>
            <a:headEnd/>
            <a:tailEnd/>
          </a:ln>
        </p:spPr>
        <p:txBody>
          <a:bodyPr wrap="none" lIns="91407" tIns="45704" rIns="91407" bIns="45704">
            <a:prstTxWarp prst="textNoShape">
              <a:avLst/>
            </a:prstTxWarp>
            <a:spAutoFit/>
          </a:bodyPr>
          <a:lstStyle/>
          <a:p>
            <a:pPr defTabSz="828378" eaLnBrk="0" hangingPunct="0"/>
            <a:r>
              <a:rPr lang="en-US" sz="2000" dirty="0"/>
              <a:t>CCD</a:t>
            </a:r>
          </a:p>
          <a:p>
            <a:pPr defTabSz="828378" eaLnBrk="0" hangingPunct="0"/>
            <a:r>
              <a:rPr lang="en-US" sz="2000" dirty="0"/>
              <a:t>Readout</a:t>
            </a:r>
          </a:p>
        </p:txBody>
      </p:sp>
      <p:sp>
        <p:nvSpPr>
          <p:cNvPr id="575500" name="Text Box 11"/>
          <p:cNvSpPr txBox="1">
            <a:spLocks noChangeArrowheads="1"/>
          </p:cNvSpPr>
          <p:nvPr/>
        </p:nvSpPr>
        <p:spPr bwMode="auto">
          <a:xfrm>
            <a:off x="4038602" y="5318126"/>
            <a:ext cx="1125111" cy="707854"/>
          </a:xfrm>
          <a:prstGeom prst="rect">
            <a:avLst/>
          </a:prstGeom>
          <a:noFill/>
          <a:ln w="9525">
            <a:noFill/>
            <a:miter lim="800000"/>
            <a:headEnd/>
            <a:tailEnd/>
          </a:ln>
        </p:spPr>
        <p:txBody>
          <a:bodyPr wrap="none" lIns="91407" tIns="45704" rIns="91407" bIns="45704">
            <a:prstTxWarp prst="textNoShape">
              <a:avLst/>
            </a:prstTxWarp>
            <a:spAutoFit/>
          </a:bodyPr>
          <a:lstStyle/>
          <a:p>
            <a:pPr defTabSz="828378" eaLnBrk="0" hangingPunct="0"/>
            <a:r>
              <a:rPr lang="en-US" sz="2000" dirty="0" smtClean="0"/>
              <a:t>Filters &amp; </a:t>
            </a:r>
            <a:endParaRPr lang="en-US" sz="2000" dirty="0"/>
          </a:p>
          <a:p>
            <a:pPr defTabSz="828378" eaLnBrk="0" hangingPunct="0"/>
            <a:r>
              <a:rPr lang="en-US" sz="2000" dirty="0"/>
              <a:t>Shutter</a:t>
            </a:r>
          </a:p>
        </p:txBody>
      </p:sp>
      <p:sp>
        <p:nvSpPr>
          <p:cNvPr id="575501" name="Line 12"/>
          <p:cNvSpPr>
            <a:spLocks noChangeShapeType="1"/>
          </p:cNvSpPr>
          <p:nvPr/>
        </p:nvSpPr>
        <p:spPr bwMode="auto">
          <a:xfrm flipH="1">
            <a:off x="3962401" y="1752600"/>
            <a:ext cx="533400" cy="762000"/>
          </a:xfrm>
          <a:prstGeom prst="line">
            <a:avLst/>
          </a:prstGeom>
          <a:noFill/>
          <a:ln w="38100">
            <a:solidFill>
              <a:srgbClr val="FF0000"/>
            </a:solidFill>
            <a:round/>
            <a:headEnd/>
            <a:tailEnd type="triangle" w="med" len="med"/>
          </a:ln>
        </p:spPr>
        <p:txBody>
          <a:bodyPr lIns="91407" tIns="45704" rIns="91407" bIns="45704">
            <a:prstTxWarp prst="textNoShape">
              <a:avLst/>
            </a:prstTxWarp>
          </a:bodyPr>
          <a:lstStyle/>
          <a:p>
            <a:endParaRPr lang="en-US"/>
          </a:p>
        </p:txBody>
      </p:sp>
      <p:pic>
        <p:nvPicPr>
          <p:cNvPr id="575502" name="Picture 13" descr="Blanco2"/>
          <p:cNvPicPr>
            <a:picLocks noChangeAspect="1" noChangeArrowheads="1"/>
          </p:cNvPicPr>
          <p:nvPr/>
        </p:nvPicPr>
        <p:blipFill>
          <a:blip r:embed="rId4"/>
          <a:srcRect/>
          <a:stretch>
            <a:fillRect/>
          </a:stretch>
        </p:blipFill>
        <p:spPr bwMode="auto">
          <a:xfrm>
            <a:off x="5943600" y="685800"/>
            <a:ext cx="3004408" cy="5265700"/>
          </a:xfrm>
          <a:prstGeom prst="rect">
            <a:avLst/>
          </a:prstGeom>
          <a:noFill/>
          <a:ln w="9525">
            <a:noFill/>
            <a:miter lim="800000"/>
            <a:headEnd/>
            <a:tailEnd/>
          </a:ln>
        </p:spPr>
      </p:pic>
      <p:sp>
        <p:nvSpPr>
          <p:cNvPr id="575503" name="Line 14"/>
          <p:cNvSpPr>
            <a:spLocks noChangeShapeType="1"/>
          </p:cNvSpPr>
          <p:nvPr/>
        </p:nvSpPr>
        <p:spPr bwMode="auto">
          <a:xfrm flipV="1">
            <a:off x="4876801" y="2971800"/>
            <a:ext cx="2133600" cy="381000"/>
          </a:xfrm>
          <a:prstGeom prst="line">
            <a:avLst/>
          </a:prstGeom>
          <a:noFill/>
          <a:ln w="57150">
            <a:solidFill>
              <a:srgbClr val="FF0000"/>
            </a:solidFill>
            <a:round/>
            <a:headEnd/>
            <a:tailEnd type="triangle" w="med" len="med"/>
          </a:ln>
        </p:spPr>
        <p:txBody>
          <a:bodyPr lIns="91407" tIns="45704" rIns="91407" bIns="45704">
            <a:prstTxWarp prst="textNoShape">
              <a:avLst/>
            </a:prstTxWarp>
          </a:bodyPr>
          <a:lstStyle/>
          <a:p>
            <a:endParaRPr lang="en-US"/>
          </a:p>
        </p:txBody>
      </p:sp>
      <p:sp>
        <p:nvSpPr>
          <p:cNvPr id="575504" name="Text Box 15"/>
          <p:cNvSpPr txBox="1">
            <a:spLocks noChangeArrowheads="1"/>
          </p:cNvSpPr>
          <p:nvPr/>
        </p:nvSpPr>
        <p:spPr bwMode="auto">
          <a:xfrm>
            <a:off x="685801" y="1066804"/>
            <a:ext cx="3216275" cy="646298"/>
          </a:xfrm>
          <a:prstGeom prst="rect">
            <a:avLst/>
          </a:prstGeom>
          <a:noFill/>
          <a:ln w="9525">
            <a:noFill/>
            <a:miter lim="800000"/>
            <a:headEnd/>
            <a:tailEnd/>
          </a:ln>
        </p:spPr>
        <p:txBody>
          <a:bodyPr lIns="91407" tIns="45704" rIns="91407" bIns="45704">
            <a:prstTxWarp prst="textNoShape">
              <a:avLst/>
            </a:prstTxWarp>
            <a:spAutoFit/>
          </a:bodyPr>
          <a:lstStyle/>
          <a:p>
            <a:r>
              <a:rPr lang="en-US" dirty="0">
                <a:solidFill>
                  <a:schemeClr val="tx1"/>
                </a:solidFill>
              </a:rPr>
              <a:t>Mechanical Interface of </a:t>
            </a:r>
            <a:r>
              <a:rPr lang="en-US" dirty="0" err="1">
                <a:solidFill>
                  <a:schemeClr val="tx1"/>
                </a:solidFill>
              </a:rPr>
              <a:t>DECam</a:t>
            </a:r>
            <a:r>
              <a:rPr lang="en-US" dirty="0">
                <a:solidFill>
                  <a:schemeClr val="tx1"/>
                </a:solidFill>
              </a:rPr>
              <a:t> Project to the Blanco</a:t>
            </a:r>
          </a:p>
        </p:txBody>
      </p:sp>
      <p:sp>
        <p:nvSpPr>
          <p:cNvPr id="575505" name="Line 16"/>
          <p:cNvSpPr>
            <a:spLocks noChangeShapeType="1"/>
          </p:cNvSpPr>
          <p:nvPr/>
        </p:nvSpPr>
        <p:spPr bwMode="auto">
          <a:xfrm flipH="1">
            <a:off x="1371600" y="1676401"/>
            <a:ext cx="304800" cy="533400"/>
          </a:xfrm>
          <a:prstGeom prst="line">
            <a:avLst/>
          </a:prstGeom>
          <a:noFill/>
          <a:ln w="38100">
            <a:solidFill>
              <a:srgbClr val="FF0000"/>
            </a:solidFill>
            <a:round/>
            <a:headEnd/>
            <a:tailEnd type="triangle" w="med" len="med"/>
          </a:ln>
        </p:spPr>
        <p:txBody>
          <a:bodyPr lIns="91407" tIns="45704" rIns="91407" bIns="45704">
            <a:prstTxWarp prst="textNoShape">
              <a:avLst/>
            </a:prstTxWarp>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0" name="Rectangle 17"/>
          <p:cNvSpPr>
            <a:spLocks/>
          </p:cNvSpPr>
          <p:nvPr/>
        </p:nvSpPr>
        <p:spPr bwMode="auto">
          <a:xfrm>
            <a:off x="381000" y="990601"/>
            <a:ext cx="5105400" cy="5334000"/>
          </a:xfrm>
          <a:prstGeom prst="rect">
            <a:avLst/>
          </a:prstGeom>
          <a:solidFill>
            <a:srgbClr val="BBE0E3"/>
          </a:solidFill>
          <a:ln w="12700">
            <a:solidFill>
              <a:srgbClr val="000000"/>
            </a:solidFill>
            <a:miter lim="800000"/>
            <a:headEnd/>
            <a:tailEnd/>
          </a:ln>
        </p:spPr>
        <p:txBody>
          <a:bodyPr wrap="none" lIns="91407" tIns="45704" rIns="91407" bIns="45704" anchor="ctr">
            <a:prstTxWarp prst="textNoShape">
              <a:avLst/>
            </a:prstTxWarp>
          </a:bodyPr>
          <a:lstStyle/>
          <a:p>
            <a:endParaRPr lang="en-US"/>
          </a:p>
        </p:txBody>
      </p:sp>
      <p:pic>
        <p:nvPicPr>
          <p:cNvPr id="19" name="Picture 4" descr="pf  cage 1"/>
          <p:cNvPicPr>
            <a:picLocks noChangeAspect="1" noChangeArrowheads="1"/>
          </p:cNvPicPr>
          <p:nvPr/>
        </p:nvPicPr>
        <p:blipFill>
          <a:blip r:embed="rId3"/>
          <a:srcRect/>
          <a:stretch>
            <a:fillRect/>
          </a:stretch>
        </p:blipFill>
        <p:spPr bwMode="auto">
          <a:xfrm>
            <a:off x="685800" y="2133601"/>
            <a:ext cx="4364678" cy="3048000"/>
          </a:xfrm>
          <a:prstGeom prst="rect">
            <a:avLst/>
          </a:prstGeom>
          <a:solidFill>
            <a:schemeClr val="bg1"/>
          </a:solidFill>
          <a:ln w="9525">
            <a:noFill/>
            <a:miter lim="800000"/>
            <a:headEnd/>
            <a:tailEnd/>
          </a:ln>
        </p:spPr>
      </p:pic>
      <p:sp>
        <p:nvSpPr>
          <p:cNvPr id="575492" name="Rectangle 3"/>
          <p:cNvSpPr>
            <a:spLocks noGrp="1" noChangeArrowheads="1"/>
          </p:cNvSpPr>
          <p:nvPr>
            <p:ph type="ctrTitle"/>
          </p:nvPr>
        </p:nvSpPr>
        <p:spPr>
          <a:xfrm>
            <a:off x="685800" y="-381000"/>
            <a:ext cx="7772400" cy="1143000"/>
          </a:xfrm>
        </p:spPr>
        <p:txBody>
          <a:bodyPr/>
          <a:lstStyle/>
          <a:p>
            <a:pPr eaLnBrk="1"/>
            <a:r>
              <a:rPr lang="en-US" dirty="0" smtClean="0">
                <a:solidFill>
                  <a:srgbClr val="FFFFCC"/>
                </a:solidFill>
                <a:latin typeface="Avenir Book"/>
                <a:ea typeface="ＭＳ Ｐゴシック" pitchFamily="27" charset="-128"/>
                <a:cs typeface="Avenir Book"/>
              </a:rPr>
              <a:t>Dark Energy Camera</a:t>
            </a:r>
            <a:endParaRPr lang="en-US" dirty="0">
              <a:solidFill>
                <a:srgbClr val="FFFFCC"/>
              </a:solidFill>
              <a:latin typeface="Avenir Book"/>
              <a:ea typeface="ＭＳ Ｐゴシック" pitchFamily="27" charset="-128"/>
              <a:cs typeface="Avenir Book"/>
            </a:endParaRPr>
          </a:p>
        </p:txBody>
      </p:sp>
      <p:sp>
        <p:nvSpPr>
          <p:cNvPr id="575493" name="Text Box 4"/>
          <p:cNvSpPr txBox="1">
            <a:spLocks noChangeArrowheads="1"/>
          </p:cNvSpPr>
          <p:nvPr/>
        </p:nvSpPr>
        <p:spPr bwMode="auto">
          <a:xfrm>
            <a:off x="2133602" y="5232738"/>
            <a:ext cx="1295400" cy="1015663"/>
          </a:xfrm>
          <a:prstGeom prst="rect">
            <a:avLst/>
          </a:prstGeom>
          <a:noFill/>
          <a:ln w="9525">
            <a:noFill/>
            <a:miter lim="800000"/>
            <a:headEnd/>
            <a:tailEnd/>
          </a:ln>
        </p:spPr>
        <p:txBody>
          <a:bodyPr wrap="square" lIns="91407" tIns="45704" rIns="91407" bIns="45704">
            <a:prstTxWarp prst="textNoShape">
              <a:avLst/>
            </a:prstTxWarp>
            <a:spAutoFit/>
          </a:bodyPr>
          <a:lstStyle/>
          <a:p>
            <a:r>
              <a:rPr lang="en-US" sz="2000" dirty="0" smtClean="0">
                <a:solidFill>
                  <a:schemeClr val="tx1"/>
                </a:solidFill>
              </a:rPr>
              <a:t>Hexapod: optical alignment</a:t>
            </a:r>
            <a:endParaRPr lang="en-US" sz="2000" dirty="0">
              <a:solidFill>
                <a:schemeClr val="tx1"/>
              </a:solidFill>
            </a:endParaRPr>
          </a:p>
        </p:txBody>
      </p:sp>
      <p:sp>
        <p:nvSpPr>
          <p:cNvPr id="575494" name="Text Box 5"/>
          <p:cNvSpPr txBox="1">
            <a:spLocks noChangeArrowheads="1"/>
          </p:cNvSpPr>
          <p:nvPr/>
        </p:nvSpPr>
        <p:spPr bwMode="auto">
          <a:xfrm>
            <a:off x="631828" y="5257803"/>
            <a:ext cx="1261817" cy="1015630"/>
          </a:xfrm>
          <a:prstGeom prst="rect">
            <a:avLst/>
          </a:prstGeom>
          <a:noFill/>
          <a:ln w="9525">
            <a:noFill/>
            <a:miter lim="800000"/>
            <a:headEnd/>
            <a:tailEnd/>
          </a:ln>
        </p:spPr>
        <p:txBody>
          <a:bodyPr wrap="none" lIns="91407" tIns="45704" rIns="91407" bIns="45704">
            <a:prstTxWarp prst="textNoShape">
              <a:avLst/>
            </a:prstTxWarp>
            <a:spAutoFit/>
          </a:bodyPr>
          <a:lstStyle/>
          <a:p>
            <a:r>
              <a:rPr lang="en-US" sz="2000" dirty="0" smtClean="0">
                <a:solidFill>
                  <a:schemeClr val="tx1"/>
                </a:solidFill>
              </a:rPr>
              <a:t>Optical </a:t>
            </a:r>
          </a:p>
          <a:p>
            <a:r>
              <a:rPr lang="en-US" sz="2000" dirty="0" smtClean="0">
                <a:solidFill>
                  <a:schemeClr val="tx1"/>
                </a:solidFill>
              </a:rPr>
              <a:t>Corrector </a:t>
            </a:r>
            <a:endParaRPr lang="en-US" sz="2000" dirty="0">
              <a:solidFill>
                <a:schemeClr val="tx1"/>
              </a:solidFill>
            </a:endParaRPr>
          </a:p>
          <a:p>
            <a:r>
              <a:rPr lang="en-US" sz="2000" dirty="0">
                <a:solidFill>
                  <a:schemeClr val="tx1"/>
                </a:solidFill>
              </a:rPr>
              <a:t>Lenses</a:t>
            </a:r>
          </a:p>
        </p:txBody>
      </p:sp>
      <p:sp>
        <p:nvSpPr>
          <p:cNvPr id="575495" name="Line 6"/>
          <p:cNvSpPr>
            <a:spLocks noChangeShapeType="1"/>
          </p:cNvSpPr>
          <p:nvPr/>
        </p:nvSpPr>
        <p:spPr bwMode="auto">
          <a:xfrm flipH="1" flipV="1">
            <a:off x="3733801" y="4267201"/>
            <a:ext cx="533400" cy="1066800"/>
          </a:xfrm>
          <a:prstGeom prst="line">
            <a:avLst/>
          </a:prstGeom>
          <a:noFill/>
          <a:ln w="38100">
            <a:solidFill>
              <a:srgbClr val="FF0000"/>
            </a:solidFill>
            <a:round/>
            <a:headEnd/>
            <a:tailEnd type="triangle" w="med" len="med"/>
          </a:ln>
        </p:spPr>
        <p:txBody>
          <a:bodyPr lIns="91407" tIns="45704" rIns="91407" bIns="45704">
            <a:prstTxWarp prst="textNoShape">
              <a:avLst/>
            </a:prstTxWarp>
          </a:bodyPr>
          <a:lstStyle/>
          <a:p>
            <a:endParaRPr lang="en-US"/>
          </a:p>
        </p:txBody>
      </p:sp>
      <p:sp>
        <p:nvSpPr>
          <p:cNvPr id="575496" name="Line 7"/>
          <p:cNvSpPr>
            <a:spLocks noChangeShapeType="1"/>
          </p:cNvSpPr>
          <p:nvPr/>
        </p:nvSpPr>
        <p:spPr bwMode="auto">
          <a:xfrm flipV="1">
            <a:off x="2743200" y="4419600"/>
            <a:ext cx="152400" cy="838200"/>
          </a:xfrm>
          <a:prstGeom prst="line">
            <a:avLst/>
          </a:prstGeom>
          <a:noFill/>
          <a:ln w="38100">
            <a:solidFill>
              <a:srgbClr val="FF0000"/>
            </a:solidFill>
            <a:round/>
            <a:headEnd/>
            <a:tailEnd type="triangle" w="med" len="med"/>
          </a:ln>
        </p:spPr>
        <p:txBody>
          <a:bodyPr lIns="91407" tIns="45704" rIns="91407" bIns="45704">
            <a:prstTxWarp prst="textNoShape">
              <a:avLst/>
            </a:prstTxWarp>
          </a:bodyPr>
          <a:lstStyle/>
          <a:p>
            <a:endParaRPr lang="en-US"/>
          </a:p>
        </p:txBody>
      </p:sp>
      <p:sp>
        <p:nvSpPr>
          <p:cNvPr id="575497" name="Line 8"/>
          <p:cNvSpPr>
            <a:spLocks noChangeShapeType="1"/>
          </p:cNvSpPr>
          <p:nvPr/>
        </p:nvSpPr>
        <p:spPr bwMode="auto">
          <a:xfrm flipV="1">
            <a:off x="1066800" y="4191000"/>
            <a:ext cx="990600" cy="1143000"/>
          </a:xfrm>
          <a:prstGeom prst="line">
            <a:avLst/>
          </a:prstGeom>
          <a:noFill/>
          <a:ln w="38100">
            <a:solidFill>
              <a:srgbClr val="FF0000"/>
            </a:solidFill>
            <a:round/>
            <a:headEnd/>
            <a:tailEnd type="triangle" w="med" len="med"/>
          </a:ln>
        </p:spPr>
        <p:txBody>
          <a:bodyPr lIns="91407" tIns="45704" rIns="91407" bIns="45704">
            <a:prstTxWarp prst="textNoShape">
              <a:avLst/>
            </a:prstTxWarp>
          </a:bodyPr>
          <a:lstStyle/>
          <a:p>
            <a:endParaRPr lang="en-US"/>
          </a:p>
        </p:txBody>
      </p:sp>
      <p:sp>
        <p:nvSpPr>
          <p:cNvPr id="575499" name="Text Box 10"/>
          <p:cNvSpPr txBox="1">
            <a:spLocks noChangeArrowheads="1"/>
          </p:cNvSpPr>
          <p:nvPr/>
        </p:nvSpPr>
        <p:spPr bwMode="auto">
          <a:xfrm>
            <a:off x="4191004" y="1066800"/>
            <a:ext cx="1154291" cy="707854"/>
          </a:xfrm>
          <a:prstGeom prst="rect">
            <a:avLst/>
          </a:prstGeom>
          <a:noFill/>
          <a:ln w="9525">
            <a:noFill/>
            <a:miter lim="800000"/>
            <a:headEnd/>
            <a:tailEnd/>
          </a:ln>
        </p:spPr>
        <p:txBody>
          <a:bodyPr wrap="none" lIns="91407" tIns="45704" rIns="91407" bIns="45704">
            <a:prstTxWarp prst="textNoShape">
              <a:avLst/>
            </a:prstTxWarp>
            <a:spAutoFit/>
          </a:bodyPr>
          <a:lstStyle/>
          <a:p>
            <a:pPr defTabSz="828378" eaLnBrk="0" hangingPunct="0"/>
            <a:r>
              <a:rPr lang="en-US" sz="2000" dirty="0"/>
              <a:t>CCD</a:t>
            </a:r>
          </a:p>
          <a:p>
            <a:pPr defTabSz="828378" eaLnBrk="0" hangingPunct="0"/>
            <a:r>
              <a:rPr lang="en-US" sz="2000" dirty="0"/>
              <a:t>Readout</a:t>
            </a:r>
          </a:p>
        </p:txBody>
      </p:sp>
      <p:sp>
        <p:nvSpPr>
          <p:cNvPr id="575500" name="Text Box 11"/>
          <p:cNvSpPr txBox="1">
            <a:spLocks noChangeArrowheads="1"/>
          </p:cNvSpPr>
          <p:nvPr/>
        </p:nvSpPr>
        <p:spPr bwMode="auto">
          <a:xfrm>
            <a:off x="4038602" y="5318126"/>
            <a:ext cx="1125111" cy="707854"/>
          </a:xfrm>
          <a:prstGeom prst="rect">
            <a:avLst/>
          </a:prstGeom>
          <a:noFill/>
          <a:ln w="9525">
            <a:noFill/>
            <a:miter lim="800000"/>
            <a:headEnd/>
            <a:tailEnd/>
          </a:ln>
        </p:spPr>
        <p:txBody>
          <a:bodyPr wrap="none" lIns="91407" tIns="45704" rIns="91407" bIns="45704">
            <a:prstTxWarp prst="textNoShape">
              <a:avLst/>
            </a:prstTxWarp>
            <a:spAutoFit/>
          </a:bodyPr>
          <a:lstStyle/>
          <a:p>
            <a:pPr defTabSz="828378" eaLnBrk="0" hangingPunct="0"/>
            <a:r>
              <a:rPr lang="en-US" sz="2000" dirty="0" smtClean="0"/>
              <a:t>Filters &amp; </a:t>
            </a:r>
            <a:endParaRPr lang="en-US" sz="2000" dirty="0"/>
          </a:p>
          <a:p>
            <a:pPr defTabSz="828378" eaLnBrk="0" hangingPunct="0"/>
            <a:r>
              <a:rPr lang="en-US" sz="2000" dirty="0"/>
              <a:t>Shutter</a:t>
            </a:r>
          </a:p>
        </p:txBody>
      </p:sp>
      <p:sp>
        <p:nvSpPr>
          <p:cNvPr id="575501" name="Line 12"/>
          <p:cNvSpPr>
            <a:spLocks noChangeShapeType="1"/>
          </p:cNvSpPr>
          <p:nvPr/>
        </p:nvSpPr>
        <p:spPr bwMode="auto">
          <a:xfrm flipH="1">
            <a:off x="3962401" y="1752600"/>
            <a:ext cx="533400" cy="762000"/>
          </a:xfrm>
          <a:prstGeom prst="line">
            <a:avLst/>
          </a:prstGeom>
          <a:noFill/>
          <a:ln w="38100">
            <a:solidFill>
              <a:srgbClr val="FF0000"/>
            </a:solidFill>
            <a:round/>
            <a:headEnd/>
            <a:tailEnd type="triangle" w="med" len="med"/>
          </a:ln>
        </p:spPr>
        <p:txBody>
          <a:bodyPr lIns="91407" tIns="45704" rIns="91407" bIns="45704">
            <a:prstTxWarp prst="textNoShape">
              <a:avLst/>
            </a:prstTxWarp>
          </a:bodyPr>
          <a:lstStyle/>
          <a:p>
            <a:endParaRPr lang="en-US"/>
          </a:p>
        </p:txBody>
      </p:sp>
      <p:pic>
        <p:nvPicPr>
          <p:cNvPr id="575502" name="Picture 13" descr="Blanco2"/>
          <p:cNvPicPr>
            <a:picLocks noChangeAspect="1" noChangeArrowheads="1"/>
          </p:cNvPicPr>
          <p:nvPr/>
        </p:nvPicPr>
        <p:blipFill>
          <a:blip r:embed="rId4"/>
          <a:srcRect/>
          <a:stretch>
            <a:fillRect/>
          </a:stretch>
        </p:blipFill>
        <p:spPr bwMode="auto">
          <a:xfrm>
            <a:off x="5943600" y="685800"/>
            <a:ext cx="3004408" cy="5265700"/>
          </a:xfrm>
          <a:prstGeom prst="rect">
            <a:avLst/>
          </a:prstGeom>
          <a:noFill/>
          <a:ln w="9525">
            <a:noFill/>
            <a:miter lim="800000"/>
            <a:headEnd/>
            <a:tailEnd/>
          </a:ln>
        </p:spPr>
      </p:pic>
      <p:sp>
        <p:nvSpPr>
          <p:cNvPr id="575503" name="Line 14"/>
          <p:cNvSpPr>
            <a:spLocks noChangeShapeType="1"/>
          </p:cNvSpPr>
          <p:nvPr/>
        </p:nvSpPr>
        <p:spPr bwMode="auto">
          <a:xfrm flipV="1">
            <a:off x="4876801" y="2971800"/>
            <a:ext cx="2133600" cy="381000"/>
          </a:xfrm>
          <a:prstGeom prst="line">
            <a:avLst/>
          </a:prstGeom>
          <a:noFill/>
          <a:ln w="57150">
            <a:solidFill>
              <a:srgbClr val="FF0000"/>
            </a:solidFill>
            <a:round/>
            <a:headEnd/>
            <a:tailEnd type="triangle" w="med" len="med"/>
          </a:ln>
        </p:spPr>
        <p:txBody>
          <a:bodyPr lIns="91407" tIns="45704" rIns="91407" bIns="45704">
            <a:prstTxWarp prst="textNoShape">
              <a:avLst/>
            </a:prstTxWarp>
          </a:bodyPr>
          <a:lstStyle/>
          <a:p>
            <a:endParaRPr lang="en-US"/>
          </a:p>
        </p:txBody>
      </p:sp>
      <p:sp>
        <p:nvSpPr>
          <p:cNvPr id="575504" name="Text Box 15"/>
          <p:cNvSpPr txBox="1">
            <a:spLocks noChangeArrowheads="1"/>
          </p:cNvSpPr>
          <p:nvPr/>
        </p:nvSpPr>
        <p:spPr bwMode="auto">
          <a:xfrm>
            <a:off x="685801" y="1066804"/>
            <a:ext cx="3216275" cy="646298"/>
          </a:xfrm>
          <a:prstGeom prst="rect">
            <a:avLst/>
          </a:prstGeom>
          <a:noFill/>
          <a:ln w="9525">
            <a:noFill/>
            <a:miter lim="800000"/>
            <a:headEnd/>
            <a:tailEnd/>
          </a:ln>
        </p:spPr>
        <p:txBody>
          <a:bodyPr lIns="91407" tIns="45704" rIns="91407" bIns="45704">
            <a:prstTxWarp prst="textNoShape">
              <a:avLst/>
            </a:prstTxWarp>
            <a:spAutoFit/>
          </a:bodyPr>
          <a:lstStyle/>
          <a:p>
            <a:r>
              <a:rPr lang="en-US" dirty="0">
                <a:solidFill>
                  <a:schemeClr val="tx1"/>
                </a:solidFill>
              </a:rPr>
              <a:t>Mechanical Interface of </a:t>
            </a:r>
            <a:r>
              <a:rPr lang="en-US" dirty="0" err="1">
                <a:solidFill>
                  <a:schemeClr val="tx1"/>
                </a:solidFill>
              </a:rPr>
              <a:t>DECam</a:t>
            </a:r>
            <a:r>
              <a:rPr lang="en-US" dirty="0">
                <a:solidFill>
                  <a:schemeClr val="tx1"/>
                </a:solidFill>
              </a:rPr>
              <a:t> Project to the Blanco</a:t>
            </a:r>
          </a:p>
        </p:txBody>
      </p:sp>
      <p:sp>
        <p:nvSpPr>
          <p:cNvPr id="575505" name="Line 16"/>
          <p:cNvSpPr>
            <a:spLocks noChangeShapeType="1"/>
          </p:cNvSpPr>
          <p:nvPr/>
        </p:nvSpPr>
        <p:spPr bwMode="auto">
          <a:xfrm flipH="1">
            <a:off x="1371600" y="1676401"/>
            <a:ext cx="304800" cy="533400"/>
          </a:xfrm>
          <a:prstGeom prst="line">
            <a:avLst/>
          </a:prstGeom>
          <a:noFill/>
          <a:ln w="38100">
            <a:solidFill>
              <a:srgbClr val="FF0000"/>
            </a:solidFill>
            <a:round/>
            <a:headEnd/>
            <a:tailEnd type="triangle" w="med" len="med"/>
          </a:ln>
        </p:spPr>
        <p:txBody>
          <a:bodyPr lIns="91407" tIns="45704" rIns="91407" bIns="45704">
            <a:prstTxWarp prst="textNoShape">
              <a:avLst/>
            </a:prstTxWarp>
          </a:bodyPr>
          <a:lstStyle/>
          <a:p>
            <a:endParaRPr lang="en-US"/>
          </a:p>
        </p:txBody>
      </p:sp>
      <p:pic>
        <p:nvPicPr>
          <p:cNvPr id="18" name="Picture 17" descr="11-0035-08D.jpg"/>
          <p:cNvPicPr>
            <a:picLocks noChangeAspect="1"/>
          </p:cNvPicPr>
          <p:nvPr/>
        </p:nvPicPr>
        <p:blipFill>
          <a:blip r:embed="rId5"/>
          <a:stretch>
            <a:fillRect/>
          </a:stretch>
        </p:blipFill>
        <p:spPr>
          <a:xfrm>
            <a:off x="1143000" y="533400"/>
            <a:ext cx="4572000" cy="6858000"/>
          </a:xfrm>
          <a:prstGeom prst="rect">
            <a:avLst/>
          </a:prstGeom>
        </p:spPr>
      </p:pic>
      <p:sp>
        <p:nvSpPr>
          <p:cNvPr id="20" name="Rectangle 19"/>
          <p:cNvSpPr/>
          <p:nvPr/>
        </p:nvSpPr>
        <p:spPr>
          <a:xfrm>
            <a:off x="6172200" y="5842370"/>
            <a:ext cx="3048000" cy="1015630"/>
          </a:xfrm>
          <a:prstGeom prst="rect">
            <a:avLst/>
          </a:prstGeom>
        </p:spPr>
        <p:txBody>
          <a:bodyPr wrap="square" lIns="91407" tIns="45704" rIns="91407" bIns="45704">
            <a:spAutoFit/>
          </a:bodyPr>
          <a:lstStyle/>
          <a:p>
            <a:r>
              <a:rPr lang="en-US" sz="2000" dirty="0" err="1" smtClean="0">
                <a:solidFill>
                  <a:srgbClr val="FFFFCC"/>
                </a:solidFill>
                <a:latin typeface="Avenir Book"/>
                <a:cs typeface="Avenir Book"/>
              </a:rPr>
              <a:t>DECam</a:t>
            </a:r>
            <a:r>
              <a:rPr lang="en-US" sz="2000" dirty="0" smtClean="0">
                <a:solidFill>
                  <a:srgbClr val="FFFFCC"/>
                </a:solidFill>
                <a:latin typeface="Avenir Book"/>
                <a:cs typeface="Avenir Book"/>
              </a:rPr>
              <a:t> mounted on </a:t>
            </a:r>
          </a:p>
          <a:p>
            <a:r>
              <a:rPr lang="en-US" sz="2000" dirty="0" smtClean="0">
                <a:solidFill>
                  <a:srgbClr val="FFFFCC"/>
                </a:solidFill>
                <a:latin typeface="Avenir Book"/>
                <a:cs typeface="Avenir Book"/>
              </a:rPr>
              <a:t>Telescope Simulator </a:t>
            </a:r>
          </a:p>
          <a:p>
            <a:r>
              <a:rPr lang="en-US" sz="2000" dirty="0" smtClean="0">
                <a:solidFill>
                  <a:srgbClr val="FFFFCC"/>
                </a:solidFill>
                <a:latin typeface="Avenir Book"/>
                <a:cs typeface="Avenir Book"/>
              </a:rPr>
              <a:t>at </a:t>
            </a:r>
            <a:r>
              <a:rPr lang="en-US" sz="2000" dirty="0" err="1" smtClean="0">
                <a:solidFill>
                  <a:srgbClr val="FFFFCC"/>
                </a:solidFill>
                <a:latin typeface="Avenir Book"/>
                <a:cs typeface="Avenir Book"/>
              </a:rPr>
              <a:t>Fermilab</a:t>
            </a:r>
            <a:r>
              <a:rPr lang="en-US" sz="2000" dirty="0" smtClean="0">
                <a:solidFill>
                  <a:srgbClr val="FFFFCC"/>
                </a:solidFill>
                <a:latin typeface="Avenir Book"/>
                <a:cs typeface="Avenir Book"/>
              </a:rPr>
              <a:t> in early 2011</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3000"/>
                                        <p:tgtEl>
                                          <p:spTgt spid="18"/>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77539" name="Rectangle 2"/>
          <p:cNvSpPr>
            <a:spLocks noGrp="1" noChangeArrowheads="1"/>
          </p:cNvSpPr>
          <p:nvPr>
            <p:ph type="ctrTitle"/>
          </p:nvPr>
        </p:nvSpPr>
        <p:spPr>
          <a:xfrm>
            <a:off x="609600" y="-304800"/>
            <a:ext cx="7772400" cy="1143000"/>
          </a:xfrm>
        </p:spPr>
        <p:txBody>
          <a:bodyPr/>
          <a:lstStyle/>
          <a:p>
            <a:pPr eaLnBrk="1" hangingPunct="1"/>
            <a:r>
              <a:rPr lang="en-US" dirty="0" err="1" smtClean="0">
                <a:solidFill>
                  <a:srgbClr val="FFFFCC"/>
                </a:solidFill>
                <a:latin typeface="Avenir Book"/>
                <a:cs typeface="Avenir Book"/>
              </a:rPr>
              <a:t>DECam</a:t>
            </a:r>
            <a:r>
              <a:rPr lang="en-US" dirty="0" smtClean="0">
                <a:solidFill>
                  <a:srgbClr val="FFFFCC"/>
                </a:solidFill>
                <a:latin typeface="Avenir Book"/>
                <a:cs typeface="Avenir Book"/>
              </a:rPr>
              <a:t> </a:t>
            </a:r>
            <a:r>
              <a:rPr lang="en-US" dirty="0" err="1">
                <a:solidFill>
                  <a:srgbClr val="FFFFCC"/>
                </a:solidFill>
                <a:latin typeface="Avenir Book"/>
                <a:cs typeface="Avenir Book"/>
              </a:rPr>
              <a:t>CCDs</a:t>
            </a:r>
            <a:endParaRPr lang="en-US" dirty="0">
              <a:solidFill>
                <a:srgbClr val="FFFFCC"/>
              </a:solidFill>
              <a:latin typeface="Avenir Book"/>
              <a:cs typeface="Avenir Book"/>
            </a:endParaRPr>
          </a:p>
        </p:txBody>
      </p:sp>
      <p:sp>
        <p:nvSpPr>
          <p:cNvPr id="577541" name="Rectangle 4"/>
          <p:cNvSpPr>
            <a:spLocks noGrp="1" noChangeArrowheads="1"/>
          </p:cNvSpPr>
          <p:nvPr>
            <p:ph type="body" sz="quarter" idx="10"/>
          </p:nvPr>
        </p:nvSpPr>
        <p:spPr>
          <a:xfrm>
            <a:off x="-76200" y="1143000"/>
            <a:ext cx="6477000" cy="2895600"/>
          </a:xfrm>
        </p:spPr>
        <p:txBody>
          <a:bodyPr/>
          <a:lstStyle/>
          <a:p>
            <a:pPr marL="353887" indent="-314213" eaLnBrk="1" hangingPunct="1"/>
            <a:r>
              <a:rPr lang="en-US" sz="2000" dirty="0">
                <a:solidFill>
                  <a:srgbClr val="FFFFCC"/>
                </a:solidFill>
                <a:latin typeface="Avenir Book"/>
                <a:cs typeface="Avenir Book"/>
              </a:rPr>
              <a:t>62 2kx4k fully depleted CCDs:</a:t>
            </a:r>
            <a:r>
              <a:rPr lang="en-US" sz="2000" dirty="0" smtClean="0">
                <a:solidFill>
                  <a:srgbClr val="FFFFCC"/>
                </a:solidFill>
                <a:latin typeface="Avenir Book"/>
                <a:cs typeface="Avenir Book"/>
              </a:rPr>
              <a:t> 520 </a:t>
            </a:r>
            <a:r>
              <a:rPr lang="en-US" sz="2000" dirty="0">
                <a:solidFill>
                  <a:srgbClr val="FFFFCC"/>
                </a:solidFill>
                <a:latin typeface="Avenir Book"/>
                <a:cs typeface="Avenir Book"/>
              </a:rPr>
              <a:t>Megapixels, 250 micron thick, 15 micron (</a:t>
            </a:r>
            <a:r>
              <a:rPr lang="en-US" sz="2000" dirty="0" smtClean="0">
                <a:solidFill>
                  <a:srgbClr val="FFFFCC"/>
                </a:solidFill>
                <a:latin typeface="Avenir Book"/>
                <a:cs typeface="Avenir Book"/>
              </a:rPr>
              <a:t>0.264”</a:t>
            </a:r>
            <a:r>
              <a:rPr lang="en-US" sz="2000" dirty="0">
                <a:solidFill>
                  <a:srgbClr val="FFFFCC"/>
                </a:solidFill>
                <a:latin typeface="Avenir Book"/>
                <a:cs typeface="Avenir Book"/>
              </a:rPr>
              <a:t>) pixel size</a:t>
            </a:r>
          </a:p>
          <a:p>
            <a:pPr marL="353887" indent="-314213" eaLnBrk="1" hangingPunct="1"/>
            <a:r>
              <a:rPr lang="en-US" sz="2000" dirty="0">
                <a:solidFill>
                  <a:srgbClr val="FFFFCC"/>
                </a:solidFill>
                <a:latin typeface="Avenir Book"/>
                <a:cs typeface="Avenir Book"/>
              </a:rPr>
              <a:t>12 2kx2k guide and focus chips</a:t>
            </a:r>
          </a:p>
          <a:p>
            <a:pPr marL="353887" indent="-314213" eaLnBrk="1" hangingPunct="1"/>
            <a:r>
              <a:rPr lang="en-US" sz="2000" dirty="0">
                <a:solidFill>
                  <a:srgbClr val="FFFFCC"/>
                </a:solidFill>
                <a:latin typeface="Avenir Book"/>
                <a:cs typeface="Avenir Book"/>
              </a:rPr>
              <a:t>Excellent red </a:t>
            </a:r>
            <a:r>
              <a:rPr lang="en-US" sz="2000" dirty="0" smtClean="0">
                <a:solidFill>
                  <a:srgbClr val="FFFFCC"/>
                </a:solidFill>
                <a:latin typeface="Avenir Book"/>
                <a:cs typeface="Avenir Book"/>
              </a:rPr>
              <a:t>sensitivity</a:t>
            </a:r>
          </a:p>
          <a:p>
            <a:pPr marL="353887" indent="-314213" eaLnBrk="1" hangingPunct="1"/>
            <a:r>
              <a:rPr lang="en-US" sz="2000" dirty="0" smtClean="0">
                <a:solidFill>
                  <a:srgbClr val="FFFFCC"/>
                </a:solidFill>
                <a:latin typeface="Avenir Book"/>
                <a:cs typeface="Avenir Book"/>
              </a:rPr>
              <a:t>Developed by LBNL, packaged and tested at FNAL</a:t>
            </a:r>
          </a:p>
          <a:p>
            <a:pPr marL="353887" indent="-314213" eaLnBrk="1" hangingPunct="1"/>
            <a:r>
              <a:rPr lang="en-US" sz="2000" dirty="0" smtClean="0">
                <a:solidFill>
                  <a:srgbClr val="FFFFCC"/>
                </a:solidFill>
                <a:latin typeface="Avenir Book"/>
                <a:cs typeface="Avenir Book"/>
              </a:rPr>
              <a:t>Total 570 Megapixels</a:t>
            </a:r>
          </a:p>
          <a:p>
            <a:pPr marL="353887" indent="-314213" eaLnBrk="1" hangingPunct="1">
              <a:buNone/>
            </a:pPr>
            <a:endParaRPr lang="en-US" sz="1800" dirty="0"/>
          </a:p>
        </p:txBody>
      </p:sp>
      <p:pic>
        <p:nvPicPr>
          <p:cNvPr id="577540" name="Picture 3"/>
          <p:cNvPicPr>
            <a:picLocks noChangeAspect="1" noChangeArrowheads="1"/>
          </p:cNvPicPr>
          <p:nvPr/>
        </p:nvPicPr>
        <p:blipFill>
          <a:blip r:embed="rId4"/>
          <a:srcRect/>
          <a:stretch>
            <a:fillRect/>
          </a:stretch>
        </p:blipFill>
        <p:spPr bwMode="auto">
          <a:xfrm>
            <a:off x="6400800" y="152401"/>
            <a:ext cx="2514600" cy="2039970"/>
          </a:xfrm>
          <a:prstGeom prst="rect">
            <a:avLst/>
          </a:prstGeom>
          <a:noFill/>
          <a:ln w="9525">
            <a:noFill/>
            <a:miter lim="800000"/>
            <a:headEnd/>
            <a:tailEnd/>
          </a:ln>
        </p:spPr>
      </p:pic>
      <p:pic>
        <p:nvPicPr>
          <p:cNvPr id="577542" name="Picture 2"/>
          <p:cNvPicPr>
            <a:picLocks noChangeAspect="1" noChangeArrowheads="1"/>
          </p:cNvPicPr>
          <p:nvPr/>
        </p:nvPicPr>
        <p:blipFill>
          <a:blip r:embed="rId5"/>
          <a:srcRect/>
          <a:stretch>
            <a:fillRect/>
          </a:stretch>
        </p:blipFill>
        <p:spPr bwMode="auto">
          <a:xfrm>
            <a:off x="457200" y="3505200"/>
            <a:ext cx="2713038" cy="2895600"/>
          </a:xfrm>
          <a:prstGeom prst="rect">
            <a:avLst/>
          </a:prstGeom>
          <a:noFill/>
          <a:ln w="9525">
            <a:noFill/>
            <a:miter lim="800000"/>
            <a:headEnd/>
            <a:tailEnd/>
          </a:ln>
        </p:spPr>
      </p:pic>
      <p:pic>
        <p:nvPicPr>
          <p:cNvPr id="577543" name="Picture 6" descr="reu_kpno_8ccds"/>
          <p:cNvPicPr>
            <a:picLocks noChangeAspect="1" noChangeArrowheads="1"/>
          </p:cNvPicPr>
          <p:nvPr/>
        </p:nvPicPr>
        <p:blipFill>
          <a:blip r:embed="rId6">
            <a:lum contrast="6000"/>
          </a:blip>
          <a:srcRect/>
          <a:stretch>
            <a:fillRect/>
          </a:stretch>
        </p:blipFill>
        <p:spPr bwMode="auto">
          <a:xfrm>
            <a:off x="1389063" y="4495801"/>
            <a:ext cx="820737" cy="838200"/>
          </a:xfrm>
          <a:prstGeom prst="rect">
            <a:avLst/>
          </a:prstGeom>
          <a:noFill/>
          <a:ln w="9525">
            <a:noFill/>
            <a:miter lim="800000"/>
            <a:headEnd/>
            <a:tailEnd/>
          </a:ln>
        </p:spPr>
      </p:pic>
      <p:graphicFrame>
        <p:nvGraphicFramePr>
          <p:cNvPr id="305160" name="Object 4"/>
          <p:cNvGraphicFramePr>
            <a:graphicFrameLocks noChangeAspect="1"/>
          </p:cNvGraphicFramePr>
          <p:nvPr/>
        </p:nvGraphicFramePr>
        <p:xfrm>
          <a:off x="3886200" y="2895600"/>
          <a:ext cx="5138738" cy="3375025"/>
        </p:xfrm>
        <a:graphic>
          <a:graphicData uri="http://schemas.openxmlformats.org/presentationml/2006/ole">
            <mc:AlternateContent xmlns:mc="http://schemas.openxmlformats.org/markup-compatibility/2006">
              <mc:Choice xmlns:v="urn:schemas-microsoft-com:vml" Requires="v">
                <p:oleObj spid="_x0000_s1082470" name="Chart" r:id="rId7" imgW="11430000" imgH="7505700" progId="Excel.Sheet.8">
                  <p:embed/>
                </p:oleObj>
              </mc:Choice>
              <mc:Fallback>
                <p:oleObj name="Chart" r:id="rId7" imgW="11430000" imgH="7505700" progId="Excel.Sheet.8">
                  <p:embed/>
                  <p:pic>
                    <p:nvPicPr>
                      <p:cNvPr id="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86200" y="2895600"/>
                        <a:ext cx="5138738" cy="337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cxnSp>
        <p:nvCxnSpPr>
          <p:cNvPr id="11" name="Straight Arrow Connector 10"/>
          <p:cNvCxnSpPr/>
          <p:nvPr/>
        </p:nvCxnSpPr>
        <p:spPr bwMode="auto">
          <a:xfrm>
            <a:off x="533400" y="6475412"/>
            <a:ext cx="2590800" cy="1588"/>
          </a:xfrm>
          <a:prstGeom prst="straightConnector1">
            <a:avLst/>
          </a:prstGeom>
          <a:solidFill>
            <a:srgbClr val="BBE0E3"/>
          </a:solidFill>
          <a:ln w="12700" cap="flat" cmpd="sng" algn="ctr">
            <a:solidFill>
              <a:srgbClr val="FFFF00"/>
            </a:solidFill>
            <a:prstDash val="solid"/>
            <a:round/>
            <a:headEnd type="arrow"/>
            <a:tailEnd type="arrow"/>
          </a:ln>
          <a:effectLst/>
        </p:spPr>
      </p:cxnSp>
      <p:sp>
        <p:nvSpPr>
          <p:cNvPr id="12" name="TextBox 11"/>
          <p:cNvSpPr txBox="1"/>
          <p:nvPr/>
        </p:nvSpPr>
        <p:spPr>
          <a:xfrm>
            <a:off x="1331179" y="6477000"/>
            <a:ext cx="1068494" cy="400110"/>
          </a:xfrm>
          <a:prstGeom prst="rect">
            <a:avLst/>
          </a:prstGeom>
          <a:noFill/>
        </p:spPr>
        <p:txBody>
          <a:bodyPr wrap="none" rtlCol="0">
            <a:spAutoFit/>
          </a:bodyPr>
          <a:lstStyle/>
          <a:p>
            <a:r>
              <a:rPr lang="en-US" sz="2000" dirty="0" smtClean="0">
                <a:solidFill>
                  <a:srgbClr val="FFFF00"/>
                </a:solidFill>
                <a:latin typeface="Avenir Book"/>
                <a:cs typeface="Avenir Book"/>
              </a:rPr>
              <a:t>2.2 deg</a:t>
            </a:r>
            <a:endParaRPr lang="en-US" sz="2000" dirty="0">
              <a:solidFill>
                <a:srgbClr val="FFFF00"/>
              </a:solidFill>
              <a:latin typeface="Avenir Book"/>
              <a:cs typeface="Avenir Book"/>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77539" name="Rectangle 2"/>
          <p:cNvSpPr>
            <a:spLocks noGrp="1" noChangeArrowheads="1"/>
          </p:cNvSpPr>
          <p:nvPr>
            <p:ph type="ctrTitle"/>
          </p:nvPr>
        </p:nvSpPr>
        <p:spPr>
          <a:xfrm>
            <a:off x="609600" y="-304800"/>
            <a:ext cx="7772400" cy="1143000"/>
          </a:xfrm>
        </p:spPr>
        <p:txBody>
          <a:bodyPr/>
          <a:lstStyle/>
          <a:p>
            <a:pPr eaLnBrk="1" hangingPunct="1"/>
            <a:r>
              <a:rPr lang="en-US" dirty="0" err="1" smtClean="0">
                <a:solidFill>
                  <a:srgbClr val="FFFFCC"/>
                </a:solidFill>
                <a:latin typeface="Avenir Book"/>
                <a:cs typeface="Avenir Book"/>
              </a:rPr>
              <a:t>DECam</a:t>
            </a:r>
            <a:r>
              <a:rPr lang="en-US" dirty="0" smtClean="0">
                <a:solidFill>
                  <a:srgbClr val="FFFFCC"/>
                </a:solidFill>
                <a:latin typeface="Avenir Book"/>
                <a:cs typeface="Avenir Book"/>
              </a:rPr>
              <a:t> </a:t>
            </a:r>
            <a:r>
              <a:rPr lang="en-US" dirty="0" err="1">
                <a:solidFill>
                  <a:srgbClr val="FFFFCC"/>
                </a:solidFill>
                <a:latin typeface="Avenir Book"/>
                <a:cs typeface="Avenir Book"/>
              </a:rPr>
              <a:t>CCDs</a:t>
            </a:r>
            <a:endParaRPr lang="en-US" dirty="0">
              <a:solidFill>
                <a:srgbClr val="FFFFCC"/>
              </a:solidFill>
              <a:latin typeface="Avenir Book"/>
              <a:cs typeface="Avenir Book"/>
            </a:endParaRPr>
          </a:p>
        </p:txBody>
      </p:sp>
      <p:sp>
        <p:nvSpPr>
          <p:cNvPr id="577541" name="Rectangle 4"/>
          <p:cNvSpPr>
            <a:spLocks noGrp="1" noChangeArrowheads="1"/>
          </p:cNvSpPr>
          <p:nvPr>
            <p:ph type="body" sz="quarter" idx="10"/>
          </p:nvPr>
        </p:nvSpPr>
        <p:spPr>
          <a:xfrm>
            <a:off x="-76200" y="1143000"/>
            <a:ext cx="6477000" cy="2895600"/>
          </a:xfrm>
        </p:spPr>
        <p:txBody>
          <a:bodyPr/>
          <a:lstStyle/>
          <a:p>
            <a:pPr marL="353887" indent="-314213" eaLnBrk="1" hangingPunct="1"/>
            <a:r>
              <a:rPr lang="en-US" sz="2000" dirty="0">
                <a:solidFill>
                  <a:srgbClr val="FFFFCC"/>
                </a:solidFill>
                <a:latin typeface="Avenir Book"/>
                <a:cs typeface="Avenir Book"/>
              </a:rPr>
              <a:t>62 2kx4k fully depleted CCDs:</a:t>
            </a:r>
            <a:r>
              <a:rPr lang="en-US" sz="2000" dirty="0" smtClean="0">
                <a:solidFill>
                  <a:srgbClr val="FFFFCC"/>
                </a:solidFill>
                <a:latin typeface="Avenir Book"/>
                <a:cs typeface="Avenir Book"/>
              </a:rPr>
              <a:t> 520 </a:t>
            </a:r>
            <a:r>
              <a:rPr lang="en-US" sz="2000" dirty="0">
                <a:solidFill>
                  <a:srgbClr val="FFFFCC"/>
                </a:solidFill>
                <a:latin typeface="Avenir Book"/>
                <a:cs typeface="Avenir Book"/>
              </a:rPr>
              <a:t>Megapixels, 250 micron thick, 15 micron (</a:t>
            </a:r>
            <a:r>
              <a:rPr lang="en-US" sz="2000" dirty="0" smtClean="0">
                <a:solidFill>
                  <a:srgbClr val="FFFFCC"/>
                </a:solidFill>
                <a:latin typeface="Avenir Book"/>
                <a:cs typeface="Avenir Book"/>
              </a:rPr>
              <a:t>0.264”</a:t>
            </a:r>
            <a:r>
              <a:rPr lang="en-US" sz="2000" dirty="0">
                <a:solidFill>
                  <a:srgbClr val="FFFFCC"/>
                </a:solidFill>
                <a:latin typeface="Avenir Book"/>
                <a:cs typeface="Avenir Book"/>
              </a:rPr>
              <a:t>) pixel size</a:t>
            </a:r>
          </a:p>
          <a:p>
            <a:pPr marL="353887" indent="-314213" eaLnBrk="1" hangingPunct="1"/>
            <a:r>
              <a:rPr lang="en-US" sz="2000" dirty="0">
                <a:solidFill>
                  <a:srgbClr val="FFFFCC"/>
                </a:solidFill>
                <a:latin typeface="Avenir Book"/>
                <a:cs typeface="Avenir Book"/>
              </a:rPr>
              <a:t>12 2kx2k guide and focus chips</a:t>
            </a:r>
          </a:p>
          <a:p>
            <a:pPr marL="353887" indent="-314213" eaLnBrk="1" hangingPunct="1"/>
            <a:r>
              <a:rPr lang="en-US" sz="2000" dirty="0">
                <a:solidFill>
                  <a:srgbClr val="FFFFCC"/>
                </a:solidFill>
                <a:latin typeface="Avenir Book"/>
                <a:cs typeface="Avenir Book"/>
              </a:rPr>
              <a:t>Excellent red </a:t>
            </a:r>
            <a:r>
              <a:rPr lang="en-US" sz="2000" dirty="0" smtClean="0">
                <a:solidFill>
                  <a:srgbClr val="FFFFCC"/>
                </a:solidFill>
                <a:latin typeface="Avenir Book"/>
                <a:cs typeface="Avenir Book"/>
              </a:rPr>
              <a:t>sensitivity</a:t>
            </a:r>
          </a:p>
          <a:p>
            <a:pPr marL="353887" indent="-314213" eaLnBrk="1" hangingPunct="1"/>
            <a:r>
              <a:rPr lang="en-US" sz="2000" dirty="0" smtClean="0">
                <a:solidFill>
                  <a:srgbClr val="FFFFCC"/>
                </a:solidFill>
                <a:latin typeface="Avenir Book"/>
                <a:cs typeface="Avenir Book"/>
              </a:rPr>
              <a:t>Developed by LBNL, packaged and tested at FNAL</a:t>
            </a:r>
          </a:p>
          <a:p>
            <a:pPr marL="353887" indent="-314213" eaLnBrk="1" hangingPunct="1"/>
            <a:r>
              <a:rPr lang="en-US" sz="2000" dirty="0" smtClean="0">
                <a:solidFill>
                  <a:srgbClr val="FFFFCC"/>
                </a:solidFill>
                <a:latin typeface="Avenir Book"/>
                <a:cs typeface="Avenir Book"/>
              </a:rPr>
              <a:t>Total 570 Megapixels</a:t>
            </a:r>
          </a:p>
          <a:p>
            <a:pPr marL="353887" indent="-314213" eaLnBrk="1" hangingPunct="1">
              <a:buNone/>
            </a:pPr>
            <a:endParaRPr lang="en-US" sz="1800" dirty="0"/>
          </a:p>
        </p:txBody>
      </p:sp>
      <p:pic>
        <p:nvPicPr>
          <p:cNvPr id="577540" name="Picture 3"/>
          <p:cNvPicPr>
            <a:picLocks noChangeAspect="1" noChangeArrowheads="1"/>
          </p:cNvPicPr>
          <p:nvPr/>
        </p:nvPicPr>
        <p:blipFill>
          <a:blip r:embed="rId4"/>
          <a:srcRect/>
          <a:stretch>
            <a:fillRect/>
          </a:stretch>
        </p:blipFill>
        <p:spPr bwMode="auto">
          <a:xfrm>
            <a:off x="6400800" y="152401"/>
            <a:ext cx="2514600" cy="2039970"/>
          </a:xfrm>
          <a:prstGeom prst="rect">
            <a:avLst/>
          </a:prstGeom>
          <a:noFill/>
          <a:ln w="9525">
            <a:noFill/>
            <a:miter lim="800000"/>
            <a:headEnd/>
            <a:tailEnd/>
          </a:ln>
        </p:spPr>
      </p:pic>
      <p:pic>
        <p:nvPicPr>
          <p:cNvPr id="577542" name="Picture 2"/>
          <p:cNvPicPr>
            <a:picLocks noChangeAspect="1" noChangeArrowheads="1"/>
          </p:cNvPicPr>
          <p:nvPr/>
        </p:nvPicPr>
        <p:blipFill>
          <a:blip r:embed="rId5"/>
          <a:srcRect/>
          <a:stretch>
            <a:fillRect/>
          </a:stretch>
        </p:blipFill>
        <p:spPr bwMode="auto">
          <a:xfrm>
            <a:off x="457200" y="3505200"/>
            <a:ext cx="2713038" cy="2895600"/>
          </a:xfrm>
          <a:prstGeom prst="rect">
            <a:avLst/>
          </a:prstGeom>
          <a:noFill/>
          <a:ln w="9525">
            <a:noFill/>
            <a:miter lim="800000"/>
            <a:headEnd/>
            <a:tailEnd/>
          </a:ln>
        </p:spPr>
      </p:pic>
      <p:pic>
        <p:nvPicPr>
          <p:cNvPr id="577543" name="Picture 6" descr="reu_kpno_8ccds"/>
          <p:cNvPicPr>
            <a:picLocks noChangeAspect="1" noChangeArrowheads="1"/>
          </p:cNvPicPr>
          <p:nvPr/>
        </p:nvPicPr>
        <p:blipFill>
          <a:blip r:embed="rId6">
            <a:lum contrast="6000"/>
          </a:blip>
          <a:srcRect/>
          <a:stretch>
            <a:fillRect/>
          </a:stretch>
        </p:blipFill>
        <p:spPr bwMode="auto">
          <a:xfrm>
            <a:off x="1389063" y="4495801"/>
            <a:ext cx="820737" cy="838200"/>
          </a:xfrm>
          <a:prstGeom prst="rect">
            <a:avLst/>
          </a:prstGeom>
          <a:noFill/>
          <a:ln w="9525">
            <a:noFill/>
            <a:miter lim="800000"/>
            <a:headEnd/>
            <a:tailEnd/>
          </a:ln>
        </p:spPr>
      </p:pic>
      <p:graphicFrame>
        <p:nvGraphicFramePr>
          <p:cNvPr id="305160" name="Object 4"/>
          <p:cNvGraphicFramePr>
            <a:graphicFrameLocks noChangeAspect="1"/>
          </p:cNvGraphicFramePr>
          <p:nvPr/>
        </p:nvGraphicFramePr>
        <p:xfrm>
          <a:off x="3886200" y="2895600"/>
          <a:ext cx="5138738" cy="3375025"/>
        </p:xfrm>
        <a:graphic>
          <a:graphicData uri="http://schemas.openxmlformats.org/presentationml/2006/ole">
            <mc:AlternateContent xmlns:mc="http://schemas.openxmlformats.org/markup-compatibility/2006">
              <mc:Choice xmlns:v="urn:schemas-microsoft-com:vml" Requires="v">
                <p:oleObj spid="_x0000_s1032" name="Chart" r:id="rId7" imgW="11430000" imgH="7505700" progId="Excel.Sheet.8">
                  <p:embed/>
                </p:oleObj>
              </mc:Choice>
              <mc:Fallback>
                <p:oleObj name="Chart" r:id="rId7" imgW="11430000" imgH="7505700" progId="Excel.Sheet.8">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86200" y="2895600"/>
                        <a:ext cx="5138738" cy="337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cxnSp>
        <p:nvCxnSpPr>
          <p:cNvPr id="11" name="Straight Arrow Connector 10"/>
          <p:cNvCxnSpPr/>
          <p:nvPr/>
        </p:nvCxnSpPr>
        <p:spPr bwMode="auto">
          <a:xfrm>
            <a:off x="533400" y="6475412"/>
            <a:ext cx="2590800" cy="1588"/>
          </a:xfrm>
          <a:prstGeom prst="straightConnector1">
            <a:avLst/>
          </a:prstGeom>
          <a:solidFill>
            <a:srgbClr val="BBE0E3"/>
          </a:solidFill>
          <a:ln w="12700" cap="flat" cmpd="sng" algn="ctr">
            <a:solidFill>
              <a:srgbClr val="FFFF00"/>
            </a:solidFill>
            <a:prstDash val="solid"/>
            <a:round/>
            <a:headEnd type="arrow"/>
            <a:tailEnd type="arrow"/>
          </a:ln>
          <a:effectLst/>
        </p:spPr>
      </p:cxnSp>
      <p:sp>
        <p:nvSpPr>
          <p:cNvPr id="12" name="TextBox 11"/>
          <p:cNvSpPr txBox="1"/>
          <p:nvPr/>
        </p:nvSpPr>
        <p:spPr>
          <a:xfrm>
            <a:off x="1331179" y="6477000"/>
            <a:ext cx="1068494" cy="400110"/>
          </a:xfrm>
          <a:prstGeom prst="rect">
            <a:avLst/>
          </a:prstGeom>
          <a:noFill/>
        </p:spPr>
        <p:txBody>
          <a:bodyPr wrap="none" rtlCol="0">
            <a:spAutoFit/>
          </a:bodyPr>
          <a:lstStyle/>
          <a:p>
            <a:r>
              <a:rPr lang="en-US" sz="2000" dirty="0" smtClean="0">
                <a:solidFill>
                  <a:srgbClr val="FFFF00"/>
                </a:solidFill>
                <a:latin typeface="Avenir Book"/>
                <a:cs typeface="Avenir Book"/>
              </a:rPr>
              <a:t>2.2 deg</a:t>
            </a:r>
            <a:endParaRPr lang="en-US" sz="2000" dirty="0">
              <a:solidFill>
                <a:srgbClr val="FFFF00"/>
              </a:solidFill>
              <a:latin typeface="Avenir Book"/>
              <a:cs typeface="Avenir Book"/>
            </a:endParaRPr>
          </a:p>
        </p:txBody>
      </p:sp>
      <p:pic>
        <p:nvPicPr>
          <p:cNvPr id="10" name="Picture 7" descr="DES_100mmx100mm_grizy_trans.jpg"/>
          <p:cNvPicPr>
            <a:picLocks noChangeAspect="1"/>
          </p:cNvPicPr>
          <p:nvPr/>
        </p:nvPicPr>
        <p:blipFill>
          <a:blip r:embed="rId9">
            <a:alphaModFix amt="59000"/>
          </a:blip>
          <a:srcRect/>
          <a:stretch>
            <a:fillRect/>
          </a:stretch>
        </p:blipFill>
        <p:spPr bwMode="auto">
          <a:xfrm>
            <a:off x="3657600" y="1905001"/>
            <a:ext cx="6059488" cy="4338638"/>
          </a:xfrm>
          <a:prstGeom prst="rect">
            <a:avLst/>
          </a:prstGeom>
          <a:noFill/>
          <a:ln w="9525">
            <a:noFill/>
            <a:miter lim="800000"/>
            <a:headEnd/>
            <a:tailEnd/>
          </a:ln>
        </p:spPr>
      </p:pic>
      <p:sp>
        <p:nvSpPr>
          <p:cNvPr id="13" name="TextBox 12"/>
          <p:cNvSpPr txBox="1">
            <a:spLocks noChangeArrowheads="1"/>
          </p:cNvSpPr>
          <p:nvPr/>
        </p:nvSpPr>
        <p:spPr bwMode="auto">
          <a:xfrm>
            <a:off x="5105403" y="3212100"/>
            <a:ext cx="3403429" cy="369300"/>
          </a:xfrm>
          <a:prstGeom prst="rect">
            <a:avLst/>
          </a:prstGeom>
          <a:noFill/>
          <a:ln w="9525">
            <a:noFill/>
            <a:miter lim="800000"/>
            <a:headEnd/>
            <a:tailEnd/>
          </a:ln>
        </p:spPr>
        <p:txBody>
          <a:bodyPr wrap="none" lIns="91407" tIns="45704" rIns="91407" bIns="45704">
            <a:prstTxWarp prst="textNoShape">
              <a:avLst/>
            </a:prstTxWarp>
            <a:spAutoFit/>
          </a:bodyPr>
          <a:lstStyle/>
          <a:p>
            <a:r>
              <a:rPr lang="en-US" dirty="0"/>
              <a:t>g          r            </a:t>
            </a:r>
            <a:r>
              <a:rPr lang="en-US" dirty="0" err="1"/>
              <a:t>i</a:t>
            </a:r>
            <a:r>
              <a:rPr lang="en-US" dirty="0"/>
              <a:t>           z         Y</a:t>
            </a:r>
          </a:p>
        </p:txBody>
      </p:sp>
      <p:sp>
        <p:nvSpPr>
          <p:cNvPr id="14" name="TextBox 13"/>
          <p:cNvSpPr txBox="1"/>
          <p:nvPr/>
        </p:nvSpPr>
        <p:spPr>
          <a:xfrm>
            <a:off x="7067668" y="6324602"/>
            <a:ext cx="1361824" cy="400077"/>
          </a:xfrm>
          <a:prstGeom prst="rect">
            <a:avLst/>
          </a:prstGeom>
          <a:noFill/>
        </p:spPr>
        <p:txBody>
          <a:bodyPr wrap="none" lIns="91407" tIns="45704" rIns="91407" bIns="45704" rtlCol="0">
            <a:spAutoFit/>
          </a:bodyPr>
          <a:lstStyle/>
          <a:p>
            <a:r>
              <a:rPr lang="en-US" sz="2000" dirty="0" smtClean="0">
                <a:solidFill>
                  <a:srgbClr val="FFFF00"/>
                </a:solidFill>
                <a:latin typeface="Avenir Book"/>
                <a:cs typeface="Avenir Book"/>
              </a:rPr>
              <a:t>DES</a:t>
            </a:r>
            <a:r>
              <a:rPr lang="en-US" sz="2000" dirty="0" smtClean="0">
                <a:solidFill>
                  <a:srgbClr val="FFFF00"/>
                </a:solidFill>
                <a:latin typeface="Avenir Book"/>
                <a:cs typeface="Avenir Book"/>
              </a:rPr>
              <a:t> </a:t>
            </a:r>
            <a:r>
              <a:rPr lang="en-US" sz="2000" dirty="0" smtClean="0">
                <a:solidFill>
                  <a:srgbClr val="FFFF00"/>
                </a:solidFill>
                <a:latin typeface="Avenir Book"/>
                <a:cs typeface="Avenir Book"/>
              </a:rPr>
              <a:t>filters</a:t>
            </a:r>
            <a:endParaRPr lang="en-US" sz="2000" dirty="0">
              <a:solidFill>
                <a:srgbClr val="FFFF00"/>
              </a:solidFill>
              <a:latin typeface="Avenir Book"/>
              <a:cs typeface="Avenir Book"/>
            </a:endParaRPr>
          </a:p>
        </p:txBody>
      </p:sp>
    </p:spTree>
    <p:extLst>
      <p:ext uri="{BB962C8B-B14F-4D97-AF65-F5344CB8AC3E}">
        <p14:creationId xmlns:p14="http://schemas.microsoft.com/office/powerpoint/2010/main" val="26039414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7" name="Rectangle 3"/>
          <p:cNvSpPr>
            <a:spLocks noGrp="1" noChangeArrowheads="1"/>
          </p:cNvSpPr>
          <p:nvPr>
            <p:ph type="ctrTitle"/>
          </p:nvPr>
        </p:nvSpPr>
        <p:spPr>
          <a:xfrm>
            <a:off x="685800" y="0"/>
            <a:ext cx="7772400" cy="838200"/>
          </a:xfrm>
        </p:spPr>
        <p:txBody>
          <a:bodyPr/>
          <a:lstStyle/>
          <a:p>
            <a:pPr eaLnBrk="1" hangingPunct="1"/>
            <a:r>
              <a:rPr lang="en-US" dirty="0" smtClean="0">
                <a:solidFill>
                  <a:srgbClr val="FFFFCC"/>
                </a:solidFill>
                <a:latin typeface="Avenir Book"/>
                <a:ea typeface="ＭＳ Ｐゴシック" pitchFamily="27" charset="-128"/>
                <a:cs typeface="Avenir Book"/>
              </a:rPr>
              <a:t>Filters</a:t>
            </a:r>
            <a:endParaRPr lang="en-US" sz="2000" dirty="0">
              <a:solidFill>
                <a:srgbClr val="FFFFCC"/>
              </a:solidFill>
              <a:latin typeface="Avenir Book"/>
              <a:ea typeface="ＭＳ Ｐゴシック" pitchFamily="27" charset="-128"/>
              <a:cs typeface="Avenir Book"/>
            </a:endParaRPr>
          </a:p>
        </p:txBody>
      </p:sp>
      <p:sp>
        <p:nvSpPr>
          <p:cNvPr id="579591" name="Text Box 7"/>
          <p:cNvSpPr txBox="1">
            <a:spLocks noChangeArrowheads="1"/>
          </p:cNvSpPr>
          <p:nvPr/>
        </p:nvSpPr>
        <p:spPr bwMode="auto">
          <a:xfrm>
            <a:off x="6483350" y="2819407"/>
            <a:ext cx="679450" cy="308737"/>
          </a:xfrm>
          <a:prstGeom prst="rect">
            <a:avLst/>
          </a:prstGeom>
          <a:noFill/>
          <a:ln w="9525">
            <a:noFill/>
            <a:miter lim="800000"/>
            <a:headEnd/>
            <a:tailEnd/>
          </a:ln>
        </p:spPr>
        <p:txBody>
          <a:bodyPr lIns="91407" tIns="45704" rIns="91407" bIns="45704">
            <a:prstTxWarp prst="textNoShape">
              <a:avLst/>
            </a:prstTxWarp>
            <a:spAutoFit/>
          </a:bodyPr>
          <a:lstStyle/>
          <a:p>
            <a:pPr algn="ctr"/>
            <a:r>
              <a:rPr lang="en-US" sz="1400" dirty="0">
                <a:solidFill>
                  <a:schemeClr val="tx1"/>
                </a:solidFill>
              </a:rPr>
              <a:t>C4</a:t>
            </a:r>
          </a:p>
        </p:txBody>
      </p:sp>
      <p:sp>
        <p:nvSpPr>
          <p:cNvPr id="579593" name="Text Box 9"/>
          <p:cNvSpPr txBox="1">
            <a:spLocks noChangeArrowheads="1"/>
          </p:cNvSpPr>
          <p:nvPr/>
        </p:nvSpPr>
        <p:spPr bwMode="auto">
          <a:xfrm>
            <a:off x="7311235" y="3429000"/>
            <a:ext cx="842958" cy="523188"/>
          </a:xfrm>
          <a:prstGeom prst="rect">
            <a:avLst/>
          </a:prstGeom>
          <a:noFill/>
          <a:ln w="9525">
            <a:noFill/>
            <a:miter lim="800000"/>
            <a:headEnd/>
            <a:tailEnd/>
          </a:ln>
        </p:spPr>
        <p:txBody>
          <a:bodyPr wrap="none" lIns="91407" tIns="45704" rIns="91407" bIns="45704">
            <a:prstTxWarp prst="textNoShape">
              <a:avLst/>
            </a:prstTxWarp>
            <a:spAutoFit/>
          </a:bodyPr>
          <a:lstStyle/>
          <a:p>
            <a:pPr algn="ctr"/>
            <a:r>
              <a:rPr lang="en-US" sz="1400" dirty="0">
                <a:solidFill>
                  <a:schemeClr val="tx1"/>
                </a:solidFill>
              </a:rPr>
              <a:t>Filters &amp;</a:t>
            </a:r>
          </a:p>
          <a:p>
            <a:pPr algn="ctr"/>
            <a:r>
              <a:rPr lang="en-US" sz="1400" dirty="0">
                <a:solidFill>
                  <a:schemeClr val="tx1"/>
                </a:solidFill>
              </a:rPr>
              <a:t>Shutter</a:t>
            </a:r>
          </a:p>
        </p:txBody>
      </p:sp>
      <p:sp>
        <p:nvSpPr>
          <p:cNvPr id="579595" name="Line 11"/>
          <p:cNvSpPr>
            <a:spLocks noChangeShapeType="1"/>
          </p:cNvSpPr>
          <p:nvPr/>
        </p:nvSpPr>
        <p:spPr bwMode="auto">
          <a:xfrm flipH="1">
            <a:off x="7085013" y="2971800"/>
            <a:ext cx="146050" cy="0"/>
          </a:xfrm>
          <a:prstGeom prst="line">
            <a:avLst/>
          </a:prstGeom>
          <a:noFill/>
          <a:ln w="19050">
            <a:solidFill>
              <a:schemeClr val="tx1"/>
            </a:solidFill>
            <a:round/>
            <a:headEnd/>
            <a:tailEnd/>
          </a:ln>
        </p:spPr>
        <p:txBody>
          <a:bodyPr lIns="91407" tIns="45704" rIns="91407" bIns="45704">
            <a:prstTxWarp prst="textNoShape">
              <a:avLst/>
            </a:prstTxWarp>
          </a:bodyPr>
          <a:lstStyle/>
          <a:p>
            <a:endParaRPr lang="en-US"/>
          </a:p>
        </p:txBody>
      </p:sp>
      <p:sp>
        <p:nvSpPr>
          <p:cNvPr id="579596" name="Line 12"/>
          <p:cNvSpPr>
            <a:spLocks noChangeShapeType="1"/>
          </p:cNvSpPr>
          <p:nvPr/>
        </p:nvSpPr>
        <p:spPr bwMode="auto">
          <a:xfrm>
            <a:off x="6858000" y="2209800"/>
            <a:ext cx="304800" cy="76200"/>
          </a:xfrm>
          <a:prstGeom prst="line">
            <a:avLst/>
          </a:prstGeom>
          <a:noFill/>
          <a:ln w="19050">
            <a:solidFill>
              <a:schemeClr val="tx1"/>
            </a:solidFill>
            <a:round/>
            <a:headEnd/>
            <a:tailEnd type="triangle" w="med" len="med"/>
          </a:ln>
        </p:spPr>
        <p:txBody>
          <a:bodyPr lIns="91407" tIns="45704" rIns="91407" bIns="45704">
            <a:prstTxWarp prst="textNoShape">
              <a:avLst/>
            </a:prstTxWarp>
          </a:bodyPr>
          <a:lstStyle/>
          <a:p>
            <a:endParaRPr lang="en-US"/>
          </a:p>
        </p:txBody>
      </p:sp>
      <p:sp>
        <p:nvSpPr>
          <p:cNvPr id="579598" name="Line 14"/>
          <p:cNvSpPr>
            <a:spLocks noChangeShapeType="1"/>
          </p:cNvSpPr>
          <p:nvPr/>
        </p:nvSpPr>
        <p:spPr bwMode="auto">
          <a:xfrm>
            <a:off x="6781800" y="1828801"/>
            <a:ext cx="457200" cy="225425"/>
          </a:xfrm>
          <a:prstGeom prst="line">
            <a:avLst/>
          </a:prstGeom>
          <a:noFill/>
          <a:ln w="19050">
            <a:solidFill>
              <a:schemeClr val="tx1"/>
            </a:solidFill>
            <a:round/>
            <a:headEnd/>
            <a:tailEnd type="triangle" w="med" len="med"/>
          </a:ln>
        </p:spPr>
        <p:txBody>
          <a:bodyPr lIns="91407" tIns="45704" rIns="91407" bIns="45704">
            <a:prstTxWarp prst="textNoShape">
              <a:avLst/>
            </a:prstTxWarp>
          </a:bodyPr>
          <a:lstStyle/>
          <a:p>
            <a:endParaRPr lang="en-US"/>
          </a:p>
        </p:txBody>
      </p:sp>
      <p:sp>
        <p:nvSpPr>
          <p:cNvPr id="579600" name="Rectangle 16"/>
          <p:cNvSpPr>
            <a:spLocks noChangeArrowheads="1"/>
          </p:cNvSpPr>
          <p:nvPr/>
        </p:nvSpPr>
        <p:spPr bwMode="auto">
          <a:xfrm>
            <a:off x="228600" y="990600"/>
            <a:ext cx="4572000" cy="5334000"/>
          </a:xfrm>
          <a:prstGeom prst="rect">
            <a:avLst/>
          </a:prstGeom>
          <a:noFill/>
          <a:ln w="9525">
            <a:noFill/>
            <a:miter lim="800000"/>
            <a:headEnd/>
            <a:tailEnd/>
          </a:ln>
        </p:spPr>
        <p:txBody>
          <a:bodyPr lIns="91298" tIns="45649" rIns="91298" bIns="45649">
            <a:prstTxWarp prst="textNoShape">
              <a:avLst/>
            </a:prstTxWarp>
          </a:bodyPr>
          <a:lstStyle/>
          <a:p>
            <a:pPr marL="342778" indent="-342778">
              <a:lnSpc>
                <a:spcPct val="90000"/>
              </a:lnSpc>
              <a:spcBef>
                <a:spcPct val="20000"/>
              </a:spcBef>
            </a:pPr>
            <a:endParaRPr lang="en-US" sz="2000" dirty="0" smtClean="0">
              <a:solidFill>
                <a:schemeClr val="bg1"/>
              </a:solidFill>
            </a:endParaRPr>
          </a:p>
          <a:p>
            <a:pPr eaLnBrk="1" hangingPunct="1">
              <a:buFont typeface="Arial"/>
              <a:buChar char="•"/>
            </a:pPr>
            <a:r>
              <a:rPr lang="en-US" sz="2400" dirty="0" smtClean="0">
                <a:solidFill>
                  <a:srgbClr val="FFFFCC"/>
                </a:solidFill>
                <a:latin typeface="Avenir Book"/>
                <a:ea typeface="ＭＳ Ｐゴシック" charset="-128"/>
                <a:cs typeface="Avenir Book"/>
              </a:rPr>
              <a:t>600 mm clear aperture, tight uniformity constraints, excellent throughput.</a:t>
            </a:r>
          </a:p>
          <a:p>
            <a:pPr eaLnBrk="1" hangingPunct="1">
              <a:buFont typeface="Arial"/>
              <a:buChar char="•"/>
            </a:pPr>
            <a:r>
              <a:rPr lang="en-US" sz="2400" dirty="0" smtClean="0">
                <a:solidFill>
                  <a:srgbClr val="FFFFCC"/>
                </a:solidFill>
                <a:latin typeface="Avenir Book"/>
                <a:ea typeface="ＭＳ Ｐゴシック" charset="-128"/>
                <a:cs typeface="Avenir Book"/>
              </a:rPr>
              <a:t>Fabrication completed by Asahi within months of the tsunami in Japan. </a:t>
            </a:r>
          </a:p>
          <a:p>
            <a:pPr eaLnBrk="1" hangingPunct="1"/>
            <a:endParaRPr lang="en-US" sz="2400" dirty="0" smtClean="0">
              <a:solidFill>
                <a:schemeClr val="bg1"/>
              </a:solidFill>
              <a:ea typeface="ＭＳ Ｐゴシック" charset="-128"/>
              <a:cs typeface="ＭＳ Ｐゴシック" charset="-128"/>
            </a:endParaRPr>
          </a:p>
        </p:txBody>
      </p:sp>
      <p:sp>
        <p:nvSpPr>
          <p:cNvPr id="20" name="Rectangle 19"/>
          <p:cNvSpPr/>
          <p:nvPr/>
        </p:nvSpPr>
        <p:spPr>
          <a:xfrm>
            <a:off x="381001" y="5193268"/>
            <a:ext cx="184599" cy="369300"/>
          </a:xfrm>
          <a:prstGeom prst="rect">
            <a:avLst/>
          </a:prstGeom>
        </p:spPr>
        <p:txBody>
          <a:bodyPr wrap="none" lIns="91407" tIns="45704" rIns="91407" bIns="45704">
            <a:spAutoFit/>
          </a:bodyPr>
          <a:lstStyle/>
          <a:p>
            <a:endParaRPr lang="en-US" dirty="0">
              <a:solidFill>
                <a:schemeClr val="bg1"/>
              </a:solidFill>
            </a:endParaRPr>
          </a:p>
        </p:txBody>
      </p:sp>
      <p:pic>
        <p:nvPicPr>
          <p:cNvPr id="14" name="Picture 3" descr="C:\Documents and Settings\diehl\My Documents\My Pictures\Mar_2012_CTIO\Curtis\r-band-DSC_5252.JPG"/>
          <p:cNvPicPr>
            <a:picLocks noChangeAspect="1" noChangeArrowheads="1"/>
          </p:cNvPicPr>
          <p:nvPr/>
        </p:nvPicPr>
        <p:blipFill>
          <a:blip r:embed="rId3"/>
          <a:srcRect/>
          <a:stretch>
            <a:fillRect/>
          </a:stretch>
        </p:blipFill>
        <p:spPr bwMode="auto">
          <a:xfrm>
            <a:off x="4857750" y="914400"/>
            <a:ext cx="4286250" cy="2870200"/>
          </a:xfrm>
          <a:prstGeom prst="rect">
            <a:avLst/>
          </a:prstGeom>
          <a:noFill/>
          <a:ln w="9525">
            <a:noFill/>
            <a:miter lim="800000"/>
            <a:headEnd/>
            <a:tailEnd/>
          </a:ln>
        </p:spPr>
      </p:pic>
      <p:pic>
        <p:nvPicPr>
          <p:cNvPr id="15" name="Picture 4" descr="C:\Documents and Settings\diehl\My Documents\My Pictures\Mar_2012_CTIO\Curtis\i-band-DSC_5136.JPG"/>
          <p:cNvPicPr>
            <a:picLocks noChangeAspect="1" noChangeArrowheads="1"/>
          </p:cNvPicPr>
          <p:nvPr/>
        </p:nvPicPr>
        <p:blipFill>
          <a:blip r:embed="rId4"/>
          <a:srcRect/>
          <a:stretch>
            <a:fillRect/>
          </a:stretch>
        </p:blipFill>
        <p:spPr bwMode="auto">
          <a:xfrm>
            <a:off x="5029200" y="3962400"/>
            <a:ext cx="3984625" cy="2667000"/>
          </a:xfrm>
          <a:prstGeom prst="rect">
            <a:avLst/>
          </a:prstGeom>
          <a:noFill/>
          <a:ln w="9525">
            <a:noFill/>
            <a:miter lim="800000"/>
            <a:headEnd/>
            <a:tailEnd/>
          </a:ln>
        </p:spPr>
      </p:pic>
      <p:sp>
        <p:nvSpPr>
          <p:cNvPr id="16" name="Rectangle 15"/>
          <p:cNvSpPr/>
          <p:nvPr/>
        </p:nvSpPr>
        <p:spPr>
          <a:xfrm>
            <a:off x="7988429" y="6260068"/>
            <a:ext cx="774571" cy="369332"/>
          </a:xfrm>
          <a:prstGeom prst="rect">
            <a:avLst/>
          </a:prstGeom>
        </p:spPr>
        <p:txBody>
          <a:bodyPr wrap="none">
            <a:spAutoFit/>
          </a:bodyPr>
          <a:lstStyle/>
          <a:p>
            <a:r>
              <a:rPr lang="en-US" dirty="0" err="1" smtClean="0"/>
              <a:t>i</a:t>
            </a:r>
            <a:r>
              <a:rPr lang="en-US" dirty="0" smtClean="0"/>
              <a:t>-filter</a:t>
            </a:r>
            <a:endParaRPr lang="en-US" dirty="0"/>
          </a:p>
        </p:txBody>
      </p:sp>
      <p:sp>
        <p:nvSpPr>
          <p:cNvPr id="18" name="Rectangle 17"/>
          <p:cNvSpPr/>
          <p:nvPr/>
        </p:nvSpPr>
        <p:spPr>
          <a:xfrm>
            <a:off x="7912229" y="3364468"/>
            <a:ext cx="774571" cy="369332"/>
          </a:xfrm>
          <a:prstGeom prst="rect">
            <a:avLst/>
          </a:prstGeom>
        </p:spPr>
        <p:txBody>
          <a:bodyPr wrap="none">
            <a:spAutoFit/>
          </a:bodyPr>
          <a:lstStyle/>
          <a:p>
            <a:r>
              <a:rPr lang="en-US" dirty="0" err="1" smtClean="0"/>
              <a:t>r</a:t>
            </a:r>
            <a:r>
              <a:rPr lang="en-US" dirty="0" smtClean="0"/>
              <a:t>-filter</a:t>
            </a:r>
            <a:endParaRPr lang="en-US" dirty="0"/>
          </a:p>
        </p:txBody>
      </p:sp>
      <p:pic>
        <p:nvPicPr>
          <p:cNvPr id="17" name="Picture 2"/>
          <p:cNvPicPr>
            <a:picLocks noChangeAspect="1" noChangeArrowheads="1"/>
          </p:cNvPicPr>
          <p:nvPr/>
        </p:nvPicPr>
        <p:blipFill>
          <a:blip r:embed="rId5"/>
          <a:srcRect/>
          <a:stretch>
            <a:fillRect/>
          </a:stretch>
        </p:blipFill>
        <p:spPr bwMode="auto">
          <a:xfrm>
            <a:off x="381000" y="3581400"/>
            <a:ext cx="4267200" cy="3158617"/>
          </a:xfrm>
          <a:prstGeom prst="rect">
            <a:avLst/>
          </a:prstGeom>
          <a:noFill/>
          <a:ln w="9525">
            <a:noFill/>
            <a:miter lim="800000"/>
            <a:headEnd/>
            <a:tailEnd/>
          </a:ln>
        </p:spPr>
      </p:pic>
      <p:cxnSp>
        <p:nvCxnSpPr>
          <p:cNvPr id="21" name="Straight Arrow Connector 20"/>
          <p:cNvCxnSpPr/>
          <p:nvPr/>
        </p:nvCxnSpPr>
        <p:spPr bwMode="auto">
          <a:xfrm rot="16200000" flipH="1">
            <a:off x="419100" y="4000500"/>
            <a:ext cx="1676400" cy="685800"/>
          </a:xfrm>
          <a:prstGeom prst="straightConnector1">
            <a:avLst/>
          </a:prstGeom>
          <a:solidFill>
            <a:srgbClr val="BBE0E3"/>
          </a:solidFill>
          <a:ln w="12700" cap="flat" cmpd="sng" algn="ctr">
            <a:solidFill>
              <a:srgbClr val="12FF29"/>
            </a:solidFill>
            <a:prstDash val="solid"/>
            <a:round/>
            <a:headEnd type="none" w="med" len="med"/>
            <a:tailEnd type="arrow"/>
          </a:ln>
          <a:effectLst/>
        </p:spPr>
      </p:cxn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p:cNvPicPr>
            <a:picLocks noChangeAspect="1" noChangeArrowheads="1"/>
          </p:cNvPicPr>
          <p:nvPr/>
        </p:nvPicPr>
        <p:blipFill>
          <a:blip r:embed="rId2"/>
          <a:srcRect l="259" t="8159" r="520" b="3297"/>
          <a:stretch>
            <a:fillRect/>
          </a:stretch>
        </p:blipFill>
        <p:spPr bwMode="auto">
          <a:xfrm>
            <a:off x="4022710" y="0"/>
            <a:ext cx="5121290" cy="6857999"/>
          </a:xfrm>
          <a:prstGeom prst="rect">
            <a:avLst/>
          </a:prstGeom>
          <a:noFill/>
          <a:ln w="12700">
            <a:noFill/>
            <a:miter lim="800000"/>
            <a:headEnd/>
            <a:tailEnd/>
          </a:ln>
        </p:spPr>
      </p:pic>
      <p:sp>
        <p:nvSpPr>
          <p:cNvPr id="6" name="Rectangle 5"/>
          <p:cNvSpPr/>
          <p:nvPr/>
        </p:nvSpPr>
        <p:spPr>
          <a:xfrm>
            <a:off x="76200" y="2530495"/>
            <a:ext cx="3962400" cy="1508105"/>
          </a:xfrm>
          <a:prstGeom prst="rect">
            <a:avLst/>
          </a:prstGeom>
        </p:spPr>
        <p:txBody>
          <a:bodyPr wrap="square">
            <a:spAutoFit/>
          </a:bodyPr>
          <a:lstStyle/>
          <a:p>
            <a:r>
              <a:rPr lang="en-US" sz="3200" dirty="0" smtClean="0">
                <a:solidFill>
                  <a:srgbClr val="FFFF00"/>
                </a:solidFill>
                <a:latin typeface="Avenir Book"/>
                <a:ea typeface="Heiti SC Light"/>
                <a:cs typeface="Avenir Book"/>
              </a:rPr>
              <a:t>570-Million pixel </a:t>
            </a:r>
          </a:p>
          <a:p>
            <a:r>
              <a:rPr lang="en-US" sz="3200" dirty="0" smtClean="0">
                <a:solidFill>
                  <a:srgbClr val="FFFF00"/>
                </a:solidFill>
                <a:latin typeface="Avenir Book"/>
                <a:ea typeface="Heiti SC Light"/>
                <a:cs typeface="Avenir Book"/>
              </a:rPr>
              <a:t>Dark Energy Camera</a:t>
            </a:r>
          </a:p>
          <a:p>
            <a:endParaRPr lang="en-US" sz="2800" dirty="0" smtClean="0">
              <a:solidFill>
                <a:srgbClr val="FFFFFF"/>
              </a:solidFill>
              <a:latin typeface="Avenir Book"/>
              <a:ea typeface="Heiti SC Light"/>
              <a:cs typeface="Avenir Book"/>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7" name="Rectangle 3"/>
          <p:cNvSpPr>
            <a:spLocks noGrp="1" noChangeArrowheads="1"/>
          </p:cNvSpPr>
          <p:nvPr>
            <p:ph type="ctrTitle"/>
          </p:nvPr>
        </p:nvSpPr>
        <p:spPr>
          <a:xfrm>
            <a:off x="685800" y="0"/>
            <a:ext cx="7772400" cy="838200"/>
          </a:xfrm>
        </p:spPr>
        <p:txBody>
          <a:bodyPr/>
          <a:lstStyle/>
          <a:p>
            <a:pPr eaLnBrk="1" hangingPunct="1"/>
            <a:r>
              <a:rPr lang="en-US" dirty="0" smtClean="0">
                <a:solidFill>
                  <a:srgbClr val="FFFFCC"/>
                </a:solidFill>
                <a:latin typeface="Avenir Book"/>
                <a:ea typeface="ＭＳ Ｐゴシック" pitchFamily="27" charset="-128"/>
                <a:cs typeface="Avenir Book"/>
              </a:rPr>
              <a:t>Optical Corrector Lenses</a:t>
            </a:r>
            <a:endParaRPr lang="en-US" sz="2000" dirty="0">
              <a:solidFill>
                <a:srgbClr val="FFFFCC"/>
              </a:solidFill>
              <a:latin typeface="Avenir Book"/>
              <a:ea typeface="ＭＳ Ｐゴシック" pitchFamily="27" charset="-128"/>
              <a:cs typeface="Avenir Book"/>
            </a:endParaRPr>
          </a:p>
        </p:txBody>
      </p:sp>
      <p:sp>
        <p:nvSpPr>
          <p:cNvPr id="579588" name="Rectangle 4"/>
          <p:cNvSpPr>
            <a:spLocks noGrp="1" noChangeArrowheads="1"/>
          </p:cNvSpPr>
          <p:nvPr>
            <p:ph type="body" sz="quarter" idx="10"/>
          </p:nvPr>
        </p:nvSpPr>
        <p:spPr/>
        <p:txBody>
          <a:bodyPr/>
          <a:lstStyle/>
          <a:p>
            <a:pPr eaLnBrk="1" hangingPunct="1">
              <a:buFontTx/>
              <a:buNone/>
            </a:pPr>
            <a:endParaRPr lang="en-US" sz="1800" dirty="0">
              <a:ea typeface="ＭＳ Ｐゴシック" pitchFamily="27" charset="-128"/>
              <a:cs typeface="ＭＳ Ｐゴシック" pitchFamily="27" charset="-128"/>
            </a:endParaRPr>
          </a:p>
          <a:p>
            <a:pPr eaLnBrk="1" hangingPunct="1"/>
            <a:endParaRPr lang="en-US" sz="1800" dirty="0">
              <a:ea typeface="ＭＳ Ｐゴシック" pitchFamily="27" charset="-128"/>
              <a:cs typeface="ＭＳ Ｐゴシック" pitchFamily="27" charset="-128"/>
            </a:endParaRPr>
          </a:p>
        </p:txBody>
      </p:sp>
      <p:sp>
        <p:nvSpPr>
          <p:cNvPr id="579591" name="Text Box 7"/>
          <p:cNvSpPr txBox="1">
            <a:spLocks noChangeArrowheads="1"/>
          </p:cNvSpPr>
          <p:nvPr/>
        </p:nvSpPr>
        <p:spPr bwMode="auto">
          <a:xfrm>
            <a:off x="6483350" y="2819407"/>
            <a:ext cx="679450" cy="308737"/>
          </a:xfrm>
          <a:prstGeom prst="rect">
            <a:avLst/>
          </a:prstGeom>
          <a:noFill/>
          <a:ln w="9525">
            <a:noFill/>
            <a:miter lim="800000"/>
            <a:headEnd/>
            <a:tailEnd/>
          </a:ln>
        </p:spPr>
        <p:txBody>
          <a:bodyPr lIns="91407" tIns="45704" rIns="91407" bIns="45704">
            <a:prstTxWarp prst="textNoShape">
              <a:avLst/>
            </a:prstTxWarp>
            <a:spAutoFit/>
          </a:bodyPr>
          <a:lstStyle/>
          <a:p>
            <a:pPr algn="ctr"/>
            <a:r>
              <a:rPr lang="en-US" sz="1400" dirty="0">
                <a:solidFill>
                  <a:schemeClr val="tx1"/>
                </a:solidFill>
              </a:rPr>
              <a:t>C4</a:t>
            </a:r>
          </a:p>
        </p:txBody>
      </p:sp>
      <p:sp>
        <p:nvSpPr>
          <p:cNvPr id="579593" name="Text Box 9"/>
          <p:cNvSpPr txBox="1">
            <a:spLocks noChangeArrowheads="1"/>
          </p:cNvSpPr>
          <p:nvPr/>
        </p:nvSpPr>
        <p:spPr bwMode="auto">
          <a:xfrm>
            <a:off x="7311235" y="3429000"/>
            <a:ext cx="842958" cy="523188"/>
          </a:xfrm>
          <a:prstGeom prst="rect">
            <a:avLst/>
          </a:prstGeom>
          <a:noFill/>
          <a:ln w="9525">
            <a:noFill/>
            <a:miter lim="800000"/>
            <a:headEnd/>
            <a:tailEnd/>
          </a:ln>
        </p:spPr>
        <p:txBody>
          <a:bodyPr wrap="none" lIns="91407" tIns="45704" rIns="91407" bIns="45704">
            <a:prstTxWarp prst="textNoShape">
              <a:avLst/>
            </a:prstTxWarp>
            <a:spAutoFit/>
          </a:bodyPr>
          <a:lstStyle/>
          <a:p>
            <a:pPr algn="ctr"/>
            <a:r>
              <a:rPr lang="en-US" sz="1400" dirty="0">
                <a:solidFill>
                  <a:schemeClr val="tx1"/>
                </a:solidFill>
              </a:rPr>
              <a:t>Filters &amp;</a:t>
            </a:r>
          </a:p>
          <a:p>
            <a:pPr algn="ctr"/>
            <a:r>
              <a:rPr lang="en-US" sz="1400" dirty="0">
                <a:solidFill>
                  <a:schemeClr val="tx1"/>
                </a:solidFill>
              </a:rPr>
              <a:t>Shutter</a:t>
            </a:r>
          </a:p>
        </p:txBody>
      </p:sp>
      <p:sp>
        <p:nvSpPr>
          <p:cNvPr id="579595" name="Line 11"/>
          <p:cNvSpPr>
            <a:spLocks noChangeShapeType="1"/>
          </p:cNvSpPr>
          <p:nvPr/>
        </p:nvSpPr>
        <p:spPr bwMode="auto">
          <a:xfrm flipH="1">
            <a:off x="7085013" y="2971800"/>
            <a:ext cx="146050" cy="0"/>
          </a:xfrm>
          <a:prstGeom prst="line">
            <a:avLst/>
          </a:prstGeom>
          <a:noFill/>
          <a:ln w="19050">
            <a:solidFill>
              <a:schemeClr val="tx1"/>
            </a:solidFill>
            <a:round/>
            <a:headEnd/>
            <a:tailEnd/>
          </a:ln>
        </p:spPr>
        <p:txBody>
          <a:bodyPr lIns="91407" tIns="45704" rIns="91407" bIns="45704">
            <a:prstTxWarp prst="textNoShape">
              <a:avLst/>
            </a:prstTxWarp>
          </a:bodyPr>
          <a:lstStyle/>
          <a:p>
            <a:endParaRPr lang="en-US"/>
          </a:p>
        </p:txBody>
      </p:sp>
      <p:sp>
        <p:nvSpPr>
          <p:cNvPr id="579596" name="Line 12"/>
          <p:cNvSpPr>
            <a:spLocks noChangeShapeType="1"/>
          </p:cNvSpPr>
          <p:nvPr/>
        </p:nvSpPr>
        <p:spPr bwMode="auto">
          <a:xfrm>
            <a:off x="6858000" y="2209800"/>
            <a:ext cx="304800" cy="76200"/>
          </a:xfrm>
          <a:prstGeom prst="line">
            <a:avLst/>
          </a:prstGeom>
          <a:noFill/>
          <a:ln w="19050">
            <a:solidFill>
              <a:schemeClr val="tx1"/>
            </a:solidFill>
            <a:round/>
            <a:headEnd/>
            <a:tailEnd type="triangle" w="med" len="med"/>
          </a:ln>
        </p:spPr>
        <p:txBody>
          <a:bodyPr lIns="91407" tIns="45704" rIns="91407" bIns="45704">
            <a:prstTxWarp prst="textNoShape">
              <a:avLst/>
            </a:prstTxWarp>
          </a:bodyPr>
          <a:lstStyle/>
          <a:p>
            <a:endParaRPr lang="en-US"/>
          </a:p>
        </p:txBody>
      </p:sp>
      <p:sp>
        <p:nvSpPr>
          <p:cNvPr id="579598" name="Line 14"/>
          <p:cNvSpPr>
            <a:spLocks noChangeShapeType="1"/>
          </p:cNvSpPr>
          <p:nvPr/>
        </p:nvSpPr>
        <p:spPr bwMode="auto">
          <a:xfrm>
            <a:off x="6781800" y="1828801"/>
            <a:ext cx="457200" cy="225425"/>
          </a:xfrm>
          <a:prstGeom prst="line">
            <a:avLst/>
          </a:prstGeom>
          <a:noFill/>
          <a:ln w="19050">
            <a:solidFill>
              <a:schemeClr val="tx1"/>
            </a:solidFill>
            <a:round/>
            <a:headEnd/>
            <a:tailEnd type="triangle" w="med" len="med"/>
          </a:ln>
        </p:spPr>
        <p:txBody>
          <a:bodyPr lIns="91407" tIns="45704" rIns="91407" bIns="45704">
            <a:prstTxWarp prst="textNoShape">
              <a:avLst/>
            </a:prstTxWarp>
          </a:bodyPr>
          <a:lstStyle/>
          <a:p>
            <a:endParaRPr lang="en-US"/>
          </a:p>
        </p:txBody>
      </p:sp>
      <p:sp>
        <p:nvSpPr>
          <p:cNvPr id="579600" name="Rectangle 16"/>
          <p:cNvSpPr>
            <a:spLocks noChangeArrowheads="1"/>
          </p:cNvSpPr>
          <p:nvPr/>
        </p:nvSpPr>
        <p:spPr bwMode="auto">
          <a:xfrm>
            <a:off x="990600" y="1143000"/>
            <a:ext cx="4572000" cy="5334000"/>
          </a:xfrm>
          <a:prstGeom prst="rect">
            <a:avLst/>
          </a:prstGeom>
          <a:noFill/>
          <a:ln w="9525">
            <a:noFill/>
            <a:miter lim="800000"/>
            <a:headEnd/>
            <a:tailEnd/>
          </a:ln>
        </p:spPr>
        <p:txBody>
          <a:bodyPr lIns="91298" tIns="45649" rIns="91298" bIns="45649">
            <a:prstTxWarp prst="textNoShape">
              <a:avLst/>
            </a:prstTxWarp>
          </a:bodyPr>
          <a:lstStyle/>
          <a:p>
            <a:pPr marL="342778" indent="-342778">
              <a:lnSpc>
                <a:spcPct val="90000"/>
              </a:lnSpc>
              <a:spcBef>
                <a:spcPct val="20000"/>
              </a:spcBef>
            </a:pPr>
            <a:endParaRPr lang="en-US" sz="2000" dirty="0">
              <a:solidFill>
                <a:schemeClr val="tx1"/>
              </a:solidFill>
            </a:endParaRPr>
          </a:p>
          <a:p>
            <a:pPr marL="342778" indent="-342778">
              <a:spcBef>
                <a:spcPct val="20000"/>
              </a:spcBef>
              <a:buFontTx/>
              <a:buChar char="•"/>
            </a:pPr>
            <a:r>
              <a:rPr lang="en-US" sz="2000" dirty="0">
                <a:solidFill>
                  <a:srgbClr val="FFFFCC"/>
                </a:solidFill>
                <a:latin typeface="Avenir Book"/>
                <a:cs typeface="Avenir Book"/>
              </a:rPr>
              <a:t>Field of </a:t>
            </a:r>
            <a:r>
              <a:rPr lang="en-US" sz="2000" dirty="0" smtClean="0">
                <a:solidFill>
                  <a:srgbClr val="FFFFCC"/>
                </a:solidFill>
                <a:latin typeface="Avenir Book"/>
                <a:cs typeface="Avenir Book"/>
              </a:rPr>
              <a:t>view</a:t>
            </a:r>
            <a:r>
              <a:rPr lang="en-US" sz="2000" dirty="0" smtClean="0">
                <a:solidFill>
                  <a:srgbClr val="FFFFCC"/>
                </a:solidFill>
                <a:latin typeface="Avenir Book"/>
                <a:cs typeface="Avenir Book"/>
              </a:rPr>
              <a:t>: </a:t>
            </a:r>
            <a:r>
              <a:rPr lang="en-US" sz="2000" dirty="0" smtClean="0">
                <a:solidFill>
                  <a:srgbClr val="FFFFCC"/>
                </a:solidFill>
                <a:latin typeface="Avenir Book"/>
                <a:cs typeface="Avenir Book"/>
              </a:rPr>
              <a:t>2.2</a:t>
            </a:r>
            <a:r>
              <a:rPr lang="en-US" sz="2000" baseline="30000" dirty="0" smtClean="0">
                <a:solidFill>
                  <a:srgbClr val="FFFFCC"/>
                </a:solidFill>
                <a:latin typeface="Avenir Book"/>
                <a:cs typeface="Avenir Book"/>
              </a:rPr>
              <a:t>o </a:t>
            </a:r>
            <a:r>
              <a:rPr lang="en-US" sz="2000" dirty="0" smtClean="0">
                <a:solidFill>
                  <a:srgbClr val="FFFFCC"/>
                </a:solidFill>
                <a:latin typeface="Avenir Book"/>
                <a:cs typeface="Avenir Book"/>
              </a:rPr>
              <a:t>diameter </a:t>
            </a:r>
          </a:p>
          <a:p>
            <a:pPr marL="342778" indent="-342778">
              <a:spcBef>
                <a:spcPct val="20000"/>
              </a:spcBef>
              <a:buFontTx/>
              <a:buChar char="•"/>
            </a:pPr>
            <a:r>
              <a:rPr lang="en-US" sz="2000" dirty="0" smtClean="0">
                <a:solidFill>
                  <a:srgbClr val="FFFFCC"/>
                </a:solidFill>
                <a:latin typeface="Avenir Book"/>
                <a:cs typeface="Avenir Book"/>
              </a:rPr>
              <a:t>Good image quality across FOV</a:t>
            </a:r>
          </a:p>
          <a:p>
            <a:pPr marL="342778" indent="-342778">
              <a:spcBef>
                <a:spcPct val="20000"/>
              </a:spcBef>
              <a:buFontTx/>
              <a:buChar char="•"/>
            </a:pPr>
            <a:r>
              <a:rPr lang="en-US" sz="2000" dirty="0" smtClean="0">
                <a:solidFill>
                  <a:srgbClr val="FFFFCC"/>
                </a:solidFill>
                <a:latin typeface="Avenir Book"/>
                <a:cs typeface="Avenir Book"/>
              </a:rPr>
              <a:t>Optical elements aligned at UCL</a:t>
            </a:r>
          </a:p>
          <a:p>
            <a:pPr marL="342778" indent="-342778">
              <a:lnSpc>
                <a:spcPct val="90000"/>
              </a:lnSpc>
              <a:spcBef>
                <a:spcPct val="20000"/>
              </a:spcBef>
              <a:buFontTx/>
              <a:buChar char="•"/>
            </a:pPr>
            <a:endParaRPr lang="en-US" sz="800" dirty="0">
              <a:solidFill>
                <a:srgbClr val="FFFFCC"/>
              </a:solidFill>
              <a:latin typeface="Avenir Book"/>
              <a:cs typeface="Avenir Book"/>
            </a:endParaRPr>
          </a:p>
        </p:txBody>
      </p:sp>
      <p:pic>
        <p:nvPicPr>
          <p:cNvPr id="17" name="Picture 16" descr="Snapshot 2010-08-10 06-29-28.tiff"/>
          <p:cNvPicPr>
            <a:picLocks noChangeAspect="1"/>
          </p:cNvPicPr>
          <p:nvPr/>
        </p:nvPicPr>
        <p:blipFill>
          <a:blip r:embed="rId3"/>
          <a:srcRect r="3707"/>
          <a:stretch>
            <a:fillRect/>
          </a:stretch>
        </p:blipFill>
        <p:spPr bwMode="auto">
          <a:xfrm rot="5400000">
            <a:off x="5307266" y="2769935"/>
            <a:ext cx="4549289" cy="2667020"/>
          </a:xfrm>
          <a:prstGeom prst="rect">
            <a:avLst/>
          </a:prstGeom>
          <a:noFill/>
          <a:ln w="9525">
            <a:noFill/>
            <a:miter lim="800000"/>
            <a:headEnd/>
            <a:tailEnd/>
          </a:ln>
        </p:spPr>
      </p:pic>
      <p:pic>
        <p:nvPicPr>
          <p:cNvPr id="19" name="Picture 7" descr="DCP_1853"/>
          <p:cNvPicPr>
            <a:picLocks noChangeAspect="1" noChangeArrowheads="1"/>
          </p:cNvPicPr>
          <p:nvPr/>
        </p:nvPicPr>
        <p:blipFill>
          <a:blip r:embed="rId4"/>
          <a:srcRect l="27686" t="7986" r="24490" b="12778"/>
          <a:stretch>
            <a:fillRect/>
          </a:stretch>
        </p:blipFill>
        <p:spPr bwMode="auto">
          <a:xfrm>
            <a:off x="2657001" y="3124201"/>
            <a:ext cx="2829399" cy="3124200"/>
          </a:xfrm>
          <a:prstGeom prst="rect">
            <a:avLst/>
          </a:prstGeom>
          <a:noFill/>
          <a:ln w="9525">
            <a:noFill/>
            <a:miter lim="800000"/>
            <a:headEnd/>
            <a:tailEnd/>
          </a:ln>
        </p:spPr>
      </p:pic>
      <p:sp>
        <p:nvSpPr>
          <p:cNvPr id="20" name="Rectangle 19"/>
          <p:cNvSpPr/>
          <p:nvPr/>
        </p:nvSpPr>
        <p:spPr>
          <a:xfrm>
            <a:off x="381001" y="5193268"/>
            <a:ext cx="2212823" cy="400077"/>
          </a:xfrm>
          <a:prstGeom prst="rect">
            <a:avLst/>
          </a:prstGeom>
        </p:spPr>
        <p:txBody>
          <a:bodyPr wrap="none" lIns="91407" tIns="45704" rIns="91407" bIns="45704">
            <a:spAutoFit/>
          </a:bodyPr>
          <a:lstStyle/>
          <a:p>
            <a:r>
              <a:rPr lang="en-US" sz="2000" dirty="0" smtClean="0">
                <a:solidFill>
                  <a:srgbClr val="FFFFCC"/>
                </a:solidFill>
                <a:latin typeface="Avenir Book"/>
                <a:cs typeface="Avenir Book"/>
              </a:rPr>
              <a:t>S. Kent (</a:t>
            </a:r>
            <a:r>
              <a:rPr lang="en-US" sz="2000" dirty="0" err="1" smtClean="0">
                <a:solidFill>
                  <a:srgbClr val="FFFFCC"/>
                </a:solidFill>
                <a:latin typeface="Avenir Book"/>
                <a:cs typeface="Avenir Book"/>
              </a:rPr>
              <a:t>Fermilab</a:t>
            </a:r>
            <a:r>
              <a:rPr lang="en-US" sz="2000" dirty="0" smtClean="0">
                <a:solidFill>
                  <a:srgbClr val="FFFFCC"/>
                </a:solidFill>
                <a:latin typeface="Avenir Book"/>
                <a:cs typeface="Avenir Book"/>
              </a:rPr>
              <a:t>)</a:t>
            </a:r>
            <a:endParaRPr lang="en-US" sz="2000" dirty="0">
              <a:solidFill>
                <a:srgbClr val="FFFFCC"/>
              </a:solidFill>
              <a:latin typeface="Avenir Book"/>
              <a:cs typeface="Avenir Book"/>
            </a:endParaRPr>
          </a:p>
        </p:txBody>
      </p:sp>
      <p:sp>
        <p:nvSpPr>
          <p:cNvPr id="13" name="TextBox 12"/>
          <p:cNvSpPr txBox="1"/>
          <p:nvPr/>
        </p:nvSpPr>
        <p:spPr>
          <a:xfrm>
            <a:off x="6858000" y="1981200"/>
            <a:ext cx="1378052" cy="369332"/>
          </a:xfrm>
          <a:prstGeom prst="rect">
            <a:avLst/>
          </a:prstGeom>
          <a:noFill/>
        </p:spPr>
        <p:txBody>
          <a:bodyPr wrap="none" rtlCol="0">
            <a:spAutoFit/>
          </a:bodyPr>
          <a:lstStyle/>
          <a:p>
            <a:r>
              <a:rPr lang="en-US" dirty="0" smtClean="0"/>
              <a:t>Focal plane</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3"/>
          <p:cNvSpPr txBox="1">
            <a:spLocks noChangeArrowheads="1"/>
          </p:cNvSpPr>
          <p:nvPr/>
        </p:nvSpPr>
        <p:spPr bwMode="auto">
          <a:xfrm>
            <a:off x="0" y="1447800"/>
            <a:ext cx="3962400" cy="457200"/>
          </a:xfrm>
          <a:prstGeom prst="rect">
            <a:avLst/>
          </a:prstGeom>
          <a:noFill/>
          <a:ln w="9525">
            <a:noFill/>
            <a:miter lim="800000"/>
            <a:headEnd/>
            <a:tailEnd/>
          </a:ln>
        </p:spPr>
        <p:txBody>
          <a:bodyPr lIns="91298" tIns="45649" rIns="91298" bIns="45649">
            <a:prstTxWarp prst="textNoShape">
              <a:avLst/>
            </a:prstTxWarp>
          </a:bodyPr>
          <a:lstStyle/>
          <a:p>
            <a:pPr marL="342778" indent="-342778">
              <a:spcBef>
                <a:spcPct val="20000"/>
              </a:spcBef>
              <a:buFontTx/>
              <a:buChar char="•"/>
            </a:pPr>
            <a:endParaRPr lang="en-US" sz="1600" dirty="0">
              <a:latin typeface="Times New Roman" charset="0"/>
            </a:endParaRPr>
          </a:p>
          <a:p>
            <a:pPr marL="342778" indent="-342778">
              <a:spcBef>
                <a:spcPct val="20000"/>
              </a:spcBef>
            </a:pPr>
            <a:endParaRPr lang="en-US" sz="1200" dirty="0">
              <a:latin typeface="Times New Roman" charset="0"/>
            </a:endParaRPr>
          </a:p>
        </p:txBody>
      </p:sp>
      <p:pic>
        <p:nvPicPr>
          <p:cNvPr id="30723" name="Picture 7" descr="DES-C1-Convex.jpg"/>
          <p:cNvPicPr>
            <a:picLocks noChangeAspect="1"/>
          </p:cNvPicPr>
          <p:nvPr/>
        </p:nvPicPr>
        <p:blipFill>
          <a:blip r:embed="rId3"/>
          <a:srcRect/>
          <a:stretch>
            <a:fillRect/>
          </a:stretch>
        </p:blipFill>
        <p:spPr bwMode="auto">
          <a:xfrm>
            <a:off x="4114800" y="2"/>
            <a:ext cx="5113338" cy="3294063"/>
          </a:xfrm>
          <a:prstGeom prst="rect">
            <a:avLst/>
          </a:prstGeom>
          <a:noFill/>
          <a:ln w="9525">
            <a:noFill/>
            <a:miter lim="800000"/>
            <a:headEnd/>
            <a:tailEnd/>
          </a:ln>
        </p:spPr>
      </p:pic>
      <p:pic>
        <p:nvPicPr>
          <p:cNvPr id="30724" name="Picture 8" descr="DES-C1-Concave.jpg"/>
          <p:cNvPicPr>
            <a:picLocks noChangeAspect="1"/>
          </p:cNvPicPr>
          <p:nvPr/>
        </p:nvPicPr>
        <p:blipFill>
          <a:blip r:embed="rId4"/>
          <a:srcRect/>
          <a:stretch>
            <a:fillRect/>
          </a:stretch>
        </p:blipFill>
        <p:spPr bwMode="auto">
          <a:xfrm>
            <a:off x="4114800" y="3363914"/>
            <a:ext cx="5181600" cy="3494087"/>
          </a:xfrm>
          <a:prstGeom prst="rect">
            <a:avLst/>
          </a:prstGeom>
          <a:noFill/>
          <a:ln w="9525">
            <a:noFill/>
            <a:miter lim="800000"/>
            <a:headEnd/>
            <a:tailEnd/>
          </a:ln>
        </p:spPr>
      </p:pic>
      <p:pic>
        <p:nvPicPr>
          <p:cNvPr id="6" name="Picture 5" descr="DSCN2490.JPG"/>
          <p:cNvPicPr>
            <a:picLocks noChangeAspect="1"/>
          </p:cNvPicPr>
          <p:nvPr/>
        </p:nvPicPr>
        <p:blipFill>
          <a:blip r:embed="rId5"/>
          <a:srcRect/>
          <a:stretch>
            <a:fillRect/>
          </a:stretch>
        </p:blipFill>
        <p:spPr bwMode="auto">
          <a:xfrm>
            <a:off x="0" y="1905000"/>
            <a:ext cx="4267200" cy="3200400"/>
          </a:xfrm>
          <a:prstGeom prst="rect">
            <a:avLst/>
          </a:prstGeom>
          <a:noFill/>
          <a:ln w="9525">
            <a:noFill/>
            <a:miter lim="800000"/>
            <a:headEnd/>
            <a:tailEnd/>
          </a:ln>
        </p:spPr>
      </p:pic>
      <p:sp>
        <p:nvSpPr>
          <p:cNvPr id="7" name="TextBox 6"/>
          <p:cNvSpPr txBox="1"/>
          <p:nvPr/>
        </p:nvSpPr>
        <p:spPr>
          <a:xfrm>
            <a:off x="838200" y="5410200"/>
            <a:ext cx="2712508" cy="954107"/>
          </a:xfrm>
          <a:prstGeom prst="rect">
            <a:avLst/>
          </a:prstGeom>
          <a:noFill/>
        </p:spPr>
        <p:txBody>
          <a:bodyPr wrap="none" rtlCol="0">
            <a:spAutoFit/>
          </a:bodyPr>
          <a:lstStyle/>
          <a:p>
            <a:r>
              <a:rPr lang="en-US" sz="2800" dirty="0" smtClean="0">
                <a:solidFill>
                  <a:srgbClr val="FFFFCC"/>
                </a:solidFill>
                <a:latin typeface="Avenir Book"/>
                <a:cs typeface="Avenir Book"/>
              </a:rPr>
              <a:t>Biggest Lens</a:t>
            </a:r>
          </a:p>
          <a:p>
            <a:r>
              <a:rPr lang="en-US" sz="2800" dirty="0" smtClean="0">
                <a:solidFill>
                  <a:srgbClr val="FFFFCC"/>
                </a:solidFill>
                <a:latin typeface="Avenir Book"/>
                <a:cs typeface="Avenir Book"/>
              </a:rPr>
              <a:t>(out of 5 lenses)</a:t>
            </a:r>
            <a:endParaRPr lang="en-US" sz="2800" dirty="0">
              <a:solidFill>
                <a:srgbClr val="FFFFCC"/>
              </a:solidFill>
              <a:latin typeface="Avenir Book"/>
              <a:cs typeface="Avenir Book"/>
            </a:endParaRPr>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Content Placeholder 5" descr="photo1.jpg"/>
          <p:cNvPicPr>
            <a:picLocks noGrp="1" noChangeAspect="1"/>
          </p:cNvPicPr>
          <p:nvPr>
            <p:ph idx="1"/>
          </p:nvPr>
        </p:nvPicPr>
        <p:blipFill>
          <a:blip r:embed="rId2"/>
          <a:srcRect l="-62500" r="-62500"/>
          <a:stretch>
            <a:fillRect/>
          </a:stretch>
        </p:blipFill>
        <p:spPr/>
      </p:pic>
      <p:sp>
        <p:nvSpPr>
          <p:cNvPr id="5" name="Slide Number Placeholder 4"/>
          <p:cNvSpPr>
            <a:spLocks noGrp="1"/>
          </p:cNvSpPr>
          <p:nvPr>
            <p:ph type="sldNum" sz="quarter" idx="12"/>
          </p:nvPr>
        </p:nvSpPr>
        <p:spPr/>
        <p:txBody>
          <a:bodyPr/>
          <a:lstStyle/>
          <a:p>
            <a:pPr>
              <a:defRPr/>
            </a:pPr>
            <a:fld id="{036E4915-E3CD-9C43-92EE-9A3F9ADF8431}" type="slidenum">
              <a:rPr lang="en-US" smtClean="0"/>
              <a:pPr>
                <a:defRPr/>
              </a:pPr>
              <a:t>48</a:t>
            </a:fld>
            <a:endParaRPr lang="en-US"/>
          </a:p>
        </p:txBody>
      </p:sp>
    </p:spTree>
    <p:extLst>
      <p:ext uri="{BB962C8B-B14F-4D97-AF65-F5344CB8AC3E}">
        <p14:creationId xmlns:p14="http://schemas.microsoft.com/office/powerpoint/2010/main" val="2660605772"/>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Content Placeholder 5" descr="photo2.jpg"/>
          <p:cNvPicPr>
            <a:picLocks noGrp="1" noChangeAspect="1"/>
          </p:cNvPicPr>
          <p:nvPr>
            <p:ph idx="1"/>
          </p:nvPr>
        </p:nvPicPr>
        <p:blipFill>
          <a:blip r:embed="rId2"/>
          <a:srcRect l="-62500" r="-62500"/>
          <a:stretch>
            <a:fillRect/>
          </a:stretch>
        </p:blipFill>
        <p:spPr/>
      </p:pic>
      <p:sp>
        <p:nvSpPr>
          <p:cNvPr id="5" name="Slide Number Placeholder 4"/>
          <p:cNvSpPr>
            <a:spLocks noGrp="1"/>
          </p:cNvSpPr>
          <p:nvPr>
            <p:ph type="sldNum" sz="quarter" idx="12"/>
          </p:nvPr>
        </p:nvSpPr>
        <p:spPr/>
        <p:txBody>
          <a:bodyPr/>
          <a:lstStyle/>
          <a:p>
            <a:pPr>
              <a:defRPr/>
            </a:pPr>
            <a:fld id="{036E4915-E3CD-9C43-92EE-9A3F9ADF8431}" type="slidenum">
              <a:rPr lang="en-US" smtClean="0"/>
              <a:pPr>
                <a:defRPr/>
              </a:pPr>
              <a:t>49</a:t>
            </a:fld>
            <a:endParaRPr lang="en-US"/>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4" name="Slide Number Placeholder 3"/>
          <p:cNvSpPr>
            <a:spLocks noGrp="1"/>
          </p:cNvSpPr>
          <p:nvPr>
            <p:ph type="sldNum" sz="quarter" idx="12"/>
          </p:nvPr>
        </p:nvSpPr>
        <p:spPr/>
        <p:txBody>
          <a:bodyPr/>
          <a:lstStyle/>
          <a:p>
            <a:pPr>
              <a:defRPr/>
            </a:pPr>
            <a:endParaRPr lang="en-US" dirty="0"/>
          </a:p>
          <a:p>
            <a:pPr>
              <a:defRPr/>
            </a:pPr>
            <a:fld id="{5E48323E-869E-774D-99C8-8A5D9A18E281}" type="slidenum">
              <a:rPr lang="en-US" sz="1200">
                <a:latin typeface="Times" pitchFamily="-106" charset="0"/>
              </a:rPr>
              <a:pPr>
                <a:defRPr/>
              </a:pPr>
              <a:t>5</a:t>
            </a:fld>
            <a:endParaRPr lang="en-US" dirty="0"/>
          </a:p>
        </p:txBody>
      </p:sp>
      <p:pic>
        <p:nvPicPr>
          <p:cNvPr id="495619" name="Picture 2" descr="sn2teamshrdiag"/>
          <p:cNvPicPr>
            <a:picLocks noChangeAspect="1" noChangeArrowheads="1"/>
          </p:cNvPicPr>
          <p:nvPr/>
        </p:nvPicPr>
        <p:blipFill>
          <a:blip r:embed="rId3"/>
          <a:srcRect/>
          <a:stretch>
            <a:fillRect/>
          </a:stretch>
        </p:blipFill>
        <p:spPr bwMode="auto">
          <a:xfrm>
            <a:off x="2895600" y="0"/>
            <a:ext cx="5083175" cy="6858000"/>
          </a:xfrm>
          <a:prstGeom prst="rect">
            <a:avLst/>
          </a:prstGeom>
          <a:noFill/>
          <a:ln w="9525">
            <a:noFill/>
            <a:miter lim="800000"/>
            <a:headEnd/>
            <a:tailEnd/>
          </a:ln>
        </p:spPr>
      </p:pic>
      <p:sp>
        <p:nvSpPr>
          <p:cNvPr id="495620" name="Text Box 3"/>
          <p:cNvSpPr txBox="1">
            <a:spLocks noChangeArrowheads="1"/>
          </p:cNvSpPr>
          <p:nvPr/>
        </p:nvSpPr>
        <p:spPr bwMode="auto">
          <a:xfrm>
            <a:off x="76200" y="304800"/>
            <a:ext cx="2895600" cy="6124734"/>
          </a:xfrm>
          <a:prstGeom prst="rect">
            <a:avLst/>
          </a:prstGeom>
          <a:noFill/>
          <a:ln w="19050">
            <a:noFill/>
            <a:miter lim="800000"/>
            <a:headEnd/>
            <a:tailEnd/>
          </a:ln>
        </p:spPr>
        <p:txBody>
          <a:bodyPr wrap="square" lIns="91421" tIns="45711" rIns="91421" bIns="45711">
            <a:prstTxWarp prst="textNoShape">
              <a:avLst/>
            </a:prstTxWarp>
            <a:spAutoFit/>
          </a:bodyPr>
          <a:lstStyle/>
          <a:p>
            <a:r>
              <a:rPr lang="en-US" sz="2800" dirty="0">
                <a:solidFill>
                  <a:srgbClr val="FFFFCC"/>
                </a:solidFill>
                <a:latin typeface="Avenir Book"/>
                <a:cs typeface="Avenir Book"/>
              </a:rPr>
              <a:t>Discovery of Cosmic Acceleration from </a:t>
            </a:r>
          </a:p>
          <a:p>
            <a:r>
              <a:rPr lang="en-US" sz="2800" dirty="0">
                <a:solidFill>
                  <a:srgbClr val="FFFFCC"/>
                </a:solidFill>
                <a:latin typeface="Avenir Book"/>
                <a:cs typeface="Avenir Book"/>
              </a:rPr>
              <a:t>High-</a:t>
            </a:r>
            <a:r>
              <a:rPr lang="en-US" sz="2800" dirty="0" err="1">
                <a:solidFill>
                  <a:srgbClr val="FFFFCC"/>
                </a:solidFill>
                <a:latin typeface="Avenir Book"/>
                <a:cs typeface="Avenir Book"/>
              </a:rPr>
              <a:t>redshift</a:t>
            </a:r>
            <a:endParaRPr lang="en-US" sz="2800" dirty="0">
              <a:solidFill>
                <a:srgbClr val="FFFFCC"/>
              </a:solidFill>
              <a:latin typeface="Avenir Book"/>
              <a:cs typeface="Avenir Book"/>
            </a:endParaRPr>
          </a:p>
          <a:p>
            <a:r>
              <a:rPr lang="en-US" sz="2800" dirty="0">
                <a:solidFill>
                  <a:srgbClr val="FFFFCC"/>
                </a:solidFill>
                <a:latin typeface="Avenir Book"/>
                <a:cs typeface="Avenir Book"/>
              </a:rPr>
              <a:t>Supernovae</a:t>
            </a:r>
          </a:p>
          <a:p>
            <a:endParaRPr lang="en-US" sz="2800" dirty="0" smtClean="0">
              <a:solidFill>
                <a:srgbClr val="FFFF00"/>
              </a:solidFill>
              <a:latin typeface="Arial"/>
              <a:cs typeface="Arial"/>
            </a:endParaRPr>
          </a:p>
          <a:p>
            <a:endParaRPr lang="en-US" sz="2800" dirty="0" smtClean="0">
              <a:solidFill>
                <a:srgbClr val="FFFF00"/>
              </a:solidFill>
              <a:latin typeface="Arial"/>
              <a:cs typeface="Arial"/>
            </a:endParaRPr>
          </a:p>
          <a:p>
            <a:r>
              <a:rPr lang="en-US" sz="2400" dirty="0" smtClean="0">
                <a:solidFill>
                  <a:srgbClr val="FFFFCC"/>
                </a:solidFill>
                <a:latin typeface="Avenir Book"/>
                <a:cs typeface="Avenir Book"/>
              </a:rPr>
              <a:t>Type </a:t>
            </a:r>
            <a:r>
              <a:rPr lang="en-US" sz="2400" dirty="0" err="1">
                <a:solidFill>
                  <a:srgbClr val="FFFFCC"/>
                </a:solidFill>
                <a:latin typeface="Avenir Book"/>
                <a:cs typeface="Avenir Book"/>
              </a:rPr>
              <a:t>Ia</a:t>
            </a:r>
            <a:r>
              <a:rPr lang="en-US" sz="2400" dirty="0">
                <a:solidFill>
                  <a:srgbClr val="FFFFCC"/>
                </a:solidFill>
                <a:latin typeface="Avenir Book"/>
                <a:cs typeface="Avenir Book"/>
              </a:rPr>
              <a:t> supernovae that exploded when the Universe was 2/3 its present size are ~25% fainter than expected</a:t>
            </a:r>
            <a:endParaRPr lang="en-US" sz="2800" dirty="0">
              <a:solidFill>
                <a:srgbClr val="FFFFCC"/>
              </a:solidFill>
              <a:latin typeface="Avenir Book"/>
              <a:cs typeface="Avenir Book"/>
              <a:sym typeface="Symbol" pitchFamily="-105" charset="2"/>
            </a:endParaRPr>
          </a:p>
        </p:txBody>
      </p:sp>
      <p:sp>
        <p:nvSpPr>
          <p:cNvPr id="495621" name="Text Box 4"/>
          <p:cNvSpPr txBox="1">
            <a:spLocks noChangeArrowheads="1"/>
          </p:cNvSpPr>
          <p:nvPr/>
        </p:nvSpPr>
        <p:spPr bwMode="auto">
          <a:xfrm>
            <a:off x="7924800" y="4222750"/>
            <a:ext cx="1247775" cy="1200150"/>
          </a:xfrm>
          <a:prstGeom prst="rect">
            <a:avLst/>
          </a:prstGeom>
          <a:noFill/>
          <a:ln w="19050">
            <a:noFill/>
            <a:miter lim="800000"/>
            <a:headEnd/>
            <a:tailEnd/>
          </a:ln>
        </p:spPr>
        <p:txBody>
          <a:bodyPr wrap="none" lIns="91421" tIns="45711" rIns="91421" bIns="45711">
            <a:prstTxWarp prst="textNoShape">
              <a:avLst/>
            </a:prstTxWarp>
            <a:spAutoFit/>
          </a:bodyPr>
          <a:lstStyle/>
          <a:p>
            <a:r>
              <a:rPr lang="en-US" sz="2400" dirty="0">
                <a:solidFill>
                  <a:srgbClr val="FFFFFF"/>
                </a:solidFill>
                <a:latin typeface="Times" pitchFamily="-105" charset="0"/>
                <a:sym typeface="Symbol" pitchFamily="-105" charset="2"/>
              </a:rPr>
              <a:t></a:t>
            </a:r>
            <a:r>
              <a:rPr lang="en-US" sz="2400" baseline="-25000" dirty="0">
                <a:solidFill>
                  <a:srgbClr val="FFFFFF"/>
                </a:solidFill>
                <a:latin typeface="Times" pitchFamily="-105" charset="0"/>
                <a:sym typeface="Symbol" pitchFamily="-105" charset="2"/>
              </a:rPr>
              <a:t> </a:t>
            </a:r>
            <a:r>
              <a:rPr lang="en-US" sz="2400" dirty="0">
                <a:solidFill>
                  <a:srgbClr val="FFFFFF"/>
                </a:solidFill>
                <a:latin typeface="Times" pitchFamily="-105" charset="0"/>
                <a:sym typeface="Symbol" pitchFamily="-105" charset="2"/>
              </a:rPr>
              <a:t>= 0.7</a:t>
            </a:r>
          </a:p>
          <a:p>
            <a:r>
              <a:rPr lang="en-US" sz="2400" dirty="0">
                <a:solidFill>
                  <a:srgbClr val="FFFFFF"/>
                </a:solidFill>
                <a:latin typeface="Times" pitchFamily="-105" charset="0"/>
                <a:sym typeface="Symbol" pitchFamily="-105" charset="2"/>
              </a:rPr>
              <a:t></a:t>
            </a:r>
            <a:r>
              <a:rPr lang="en-US" sz="2400" baseline="-25000" dirty="0">
                <a:solidFill>
                  <a:srgbClr val="FFFFFF"/>
                </a:solidFill>
                <a:latin typeface="Times" pitchFamily="-105" charset="0"/>
                <a:sym typeface="Symbol" pitchFamily="-105" charset="2"/>
              </a:rPr>
              <a:t> </a:t>
            </a:r>
            <a:r>
              <a:rPr lang="en-US" sz="2400" dirty="0">
                <a:solidFill>
                  <a:srgbClr val="FFFFFF"/>
                </a:solidFill>
                <a:latin typeface="Times" pitchFamily="-105" charset="0"/>
                <a:sym typeface="Symbol" pitchFamily="-105" charset="2"/>
              </a:rPr>
              <a:t>= 0.</a:t>
            </a:r>
          </a:p>
          <a:p>
            <a:r>
              <a:rPr lang="en-US" sz="2400" dirty="0">
                <a:solidFill>
                  <a:srgbClr val="FFFFFF"/>
                </a:solidFill>
                <a:latin typeface="Times" pitchFamily="-105" charset="0"/>
                <a:sym typeface="Symbol" pitchFamily="-105" charset="2"/>
              </a:rPr>
              <a:t></a:t>
            </a:r>
            <a:r>
              <a:rPr lang="en-US" sz="2400" baseline="-25000" dirty="0">
                <a:solidFill>
                  <a:srgbClr val="FFFFFF"/>
                </a:solidFill>
                <a:latin typeface="Times" pitchFamily="-105" charset="0"/>
                <a:sym typeface="Symbol" pitchFamily="-105" charset="2"/>
              </a:rPr>
              <a:t>m </a:t>
            </a:r>
            <a:r>
              <a:rPr lang="en-US" sz="2400" dirty="0">
                <a:solidFill>
                  <a:srgbClr val="FFFFFF"/>
                </a:solidFill>
                <a:latin typeface="Times" pitchFamily="-105" charset="0"/>
                <a:sym typeface="Symbol" pitchFamily="-105" charset="2"/>
              </a:rPr>
              <a:t>= 1.</a:t>
            </a:r>
          </a:p>
        </p:txBody>
      </p:sp>
      <p:sp>
        <p:nvSpPr>
          <p:cNvPr id="2147333" name="Text Box 5"/>
          <p:cNvSpPr txBox="1">
            <a:spLocks noChangeArrowheads="1"/>
          </p:cNvSpPr>
          <p:nvPr/>
        </p:nvSpPr>
        <p:spPr bwMode="auto">
          <a:xfrm flipH="1">
            <a:off x="457200" y="5486400"/>
            <a:ext cx="76200" cy="457200"/>
          </a:xfrm>
          <a:prstGeom prst="rect">
            <a:avLst/>
          </a:prstGeom>
          <a:noFill/>
          <a:ln w="9525">
            <a:noFill/>
            <a:miter lim="800000"/>
            <a:headEnd/>
            <a:tailEnd/>
          </a:ln>
        </p:spPr>
        <p:txBody>
          <a:bodyPr lIns="91421" tIns="45711" rIns="91421" bIns="45711">
            <a:prstTxWarp prst="textNoShape">
              <a:avLst/>
            </a:prstTxWarp>
            <a:spAutoFit/>
          </a:bodyPr>
          <a:lstStyle/>
          <a:p>
            <a:endParaRPr lang="en-US" sz="2400">
              <a:solidFill>
                <a:srgbClr val="000066"/>
              </a:solidFill>
              <a:latin typeface="Times" pitchFamily="-105" charset="0"/>
            </a:endParaRPr>
          </a:p>
        </p:txBody>
      </p:sp>
      <p:sp>
        <p:nvSpPr>
          <p:cNvPr id="2147334" name="Text Box 6"/>
          <p:cNvSpPr txBox="1">
            <a:spLocks noChangeArrowheads="1"/>
          </p:cNvSpPr>
          <p:nvPr/>
        </p:nvSpPr>
        <p:spPr bwMode="auto">
          <a:xfrm>
            <a:off x="212725" y="5908675"/>
            <a:ext cx="184150" cy="457200"/>
          </a:xfrm>
          <a:prstGeom prst="rect">
            <a:avLst/>
          </a:prstGeom>
          <a:noFill/>
          <a:ln w="9525">
            <a:noFill/>
            <a:miter lim="800000"/>
            <a:headEnd/>
            <a:tailEnd/>
          </a:ln>
        </p:spPr>
        <p:txBody>
          <a:bodyPr wrap="none" lIns="91421" tIns="45711" rIns="91421" bIns="45711">
            <a:prstTxWarp prst="textNoShape">
              <a:avLst/>
            </a:prstTxWarp>
            <a:spAutoFit/>
          </a:bodyPr>
          <a:lstStyle/>
          <a:p>
            <a:pPr eaLnBrk="0" hangingPunct="0">
              <a:spcBef>
                <a:spcPct val="20000"/>
              </a:spcBef>
              <a:buClr>
                <a:schemeClr val="bg1"/>
              </a:buClr>
              <a:buFont typeface="Times New Roman" pitchFamily="-105" charset="0"/>
              <a:buNone/>
            </a:pPr>
            <a:endParaRPr lang="en-US" sz="2400">
              <a:solidFill>
                <a:schemeClr val="bg1"/>
              </a:solidFill>
              <a:latin typeface="Times New Roman" pitchFamily="-105" charset="0"/>
            </a:endParaRPr>
          </a:p>
        </p:txBody>
      </p:sp>
      <p:sp>
        <p:nvSpPr>
          <p:cNvPr id="495624" name="Text Box 7"/>
          <p:cNvSpPr txBox="1">
            <a:spLocks/>
          </p:cNvSpPr>
          <p:nvPr/>
        </p:nvSpPr>
        <p:spPr bwMode="auto">
          <a:xfrm>
            <a:off x="3657600" y="166688"/>
            <a:ext cx="1582738" cy="369887"/>
          </a:xfrm>
          <a:prstGeom prst="rect">
            <a:avLst/>
          </a:prstGeom>
          <a:noFill/>
          <a:ln w="12700">
            <a:noFill/>
            <a:miter lim="800000"/>
            <a:headEnd/>
            <a:tailEnd/>
          </a:ln>
        </p:spPr>
        <p:txBody>
          <a:bodyPr wrap="none" lIns="91421" tIns="45711" rIns="91421" bIns="45711">
            <a:prstTxWarp prst="textNoShape">
              <a:avLst/>
            </a:prstTxWarp>
            <a:spAutoFit/>
          </a:bodyPr>
          <a:lstStyle/>
          <a:p>
            <a:r>
              <a:rPr lang="en-US" dirty="0">
                <a:latin typeface="Avenir Book"/>
                <a:cs typeface="Avenir Book"/>
              </a:rPr>
              <a:t>Log(distance)</a:t>
            </a:r>
          </a:p>
        </p:txBody>
      </p:sp>
      <p:sp>
        <p:nvSpPr>
          <p:cNvPr id="495625" name="Text Box 8"/>
          <p:cNvSpPr txBox="1">
            <a:spLocks/>
          </p:cNvSpPr>
          <p:nvPr/>
        </p:nvSpPr>
        <p:spPr bwMode="auto">
          <a:xfrm>
            <a:off x="6172200" y="6248400"/>
            <a:ext cx="941388" cy="369888"/>
          </a:xfrm>
          <a:prstGeom prst="rect">
            <a:avLst/>
          </a:prstGeom>
          <a:noFill/>
          <a:ln w="12700">
            <a:noFill/>
            <a:miter lim="800000"/>
            <a:headEnd/>
            <a:tailEnd/>
          </a:ln>
        </p:spPr>
        <p:txBody>
          <a:bodyPr wrap="none" lIns="91421" tIns="45711" rIns="91421" bIns="45711">
            <a:prstTxWarp prst="textNoShape">
              <a:avLst/>
            </a:prstTxWarp>
            <a:spAutoFit/>
          </a:bodyPr>
          <a:lstStyle/>
          <a:p>
            <a:r>
              <a:rPr lang="en-US"/>
              <a:t>redshift</a:t>
            </a:r>
          </a:p>
        </p:txBody>
      </p:sp>
      <p:sp>
        <p:nvSpPr>
          <p:cNvPr id="495626" name="Line 9"/>
          <p:cNvSpPr>
            <a:spLocks noChangeShapeType="1"/>
          </p:cNvSpPr>
          <p:nvPr/>
        </p:nvSpPr>
        <p:spPr bwMode="auto">
          <a:xfrm>
            <a:off x="3657600" y="4724400"/>
            <a:ext cx="4038600" cy="0"/>
          </a:xfrm>
          <a:prstGeom prst="line">
            <a:avLst/>
          </a:prstGeom>
          <a:noFill/>
          <a:ln w="12700">
            <a:solidFill>
              <a:srgbClr val="FF0000"/>
            </a:solidFill>
            <a:round/>
            <a:headEnd/>
            <a:tailEnd/>
          </a:ln>
        </p:spPr>
        <p:txBody>
          <a:bodyPr wrap="none" lIns="91421" tIns="45711" rIns="91421" bIns="45711" anchor="ctr">
            <a:prstTxWarp prst="textNoShape">
              <a:avLst/>
            </a:prstTxWarp>
          </a:bodyPr>
          <a:lstStyle/>
          <a:p>
            <a:endParaRPr lang="en-US"/>
          </a:p>
        </p:txBody>
      </p:sp>
      <p:sp>
        <p:nvSpPr>
          <p:cNvPr id="495627" name="Text Box 10"/>
          <p:cNvSpPr txBox="1">
            <a:spLocks/>
          </p:cNvSpPr>
          <p:nvPr/>
        </p:nvSpPr>
        <p:spPr bwMode="auto">
          <a:xfrm>
            <a:off x="4479925" y="3429000"/>
            <a:ext cx="1608138" cy="400050"/>
          </a:xfrm>
          <a:prstGeom prst="rect">
            <a:avLst/>
          </a:prstGeom>
          <a:noFill/>
          <a:ln w="12700">
            <a:noFill/>
            <a:miter lim="800000"/>
            <a:headEnd/>
            <a:tailEnd/>
          </a:ln>
        </p:spPr>
        <p:txBody>
          <a:bodyPr wrap="none" lIns="91421" tIns="45711" rIns="91421" bIns="45711">
            <a:prstTxWarp prst="textNoShape">
              <a:avLst/>
            </a:prstTxWarp>
            <a:spAutoFit/>
          </a:bodyPr>
          <a:lstStyle/>
          <a:p>
            <a:r>
              <a:rPr lang="en-US" sz="2000" dirty="0">
                <a:latin typeface="Avenir Book"/>
                <a:cs typeface="Avenir Book"/>
              </a:rPr>
              <a:t>Accelerating</a:t>
            </a:r>
          </a:p>
        </p:txBody>
      </p:sp>
      <p:sp>
        <p:nvSpPr>
          <p:cNvPr id="495628" name="Text Box 11"/>
          <p:cNvSpPr txBox="1">
            <a:spLocks/>
          </p:cNvSpPr>
          <p:nvPr/>
        </p:nvSpPr>
        <p:spPr bwMode="auto">
          <a:xfrm>
            <a:off x="4403725" y="5300663"/>
            <a:ext cx="2084096" cy="400091"/>
          </a:xfrm>
          <a:prstGeom prst="rect">
            <a:avLst/>
          </a:prstGeom>
          <a:noFill/>
          <a:ln w="12700">
            <a:noFill/>
            <a:miter lim="800000"/>
            <a:headEnd/>
            <a:tailEnd/>
          </a:ln>
        </p:spPr>
        <p:txBody>
          <a:bodyPr wrap="none" lIns="91421" tIns="45711" rIns="91421" bIns="45711">
            <a:prstTxWarp prst="textNoShape">
              <a:avLst/>
            </a:prstTxWarp>
            <a:spAutoFit/>
          </a:bodyPr>
          <a:lstStyle/>
          <a:p>
            <a:r>
              <a:rPr lang="en-US" sz="2000" dirty="0">
                <a:latin typeface="Avenir Book"/>
                <a:cs typeface="Avenir Book"/>
              </a:rPr>
              <a:t>Not accelerating</a:t>
            </a:r>
          </a:p>
        </p:txBody>
      </p:sp>
      <p:sp>
        <p:nvSpPr>
          <p:cNvPr id="495629" name="Line 12"/>
          <p:cNvSpPr>
            <a:spLocks noChangeShapeType="1"/>
          </p:cNvSpPr>
          <p:nvPr/>
        </p:nvSpPr>
        <p:spPr bwMode="auto">
          <a:xfrm>
            <a:off x="5867400" y="3810000"/>
            <a:ext cx="533400" cy="762000"/>
          </a:xfrm>
          <a:prstGeom prst="line">
            <a:avLst/>
          </a:prstGeom>
          <a:noFill/>
          <a:ln w="12700">
            <a:solidFill>
              <a:srgbClr val="000000"/>
            </a:solidFill>
            <a:round/>
            <a:headEnd/>
            <a:tailEnd type="triangle" w="med" len="med"/>
          </a:ln>
        </p:spPr>
        <p:txBody>
          <a:bodyPr wrap="none" lIns="91421" tIns="45711" rIns="91421" bIns="45711" anchor="ctr">
            <a:prstTxWarp prst="textNoShape">
              <a:avLst/>
            </a:prstTxWarp>
          </a:bodyPr>
          <a:lstStyle/>
          <a:p>
            <a:endParaRPr lang="en-US"/>
          </a:p>
        </p:txBody>
      </p:sp>
      <p:sp>
        <p:nvSpPr>
          <p:cNvPr id="495630" name="Line 13"/>
          <p:cNvSpPr>
            <a:spLocks noChangeShapeType="1"/>
          </p:cNvSpPr>
          <p:nvPr/>
        </p:nvSpPr>
        <p:spPr bwMode="auto">
          <a:xfrm flipV="1">
            <a:off x="6096000" y="4724400"/>
            <a:ext cx="381000" cy="609600"/>
          </a:xfrm>
          <a:prstGeom prst="line">
            <a:avLst/>
          </a:prstGeom>
          <a:noFill/>
          <a:ln w="12700">
            <a:solidFill>
              <a:srgbClr val="000000"/>
            </a:solidFill>
            <a:round/>
            <a:headEnd/>
            <a:tailEnd type="triangle" w="med" len="med"/>
          </a:ln>
        </p:spPr>
        <p:txBody>
          <a:bodyPr wrap="none" lIns="91421" tIns="45711" rIns="91421" bIns="45711" anchor="ctr">
            <a:prstTxWarp prst="textNoShape">
              <a:avLst/>
            </a:prstTxWarp>
          </a:bodyPr>
          <a:lstStyle/>
          <a:p>
            <a:endParaRPr lang="en-US"/>
          </a:p>
        </p:txBody>
      </p:sp>
      <p:cxnSp>
        <p:nvCxnSpPr>
          <p:cNvPr id="495631" name="Straight Arrow Connector 15"/>
          <p:cNvCxnSpPr>
            <a:cxnSpLocks noChangeShapeType="1"/>
          </p:cNvCxnSpPr>
          <p:nvPr/>
        </p:nvCxnSpPr>
        <p:spPr bwMode="auto">
          <a:xfrm rot="5400000" flipH="1" flipV="1">
            <a:off x="6134100" y="4914900"/>
            <a:ext cx="457200" cy="381000"/>
          </a:xfrm>
          <a:prstGeom prst="straightConnector1">
            <a:avLst/>
          </a:prstGeom>
          <a:noFill/>
          <a:ln w="12700">
            <a:solidFill>
              <a:srgbClr val="000000"/>
            </a:solidFill>
            <a:round/>
            <a:headEnd/>
            <a:tailEnd type="triangle" w="med" len="med"/>
          </a:ln>
        </p:spPr>
      </p:cxn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2147333"/>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21473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7333" grpId="0"/>
      <p:bldP spid="2147334"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Content Placeholder 5" descr="P1070644.JPG"/>
          <p:cNvPicPr>
            <a:picLocks noGrp="1" noChangeAspect="1"/>
          </p:cNvPicPr>
          <p:nvPr>
            <p:ph idx="1"/>
          </p:nvPr>
        </p:nvPicPr>
        <p:blipFill>
          <a:blip r:embed="rId2"/>
          <a:srcRect l="-62500" r="-62500"/>
          <a:stretch>
            <a:fillRect/>
          </a:stretch>
        </p:blipFill>
        <p:spPr/>
      </p:pic>
      <p:sp>
        <p:nvSpPr>
          <p:cNvPr id="5" name="Slide Number Placeholder 4"/>
          <p:cNvSpPr>
            <a:spLocks noGrp="1"/>
          </p:cNvSpPr>
          <p:nvPr>
            <p:ph type="sldNum" sz="quarter" idx="12"/>
          </p:nvPr>
        </p:nvSpPr>
        <p:spPr/>
        <p:txBody>
          <a:bodyPr/>
          <a:lstStyle/>
          <a:p>
            <a:pPr>
              <a:defRPr/>
            </a:pPr>
            <a:fld id="{036E4915-E3CD-9C43-92EE-9A3F9ADF8431}" type="slidenum">
              <a:rPr lang="en-US" smtClean="0"/>
              <a:pPr>
                <a:defRPr/>
              </a:pPr>
              <a:t>50</a:t>
            </a:fld>
            <a:endParaRPr lang="en-US"/>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Content Placeholder 5" descr="P1070647.JPG"/>
          <p:cNvPicPr>
            <a:picLocks noGrp="1" noChangeAspect="1"/>
          </p:cNvPicPr>
          <p:nvPr>
            <p:ph idx="1"/>
          </p:nvPr>
        </p:nvPicPr>
        <p:blipFill>
          <a:blip r:embed="rId2"/>
          <a:srcRect l="-62500" r="-62500"/>
          <a:stretch>
            <a:fillRect/>
          </a:stretch>
        </p:blipFill>
        <p:spPr/>
      </p:pic>
      <p:sp>
        <p:nvSpPr>
          <p:cNvPr id="5" name="Slide Number Placeholder 4"/>
          <p:cNvSpPr>
            <a:spLocks noGrp="1"/>
          </p:cNvSpPr>
          <p:nvPr>
            <p:ph type="sldNum" sz="quarter" idx="12"/>
          </p:nvPr>
        </p:nvSpPr>
        <p:spPr/>
        <p:txBody>
          <a:bodyPr/>
          <a:lstStyle/>
          <a:p>
            <a:pPr>
              <a:defRPr/>
            </a:pPr>
            <a:fld id="{036E4915-E3CD-9C43-92EE-9A3F9ADF8431}" type="slidenum">
              <a:rPr lang="en-US" smtClean="0"/>
              <a:pPr>
                <a:defRPr/>
              </a:pPr>
              <a:t>51</a:t>
            </a:fld>
            <a:endParaRPr lang="en-US"/>
          </a:p>
        </p:txBody>
      </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1" name="Rectangle 2"/>
          <p:cNvSpPr>
            <a:spLocks noGrp="1" noChangeArrowheads="1"/>
          </p:cNvSpPr>
          <p:nvPr>
            <p:ph type="ctrTitle"/>
          </p:nvPr>
        </p:nvSpPr>
        <p:spPr>
          <a:xfrm>
            <a:off x="609600" y="-381000"/>
            <a:ext cx="7848600" cy="2209800"/>
          </a:xfrm>
        </p:spPr>
        <p:txBody>
          <a:bodyPr/>
          <a:lstStyle/>
          <a:p>
            <a:pPr eaLnBrk="1" hangingPunct="1"/>
            <a:r>
              <a:rPr lang="en-US" sz="3600" dirty="0" smtClean="0">
                <a:solidFill>
                  <a:schemeClr val="tx1"/>
                </a:solidFill>
                <a:ea typeface="ＭＳ Ｐゴシック" pitchFamily="-105" charset="-128"/>
                <a:cs typeface="ＭＳ Ｐゴシック" pitchFamily="-105" charset="-128"/>
              </a:rPr>
              <a:t>New Cage Installed early May</a:t>
            </a:r>
            <a:endParaRPr lang="en-US" sz="3600" dirty="0">
              <a:solidFill>
                <a:schemeClr val="tx1"/>
              </a:solidFill>
              <a:ea typeface="ＭＳ Ｐゴシック" pitchFamily="-105" charset="-128"/>
              <a:cs typeface="ＭＳ Ｐゴシック" pitchFamily="-105" charset="-128"/>
            </a:endParaRPr>
          </a:p>
        </p:txBody>
      </p:sp>
      <p:pic>
        <p:nvPicPr>
          <p:cNvPr id="6" name="Picture 5" descr="cage-installed.pdf"/>
          <p:cNvPicPr>
            <a:picLocks noChangeAspect="1"/>
          </p:cNvPicPr>
          <p:nvPr/>
        </p:nvPicPr>
        <p:blipFill>
          <a:blip r:embed="rId2"/>
          <a:stretch>
            <a:fillRect/>
          </a:stretch>
        </p:blipFill>
        <p:spPr>
          <a:xfrm>
            <a:off x="1680990" y="1580288"/>
            <a:ext cx="5710410" cy="4287112"/>
          </a:xfrm>
          <a:prstGeom prst="rect">
            <a:avLst/>
          </a:prstGeom>
        </p:spPr>
      </p:pic>
      <p:sp>
        <p:nvSpPr>
          <p:cNvPr id="4" name="TextBox 3"/>
          <p:cNvSpPr txBox="1"/>
          <p:nvPr/>
        </p:nvSpPr>
        <p:spPr>
          <a:xfrm>
            <a:off x="1295400" y="405828"/>
            <a:ext cx="7488977" cy="646298"/>
          </a:xfrm>
          <a:prstGeom prst="rect">
            <a:avLst/>
          </a:prstGeom>
          <a:noFill/>
        </p:spPr>
        <p:txBody>
          <a:bodyPr wrap="none" lIns="91407" tIns="45704" rIns="91407" bIns="45704" rtlCol="0">
            <a:spAutoFit/>
          </a:bodyPr>
          <a:lstStyle/>
          <a:p>
            <a:r>
              <a:rPr lang="en-US" sz="3600" dirty="0" err="1" smtClean="0">
                <a:solidFill>
                  <a:srgbClr val="FFFFCC"/>
                </a:solidFill>
                <a:latin typeface="Avenir Book"/>
                <a:cs typeface="Avenir Book"/>
              </a:rPr>
              <a:t>DECam</a:t>
            </a:r>
            <a:r>
              <a:rPr lang="en-US" sz="3600" dirty="0" smtClean="0">
                <a:solidFill>
                  <a:srgbClr val="FFFFCC"/>
                </a:solidFill>
                <a:latin typeface="Avenir Book"/>
                <a:cs typeface="Avenir Book"/>
              </a:rPr>
              <a:t> Prime Focus Cage Installed</a:t>
            </a:r>
            <a:endParaRPr lang="en-US" sz="3600" dirty="0">
              <a:solidFill>
                <a:srgbClr val="FFFFCC"/>
              </a:solidFill>
              <a:latin typeface="Avenir Book"/>
              <a:cs typeface="Avenir Book"/>
            </a:endParaRPr>
          </a:p>
        </p:txBody>
      </p:sp>
      <p:sp>
        <p:nvSpPr>
          <p:cNvPr id="5" name="TextBox 4"/>
          <p:cNvSpPr txBox="1"/>
          <p:nvPr/>
        </p:nvSpPr>
        <p:spPr>
          <a:xfrm>
            <a:off x="3200400" y="5943600"/>
            <a:ext cx="2626345" cy="523220"/>
          </a:xfrm>
          <a:prstGeom prst="rect">
            <a:avLst/>
          </a:prstGeom>
          <a:noFill/>
        </p:spPr>
        <p:txBody>
          <a:bodyPr wrap="none" rtlCol="0">
            <a:spAutoFit/>
          </a:bodyPr>
          <a:lstStyle/>
          <a:p>
            <a:r>
              <a:rPr lang="en-US" sz="2800" dirty="0" smtClean="0">
                <a:solidFill>
                  <a:srgbClr val="FFFFCC"/>
                </a:solidFill>
                <a:latin typeface="Avenir Book"/>
                <a:cs typeface="Avenir Book"/>
              </a:rPr>
              <a:t>early May 2012</a:t>
            </a:r>
            <a:endParaRPr lang="en-US" sz="2800" dirty="0">
              <a:solidFill>
                <a:srgbClr val="FFFFCC"/>
              </a:solidFill>
              <a:latin typeface="Avenir Book"/>
              <a:cs typeface="Avenir Book"/>
            </a:endParaRPr>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0"/>
            <a:ext cx="8458200" cy="1143000"/>
          </a:xfrm>
        </p:spPr>
        <p:txBody>
          <a:bodyPr/>
          <a:lstStyle/>
          <a:p>
            <a:r>
              <a:rPr lang="en-US" dirty="0" smtClean="0">
                <a:solidFill>
                  <a:srgbClr val="FFFFCC"/>
                </a:solidFill>
                <a:latin typeface="Avenir Book"/>
                <a:cs typeface="Avenir Book"/>
              </a:rPr>
              <a:t>Imager Installation</a:t>
            </a:r>
            <a:endParaRPr lang="en-US" dirty="0">
              <a:solidFill>
                <a:srgbClr val="FFFFCC"/>
              </a:solidFill>
              <a:latin typeface="Avenir Book"/>
              <a:cs typeface="Avenir Book"/>
            </a:endParaRPr>
          </a:p>
        </p:txBody>
      </p:sp>
      <p:sp>
        <p:nvSpPr>
          <p:cNvPr id="8" name="TextBox 7"/>
          <p:cNvSpPr txBox="1"/>
          <p:nvPr/>
        </p:nvSpPr>
        <p:spPr>
          <a:xfrm>
            <a:off x="373840" y="3352800"/>
            <a:ext cx="1321835" cy="954107"/>
          </a:xfrm>
          <a:prstGeom prst="rect">
            <a:avLst/>
          </a:prstGeom>
          <a:noFill/>
        </p:spPr>
        <p:txBody>
          <a:bodyPr wrap="none" rtlCol="0">
            <a:spAutoFit/>
          </a:bodyPr>
          <a:lstStyle/>
          <a:p>
            <a:r>
              <a:rPr lang="en-US" sz="2800" dirty="0" smtClean="0">
                <a:solidFill>
                  <a:srgbClr val="FFFFCC"/>
                </a:solidFill>
                <a:latin typeface="Avenir Book"/>
                <a:cs typeface="Avenir Book"/>
              </a:rPr>
              <a:t>August </a:t>
            </a:r>
          </a:p>
          <a:p>
            <a:r>
              <a:rPr lang="en-US" sz="2800" dirty="0" smtClean="0">
                <a:solidFill>
                  <a:srgbClr val="FFFFCC"/>
                </a:solidFill>
                <a:latin typeface="Avenir Book"/>
                <a:cs typeface="Avenir Book"/>
              </a:rPr>
              <a:t>2012</a:t>
            </a:r>
            <a:endParaRPr lang="en-US" sz="2800" dirty="0">
              <a:solidFill>
                <a:srgbClr val="FFFFCC"/>
              </a:solidFill>
              <a:latin typeface="Avenir Book"/>
              <a:cs typeface="Avenir Book"/>
            </a:endParaRPr>
          </a:p>
        </p:txBody>
      </p:sp>
      <p:sp>
        <p:nvSpPr>
          <p:cNvPr id="9" name="TextBox 8"/>
          <p:cNvSpPr txBox="1"/>
          <p:nvPr/>
        </p:nvSpPr>
        <p:spPr>
          <a:xfrm>
            <a:off x="381000" y="6096000"/>
            <a:ext cx="184666" cy="400110"/>
          </a:xfrm>
          <a:prstGeom prst="rect">
            <a:avLst/>
          </a:prstGeom>
          <a:noFill/>
        </p:spPr>
        <p:txBody>
          <a:bodyPr wrap="none" rtlCol="0">
            <a:spAutoFit/>
          </a:bodyPr>
          <a:lstStyle/>
          <a:p>
            <a:endParaRPr lang="en-US" sz="2000" dirty="0">
              <a:solidFill>
                <a:schemeClr val="bg1"/>
              </a:solidFill>
            </a:endParaRPr>
          </a:p>
        </p:txBody>
      </p:sp>
      <p:pic>
        <p:nvPicPr>
          <p:cNvPr id="11" name="Picture 4" descr="DSCN4991.JPG"/>
          <p:cNvPicPr>
            <a:picLocks noChangeAspect="1"/>
          </p:cNvPicPr>
          <p:nvPr/>
        </p:nvPicPr>
        <p:blipFill>
          <a:blip r:embed="rId2"/>
          <a:srcRect/>
          <a:stretch>
            <a:fillRect/>
          </a:stretch>
        </p:blipFill>
        <p:spPr bwMode="auto">
          <a:xfrm>
            <a:off x="2032000" y="1524000"/>
            <a:ext cx="7112000" cy="5334000"/>
          </a:xfrm>
          <a:prstGeom prst="rect">
            <a:avLst/>
          </a:prstGeom>
          <a:noFill/>
          <a:ln w="9525">
            <a:noFill/>
            <a:miter lim="800000"/>
            <a:headEnd/>
            <a:tailEnd/>
          </a:ln>
        </p:spPr>
      </p:pic>
      <p:pic>
        <p:nvPicPr>
          <p:cNvPr id="3" name="Picture 2" descr="camera-in-ai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1425592"/>
            <a:ext cx="7239000" cy="540744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0"/>
            <a:ext cx="8458200" cy="1143000"/>
          </a:xfrm>
        </p:spPr>
        <p:txBody>
          <a:bodyPr/>
          <a:lstStyle/>
          <a:p>
            <a:r>
              <a:rPr lang="en-US" dirty="0" smtClean="0">
                <a:solidFill>
                  <a:srgbClr val="FFFFCC"/>
                </a:solidFill>
                <a:latin typeface="Avenir Book"/>
                <a:cs typeface="Avenir Book"/>
              </a:rPr>
              <a:t>Imager Installation</a:t>
            </a:r>
            <a:endParaRPr lang="en-US" dirty="0">
              <a:solidFill>
                <a:srgbClr val="FFFFCC"/>
              </a:solidFill>
              <a:latin typeface="Avenir Book"/>
              <a:cs typeface="Avenir Book"/>
            </a:endParaRPr>
          </a:p>
        </p:txBody>
      </p:sp>
      <p:sp>
        <p:nvSpPr>
          <p:cNvPr id="8" name="TextBox 7"/>
          <p:cNvSpPr txBox="1"/>
          <p:nvPr/>
        </p:nvSpPr>
        <p:spPr>
          <a:xfrm>
            <a:off x="373840" y="3352800"/>
            <a:ext cx="1321835" cy="954107"/>
          </a:xfrm>
          <a:prstGeom prst="rect">
            <a:avLst/>
          </a:prstGeom>
          <a:noFill/>
        </p:spPr>
        <p:txBody>
          <a:bodyPr wrap="none" rtlCol="0">
            <a:spAutoFit/>
          </a:bodyPr>
          <a:lstStyle/>
          <a:p>
            <a:r>
              <a:rPr lang="en-US" sz="2800" dirty="0" smtClean="0">
                <a:solidFill>
                  <a:srgbClr val="FFFFCC"/>
                </a:solidFill>
                <a:latin typeface="Avenir Book"/>
                <a:cs typeface="Avenir Book"/>
              </a:rPr>
              <a:t>August </a:t>
            </a:r>
          </a:p>
          <a:p>
            <a:r>
              <a:rPr lang="en-US" sz="2800" dirty="0" smtClean="0">
                <a:solidFill>
                  <a:srgbClr val="FFFFCC"/>
                </a:solidFill>
                <a:latin typeface="Avenir Book"/>
                <a:cs typeface="Avenir Book"/>
              </a:rPr>
              <a:t>2012</a:t>
            </a:r>
            <a:endParaRPr lang="en-US" sz="2800" dirty="0">
              <a:solidFill>
                <a:srgbClr val="FFFFCC"/>
              </a:solidFill>
              <a:latin typeface="Avenir Book"/>
              <a:cs typeface="Avenir Book"/>
            </a:endParaRPr>
          </a:p>
        </p:txBody>
      </p:sp>
      <p:sp>
        <p:nvSpPr>
          <p:cNvPr id="9" name="TextBox 8"/>
          <p:cNvSpPr txBox="1"/>
          <p:nvPr/>
        </p:nvSpPr>
        <p:spPr>
          <a:xfrm>
            <a:off x="381000" y="6096000"/>
            <a:ext cx="184666" cy="400110"/>
          </a:xfrm>
          <a:prstGeom prst="rect">
            <a:avLst/>
          </a:prstGeom>
          <a:noFill/>
        </p:spPr>
        <p:txBody>
          <a:bodyPr wrap="none" rtlCol="0">
            <a:spAutoFit/>
          </a:bodyPr>
          <a:lstStyle/>
          <a:p>
            <a:endParaRPr lang="en-US" sz="2000" dirty="0">
              <a:solidFill>
                <a:schemeClr val="bg1"/>
              </a:solidFill>
            </a:endParaRPr>
          </a:p>
        </p:txBody>
      </p:sp>
      <p:pic>
        <p:nvPicPr>
          <p:cNvPr id="11" name="Picture 4" descr="DSCN4991.JPG"/>
          <p:cNvPicPr>
            <a:picLocks noChangeAspect="1"/>
          </p:cNvPicPr>
          <p:nvPr/>
        </p:nvPicPr>
        <p:blipFill>
          <a:blip r:embed="rId2"/>
          <a:srcRect/>
          <a:stretch>
            <a:fillRect/>
          </a:stretch>
        </p:blipFill>
        <p:spPr bwMode="auto">
          <a:xfrm>
            <a:off x="2032000" y="1524000"/>
            <a:ext cx="7112000" cy="5334000"/>
          </a:xfrm>
          <a:prstGeom prst="rect">
            <a:avLst/>
          </a:prstGeom>
          <a:noFill/>
          <a:ln w="9525">
            <a:noFill/>
            <a:miter lim="800000"/>
            <a:headEnd/>
            <a:tailEnd/>
          </a:ln>
        </p:spPr>
      </p:pic>
    </p:spTree>
    <p:extLst>
      <p:ext uri="{BB962C8B-B14F-4D97-AF65-F5344CB8AC3E}">
        <p14:creationId xmlns:p14="http://schemas.microsoft.com/office/powerpoint/2010/main" val="566269405"/>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0"/>
            <a:ext cx="8458200" cy="1143000"/>
          </a:xfrm>
        </p:spPr>
        <p:txBody>
          <a:bodyPr/>
          <a:lstStyle/>
          <a:p>
            <a:endParaRPr lang="en-US" sz="4400" dirty="0"/>
          </a:p>
        </p:txBody>
      </p:sp>
      <p:sp>
        <p:nvSpPr>
          <p:cNvPr id="9" name="TextBox 8"/>
          <p:cNvSpPr txBox="1"/>
          <p:nvPr/>
        </p:nvSpPr>
        <p:spPr>
          <a:xfrm>
            <a:off x="774668" y="6182380"/>
            <a:ext cx="7607332" cy="523220"/>
          </a:xfrm>
          <a:prstGeom prst="rect">
            <a:avLst/>
          </a:prstGeom>
          <a:noFill/>
        </p:spPr>
        <p:txBody>
          <a:bodyPr wrap="none" rtlCol="0">
            <a:spAutoFit/>
          </a:bodyPr>
          <a:lstStyle/>
          <a:p>
            <a:r>
              <a:rPr lang="en-US" sz="2800" dirty="0" smtClean="0">
                <a:solidFill>
                  <a:srgbClr val="FFFFCC"/>
                </a:solidFill>
                <a:latin typeface="Avenir Book"/>
                <a:cs typeface="Avenir Book"/>
              </a:rPr>
              <a:t>Dark Energy Camera on the Blanco Telescope</a:t>
            </a:r>
            <a:endParaRPr lang="en-US" sz="2800" dirty="0">
              <a:solidFill>
                <a:srgbClr val="FFFFCC"/>
              </a:solidFill>
              <a:latin typeface="Avenir Book"/>
              <a:cs typeface="Avenir Book"/>
            </a:endParaRPr>
          </a:p>
        </p:txBody>
      </p:sp>
      <p:pic>
        <p:nvPicPr>
          <p:cNvPr id="4" name="Picture 3" descr="12-0331-04D.h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13"/>
            <a:ext cx="9144000" cy="6094487"/>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endParaRPr lang="en-US"/>
          </a:p>
        </p:txBody>
      </p:sp>
      <p:sp>
        <p:nvSpPr>
          <p:cNvPr id="4" name="Title 1"/>
          <p:cNvSpPr txBox="1">
            <a:spLocks/>
          </p:cNvSpPr>
          <p:nvPr/>
        </p:nvSpPr>
        <p:spPr bwMode="auto">
          <a:xfrm>
            <a:off x="609601" y="381000"/>
            <a:ext cx="7924800" cy="762000"/>
          </a:xfrm>
          <a:prstGeom prst="rect">
            <a:avLst/>
          </a:prstGeom>
          <a:noFill/>
          <a:ln w="9525">
            <a:noFill/>
            <a:miter lim="800000"/>
            <a:headEnd/>
            <a:tailEnd/>
          </a:ln>
        </p:spPr>
        <p:txBody>
          <a:bodyPr vert="horz" wrap="square" lIns="91388" tIns="45694" rIns="91388" bIns="45694" numCol="1" anchor="b" anchorCtr="0" compatLnSpc="1">
            <a:prstTxWarp prst="textNoShape">
              <a:avLst/>
            </a:prstTxWarp>
          </a:bodyPr>
          <a:lstStyle>
            <a:lvl1pPr algn="ctr" rtl="0" eaLnBrk="0" fontAlgn="base" hangingPunct="0">
              <a:spcBef>
                <a:spcPct val="0"/>
              </a:spcBef>
              <a:spcAft>
                <a:spcPct val="0"/>
              </a:spcAft>
              <a:defRPr sz="4000">
                <a:solidFill>
                  <a:schemeClr val="bg1"/>
                </a:solidFill>
                <a:latin typeface="Arial"/>
                <a:ea typeface="ＭＳ Ｐゴシック" pitchFamily="-110" charset="-128"/>
                <a:cs typeface="Arial"/>
              </a:defRPr>
            </a:lvl1pPr>
            <a:lvl2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5pPr>
            <a:lvl6pPr marL="456940" algn="ctr" rtl="0" fontAlgn="base">
              <a:spcBef>
                <a:spcPct val="0"/>
              </a:spcBef>
              <a:spcAft>
                <a:spcPct val="0"/>
              </a:spcAft>
              <a:defRPr sz="4400">
                <a:solidFill>
                  <a:srgbClr val="FFFF00"/>
                </a:solidFill>
                <a:latin typeface="Times" pitchFamily="30" charset="0"/>
              </a:defRPr>
            </a:lvl6pPr>
            <a:lvl7pPr marL="913881" algn="ctr" rtl="0" fontAlgn="base">
              <a:spcBef>
                <a:spcPct val="0"/>
              </a:spcBef>
              <a:spcAft>
                <a:spcPct val="0"/>
              </a:spcAft>
              <a:defRPr sz="4400">
                <a:solidFill>
                  <a:srgbClr val="FFFF00"/>
                </a:solidFill>
                <a:latin typeface="Times" pitchFamily="30" charset="0"/>
              </a:defRPr>
            </a:lvl7pPr>
            <a:lvl8pPr marL="1370826" algn="ctr" rtl="0" fontAlgn="base">
              <a:spcBef>
                <a:spcPct val="0"/>
              </a:spcBef>
              <a:spcAft>
                <a:spcPct val="0"/>
              </a:spcAft>
              <a:defRPr sz="4400">
                <a:solidFill>
                  <a:srgbClr val="FFFF00"/>
                </a:solidFill>
                <a:latin typeface="Times" pitchFamily="30" charset="0"/>
              </a:defRPr>
            </a:lvl8pPr>
            <a:lvl9pPr marL="1827766" algn="ctr" rtl="0" fontAlgn="base">
              <a:spcBef>
                <a:spcPct val="0"/>
              </a:spcBef>
              <a:spcAft>
                <a:spcPct val="0"/>
              </a:spcAft>
              <a:defRPr sz="4400">
                <a:solidFill>
                  <a:srgbClr val="FFFF00"/>
                </a:solidFill>
                <a:latin typeface="Times" pitchFamily="30" charset="0"/>
              </a:defRPr>
            </a:lvl9pPr>
          </a:lstStyle>
          <a:p>
            <a:r>
              <a:rPr lang="en-US" dirty="0" smtClean="0">
                <a:solidFill>
                  <a:srgbClr val="FFFFCC"/>
                </a:solidFill>
                <a:latin typeface="Avenir Book"/>
                <a:cs typeface="Avenir Book"/>
              </a:rPr>
              <a:t>First Images</a:t>
            </a:r>
            <a:endParaRPr lang="en-US" dirty="0">
              <a:solidFill>
                <a:srgbClr val="FFFFCC"/>
              </a:solidFill>
              <a:latin typeface="Avenir Book"/>
              <a:cs typeface="Avenir Book"/>
            </a:endParaRPr>
          </a:p>
        </p:txBody>
      </p:sp>
      <p:pic>
        <p:nvPicPr>
          <p:cNvPr id="5" name="Content Placeholder 13" descr="decam_v1.jpg"/>
          <p:cNvPicPr>
            <a:picLocks noChangeAspect="1"/>
          </p:cNvPicPr>
          <p:nvPr/>
        </p:nvPicPr>
        <p:blipFill>
          <a:blip r:embed="rId2">
            <a:extLst>
              <a:ext uri="{28A0092B-C50C-407E-A947-70E740481C1C}">
                <a14:useLocalDpi xmlns:a14="http://schemas.microsoft.com/office/drawing/2010/main" val="0"/>
              </a:ext>
            </a:extLst>
          </a:blip>
          <a:srcRect l="-35429" r="-35429"/>
          <a:stretch>
            <a:fillRect/>
          </a:stretch>
        </p:blipFill>
        <p:spPr>
          <a:xfrm>
            <a:off x="-1850574" y="1371600"/>
            <a:ext cx="9481458" cy="5105400"/>
          </a:xfrm>
          <a:prstGeom prst="rect">
            <a:avLst/>
          </a:prstGeom>
        </p:spPr>
      </p:pic>
      <p:sp>
        <p:nvSpPr>
          <p:cNvPr id="7" name="Rectangle 6"/>
          <p:cNvSpPr>
            <a:spLocks/>
          </p:cNvSpPr>
          <p:nvPr/>
        </p:nvSpPr>
        <p:spPr>
          <a:xfrm>
            <a:off x="2895600" y="5565648"/>
            <a:ext cx="685800" cy="377952"/>
          </a:xfrm>
          <a:prstGeom prst="rect">
            <a:avLst/>
          </a:prstGeom>
          <a:noFill/>
          <a:ln w="28575" cap="sq" cmpd="sng">
            <a:solidFill>
              <a:schemeClr val="accent1"/>
            </a:solidFill>
            <a:roun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8" name="TextBox 7"/>
          <p:cNvSpPr txBox="1"/>
          <p:nvPr/>
        </p:nvSpPr>
        <p:spPr>
          <a:xfrm>
            <a:off x="5867401" y="1752600"/>
            <a:ext cx="3276600" cy="4647426"/>
          </a:xfrm>
          <a:prstGeom prst="rect">
            <a:avLst/>
          </a:prstGeom>
          <a:noFill/>
        </p:spPr>
        <p:txBody>
          <a:bodyPr wrap="square" rtlCol="0">
            <a:spAutoFit/>
          </a:bodyPr>
          <a:lstStyle/>
          <a:p>
            <a:r>
              <a:rPr lang="en-US" sz="3200" dirty="0" err="1" smtClean="0">
                <a:solidFill>
                  <a:srgbClr val="FFFFCC"/>
                </a:solidFill>
                <a:latin typeface="Avenir Book"/>
                <a:cs typeface="Avenir Book"/>
              </a:rPr>
              <a:t>Fornax</a:t>
            </a:r>
            <a:r>
              <a:rPr lang="en-US" sz="3200" dirty="0" smtClean="0">
                <a:solidFill>
                  <a:srgbClr val="FFFFCC"/>
                </a:solidFill>
                <a:latin typeface="Avenir Book"/>
                <a:cs typeface="Avenir Book"/>
              </a:rPr>
              <a:t> Cluster </a:t>
            </a:r>
          </a:p>
          <a:p>
            <a:r>
              <a:rPr lang="en-US" sz="3200" dirty="0" smtClean="0">
                <a:solidFill>
                  <a:srgbClr val="FFFFCC"/>
                </a:solidFill>
                <a:latin typeface="Avenir Book"/>
                <a:cs typeface="Avenir Book"/>
              </a:rPr>
              <a:t>of Galaxies</a:t>
            </a:r>
          </a:p>
          <a:p>
            <a:endParaRPr lang="en-US" sz="3200" dirty="0">
              <a:solidFill>
                <a:srgbClr val="FFFFCC"/>
              </a:solidFill>
              <a:latin typeface="Avenir Book"/>
              <a:cs typeface="Avenir Book"/>
            </a:endParaRPr>
          </a:p>
          <a:p>
            <a:r>
              <a:rPr lang="en-US" sz="3200" dirty="0" smtClean="0">
                <a:solidFill>
                  <a:srgbClr val="FFFF00"/>
                </a:solidFill>
                <a:latin typeface="Avenir Book"/>
                <a:cs typeface="Avenir Book"/>
              </a:rPr>
              <a:t>First Light on Sept. </a:t>
            </a:r>
            <a:r>
              <a:rPr lang="en-US" sz="3200" dirty="0" smtClean="0">
                <a:solidFill>
                  <a:srgbClr val="FFFF00"/>
                </a:solidFill>
                <a:latin typeface="Avenir Book"/>
                <a:cs typeface="Avenir Book"/>
              </a:rPr>
              <a:t>12, </a:t>
            </a:r>
            <a:r>
              <a:rPr lang="en-US" sz="3200" dirty="0" smtClean="0">
                <a:solidFill>
                  <a:srgbClr val="FFFF00"/>
                </a:solidFill>
                <a:latin typeface="Avenir Book"/>
                <a:cs typeface="Avenir Book"/>
              </a:rPr>
              <a:t>2012</a:t>
            </a:r>
          </a:p>
          <a:p>
            <a:endParaRPr lang="en-US" sz="3200" dirty="0" smtClean="0">
              <a:solidFill>
                <a:srgbClr val="FFFFCC"/>
              </a:solidFill>
              <a:latin typeface="Avenir Book"/>
              <a:cs typeface="Avenir Book"/>
            </a:endParaRPr>
          </a:p>
          <a:p>
            <a:endParaRPr lang="en-US" sz="3200" dirty="0">
              <a:solidFill>
                <a:srgbClr val="FFFFCC"/>
              </a:solidFill>
              <a:latin typeface="Avenir Book"/>
              <a:cs typeface="Avenir Book"/>
            </a:endParaRPr>
          </a:p>
          <a:p>
            <a:r>
              <a:rPr lang="en-US" sz="2400" dirty="0">
                <a:solidFill>
                  <a:srgbClr val="FFFFCC"/>
                </a:solidFill>
                <a:latin typeface="Avenir Book"/>
                <a:cs typeface="Avenir Book"/>
              </a:rPr>
              <a:t>c</a:t>
            </a:r>
            <a:r>
              <a:rPr lang="en-US" sz="2400" dirty="0" smtClean="0">
                <a:solidFill>
                  <a:srgbClr val="FFFFCC"/>
                </a:solidFill>
                <a:latin typeface="Avenir Book"/>
                <a:cs typeface="Avenir Book"/>
              </a:rPr>
              <a:t>overed in 258 publications in 35 countries</a:t>
            </a:r>
            <a:endParaRPr lang="en-US" sz="2400" dirty="0">
              <a:solidFill>
                <a:srgbClr val="FFFFCC"/>
              </a:solidFill>
              <a:latin typeface="Avenir Book"/>
              <a:cs typeface="Avenir Book"/>
            </a:endParaRPr>
          </a:p>
        </p:txBody>
      </p:sp>
    </p:spTree>
    <p:extLst>
      <p:ext uri="{BB962C8B-B14F-4D97-AF65-F5344CB8AC3E}">
        <p14:creationId xmlns:p14="http://schemas.microsoft.com/office/powerpoint/2010/main" val="31397014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endParaRPr lang="en-US"/>
          </a:p>
        </p:txBody>
      </p:sp>
      <p:sp>
        <p:nvSpPr>
          <p:cNvPr id="4" name="Title 1"/>
          <p:cNvSpPr txBox="1">
            <a:spLocks/>
          </p:cNvSpPr>
          <p:nvPr/>
        </p:nvSpPr>
        <p:spPr bwMode="auto">
          <a:xfrm>
            <a:off x="609601" y="381000"/>
            <a:ext cx="7924800" cy="762000"/>
          </a:xfrm>
          <a:prstGeom prst="rect">
            <a:avLst/>
          </a:prstGeom>
          <a:noFill/>
          <a:ln w="9525">
            <a:noFill/>
            <a:miter lim="800000"/>
            <a:headEnd/>
            <a:tailEnd/>
          </a:ln>
        </p:spPr>
        <p:txBody>
          <a:bodyPr vert="horz" wrap="square" lIns="91388" tIns="45694" rIns="91388" bIns="45694" numCol="1" anchor="b" anchorCtr="0" compatLnSpc="1">
            <a:prstTxWarp prst="textNoShape">
              <a:avLst/>
            </a:prstTxWarp>
          </a:bodyPr>
          <a:lstStyle>
            <a:lvl1pPr algn="ctr" rtl="0" eaLnBrk="0" fontAlgn="base" hangingPunct="0">
              <a:spcBef>
                <a:spcPct val="0"/>
              </a:spcBef>
              <a:spcAft>
                <a:spcPct val="0"/>
              </a:spcAft>
              <a:defRPr sz="4000">
                <a:solidFill>
                  <a:schemeClr val="bg1"/>
                </a:solidFill>
                <a:latin typeface="Arial"/>
                <a:ea typeface="ＭＳ Ｐゴシック" pitchFamily="-110" charset="-128"/>
                <a:cs typeface="Arial"/>
              </a:defRPr>
            </a:lvl1pPr>
            <a:lvl2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5pPr>
            <a:lvl6pPr marL="456940" algn="ctr" rtl="0" fontAlgn="base">
              <a:spcBef>
                <a:spcPct val="0"/>
              </a:spcBef>
              <a:spcAft>
                <a:spcPct val="0"/>
              </a:spcAft>
              <a:defRPr sz="4400">
                <a:solidFill>
                  <a:srgbClr val="FFFF00"/>
                </a:solidFill>
                <a:latin typeface="Times" pitchFamily="30" charset="0"/>
              </a:defRPr>
            </a:lvl6pPr>
            <a:lvl7pPr marL="913881" algn="ctr" rtl="0" fontAlgn="base">
              <a:spcBef>
                <a:spcPct val="0"/>
              </a:spcBef>
              <a:spcAft>
                <a:spcPct val="0"/>
              </a:spcAft>
              <a:defRPr sz="4400">
                <a:solidFill>
                  <a:srgbClr val="FFFF00"/>
                </a:solidFill>
                <a:latin typeface="Times" pitchFamily="30" charset="0"/>
              </a:defRPr>
            </a:lvl7pPr>
            <a:lvl8pPr marL="1370826" algn="ctr" rtl="0" fontAlgn="base">
              <a:spcBef>
                <a:spcPct val="0"/>
              </a:spcBef>
              <a:spcAft>
                <a:spcPct val="0"/>
              </a:spcAft>
              <a:defRPr sz="4400">
                <a:solidFill>
                  <a:srgbClr val="FFFF00"/>
                </a:solidFill>
                <a:latin typeface="Times" pitchFamily="30" charset="0"/>
              </a:defRPr>
            </a:lvl8pPr>
            <a:lvl9pPr marL="1827766" algn="ctr" rtl="0" fontAlgn="base">
              <a:spcBef>
                <a:spcPct val="0"/>
              </a:spcBef>
              <a:spcAft>
                <a:spcPct val="0"/>
              </a:spcAft>
              <a:defRPr sz="4400">
                <a:solidFill>
                  <a:srgbClr val="FFFF00"/>
                </a:solidFill>
                <a:latin typeface="Times" pitchFamily="30" charset="0"/>
              </a:defRPr>
            </a:lvl9pPr>
          </a:lstStyle>
          <a:p>
            <a:r>
              <a:rPr lang="en-US" dirty="0" smtClean="0">
                <a:solidFill>
                  <a:srgbClr val="FFFFCC"/>
                </a:solidFill>
                <a:latin typeface="Avenir Book"/>
                <a:cs typeface="Avenir Book"/>
              </a:rPr>
              <a:t>First Images</a:t>
            </a:r>
            <a:endParaRPr lang="en-US" dirty="0">
              <a:solidFill>
                <a:srgbClr val="FFFFCC"/>
              </a:solidFill>
              <a:latin typeface="Avenir Book"/>
              <a:cs typeface="Avenir Book"/>
            </a:endParaRPr>
          </a:p>
        </p:txBody>
      </p:sp>
      <p:sp>
        <p:nvSpPr>
          <p:cNvPr id="6" name="Rectangle 5"/>
          <p:cNvSpPr>
            <a:spLocks/>
          </p:cNvSpPr>
          <p:nvPr/>
        </p:nvSpPr>
        <p:spPr>
          <a:xfrm>
            <a:off x="2819400" y="5029200"/>
            <a:ext cx="609600" cy="301752"/>
          </a:xfrm>
          <a:prstGeom prst="rect">
            <a:avLst/>
          </a:prstGeom>
          <a:noFill/>
          <a:ln w="28575" cap="sq" cmpd="sng">
            <a:solidFill>
              <a:schemeClr val="accent1"/>
            </a:solidFill>
            <a:roun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cxnSp>
        <p:nvCxnSpPr>
          <p:cNvPr id="7" name="Straight Connector 6"/>
          <p:cNvCxnSpPr/>
          <p:nvPr/>
        </p:nvCxnSpPr>
        <p:spPr>
          <a:xfrm flipV="1">
            <a:off x="3429000" y="4191000"/>
            <a:ext cx="5638800" cy="1143000"/>
          </a:xfrm>
          <a:prstGeom prst="line">
            <a:avLst/>
          </a:prstGeom>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7259141" y="4736068"/>
            <a:ext cx="1275259" cy="369332"/>
          </a:xfrm>
          <a:prstGeom prst="rect">
            <a:avLst/>
          </a:prstGeom>
          <a:noFill/>
        </p:spPr>
        <p:txBody>
          <a:bodyPr wrap="none" rtlCol="0">
            <a:spAutoFit/>
          </a:bodyPr>
          <a:lstStyle/>
          <a:p>
            <a:r>
              <a:rPr lang="en-US" dirty="0" smtClean="0"/>
              <a:t>NGC 1365</a:t>
            </a:r>
            <a:endParaRPr lang="en-US" dirty="0"/>
          </a:p>
        </p:txBody>
      </p:sp>
      <p:pic>
        <p:nvPicPr>
          <p:cNvPr id="9" name="Picture 8" descr="DECAM_v1_11_0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7800"/>
            <a:ext cx="9144000" cy="4497493"/>
          </a:xfrm>
          <a:prstGeom prst="rect">
            <a:avLst/>
          </a:prstGeom>
        </p:spPr>
      </p:pic>
      <p:sp>
        <p:nvSpPr>
          <p:cNvPr id="10" name="TextBox 9"/>
          <p:cNvSpPr txBox="1"/>
          <p:nvPr/>
        </p:nvSpPr>
        <p:spPr>
          <a:xfrm>
            <a:off x="533400" y="6260068"/>
            <a:ext cx="8080918" cy="461665"/>
          </a:xfrm>
          <a:prstGeom prst="rect">
            <a:avLst/>
          </a:prstGeom>
          <a:noFill/>
        </p:spPr>
        <p:txBody>
          <a:bodyPr wrap="none" rtlCol="0">
            <a:spAutoFit/>
          </a:bodyPr>
          <a:lstStyle/>
          <a:p>
            <a:r>
              <a:rPr lang="en-US" sz="2400" dirty="0" smtClean="0">
                <a:solidFill>
                  <a:srgbClr val="FFFF00"/>
                </a:solidFill>
                <a:latin typeface="Avenir Book"/>
                <a:cs typeface="Avenir Book"/>
              </a:rPr>
              <a:t>Galaxy NGC 1365 in </a:t>
            </a:r>
            <a:r>
              <a:rPr lang="en-US" sz="2400" dirty="0" err="1" smtClean="0">
                <a:solidFill>
                  <a:srgbClr val="FFFF00"/>
                </a:solidFill>
                <a:latin typeface="Avenir Book"/>
                <a:cs typeface="Avenir Book"/>
              </a:rPr>
              <a:t>Fornax</a:t>
            </a:r>
            <a:r>
              <a:rPr lang="en-US" sz="2400" dirty="0" smtClean="0">
                <a:solidFill>
                  <a:srgbClr val="FFFF00"/>
                </a:solidFill>
                <a:latin typeface="Avenir Book"/>
                <a:cs typeface="Avenir Book"/>
              </a:rPr>
              <a:t>       </a:t>
            </a:r>
            <a:r>
              <a:rPr lang="en-US" sz="2400" dirty="0" smtClean="0">
                <a:solidFill>
                  <a:srgbClr val="FFFFCC"/>
                </a:solidFill>
                <a:latin typeface="Avenir Book"/>
                <a:cs typeface="Avenir Book"/>
              </a:rPr>
              <a:t>image from a single CCD</a:t>
            </a:r>
            <a:endParaRPr lang="en-US" sz="2400" dirty="0">
              <a:solidFill>
                <a:srgbClr val="FFFFCC"/>
              </a:solidFill>
              <a:latin typeface="Avenir Book"/>
              <a:cs typeface="Avenir Book"/>
            </a:endParaRPr>
          </a:p>
        </p:txBody>
      </p:sp>
    </p:spTree>
    <p:extLst>
      <p:ext uri="{BB962C8B-B14F-4D97-AF65-F5344CB8AC3E}">
        <p14:creationId xmlns:p14="http://schemas.microsoft.com/office/powerpoint/2010/main" val="2030772783"/>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76132" name="Rectangle 4"/>
          <p:cNvSpPr>
            <a:spLocks noChangeArrowheads="1"/>
          </p:cNvSpPr>
          <p:nvPr/>
        </p:nvSpPr>
        <p:spPr bwMode="auto">
          <a:xfrm>
            <a:off x="0" y="250448"/>
            <a:ext cx="184666" cy="338554"/>
          </a:xfrm>
          <a:prstGeom prst="rect">
            <a:avLst/>
          </a:prstGeom>
          <a:noFill/>
          <a:ln w="25400">
            <a:noFill/>
            <a:miter lim="800000"/>
            <a:headEnd/>
            <a:tailEnd/>
          </a:ln>
        </p:spPr>
        <p:txBody>
          <a:bodyPr wrap="none">
            <a:prstTxWarp prst="textNoShape">
              <a:avLst/>
            </a:prstTxWarp>
            <a:spAutoFit/>
          </a:bodyPr>
          <a:lstStyle/>
          <a:p>
            <a:pPr eaLnBrk="0" hangingPunct="0"/>
            <a:r>
              <a:rPr lang="en-US" sz="2400" baseline="-25000" dirty="0" smtClean="0">
                <a:solidFill>
                  <a:srgbClr val="FFFFCC"/>
                </a:solidFill>
                <a:latin typeface="Times" charset="0"/>
              </a:rPr>
              <a:t>                            </a:t>
            </a:r>
            <a:endParaRPr lang="en-US" sz="2400" dirty="0">
              <a:solidFill>
                <a:srgbClr val="00FF00"/>
              </a:solidFill>
              <a:latin typeface="Times" charset="0"/>
            </a:endParaRPr>
          </a:p>
        </p:txBody>
      </p:sp>
      <p:sp>
        <p:nvSpPr>
          <p:cNvPr id="176133" name="Rectangle 4"/>
          <p:cNvSpPr>
            <a:spLocks noChangeArrowheads="1"/>
          </p:cNvSpPr>
          <p:nvPr/>
        </p:nvSpPr>
        <p:spPr bwMode="auto">
          <a:xfrm>
            <a:off x="5715000" y="5943600"/>
            <a:ext cx="184666" cy="461665"/>
          </a:xfrm>
          <a:prstGeom prst="rect">
            <a:avLst/>
          </a:prstGeom>
          <a:noFill/>
          <a:ln w="9525">
            <a:noFill/>
            <a:miter lim="800000"/>
            <a:headEnd/>
            <a:tailEnd/>
          </a:ln>
        </p:spPr>
        <p:txBody>
          <a:bodyPr wrap="none">
            <a:prstTxWarp prst="textNoShape">
              <a:avLst/>
            </a:prstTxWarp>
            <a:spAutoFit/>
          </a:bodyPr>
          <a:lstStyle/>
          <a:p>
            <a:endParaRPr lang="en-US" sz="2400" dirty="0">
              <a:solidFill>
                <a:srgbClr val="FFFFCC"/>
              </a:solidFill>
              <a:latin typeface="Times New Roman" charset="0"/>
            </a:endParaRPr>
          </a:p>
        </p:txBody>
      </p:sp>
      <p:pic>
        <p:nvPicPr>
          <p:cNvPr id="2" name="Picture 1" descr="DES-2013-01-hir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32931"/>
            <a:ext cx="9144000" cy="5144069"/>
          </a:xfrm>
          <a:prstGeom prst="rect">
            <a:avLst/>
          </a:prstGeom>
        </p:spPr>
      </p:pic>
      <p:sp>
        <p:nvSpPr>
          <p:cNvPr id="3" name="TextBox 2"/>
          <p:cNvSpPr txBox="1"/>
          <p:nvPr/>
        </p:nvSpPr>
        <p:spPr>
          <a:xfrm>
            <a:off x="533400" y="381000"/>
            <a:ext cx="7840362" cy="523220"/>
          </a:xfrm>
          <a:prstGeom prst="rect">
            <a:avLst/>
          </a:prstGeom>
          <a:noFill/>
        </p:spPr>
        <p:txBody>
          <a:bodyPr wrap="none" rtlCol="0">
            <a:spAutoFit/>
          </a:bodyPr>
          <a:lstStyle/>
          <a:p>
            <a:r>
              <a:rPr lang="en-US" sz="2800" dirty="0" smtClean="0">
                <a:solidFill>
                  <a:srgbClr val="FFFFCC"/>
                </a:solidFill>
                <a:latin typeface="Avenir Book"/>
                <a:cs typeface="Avenir Book"/>
              </a:rPr>
              <a:t>Early Image </a:t>
            </a:r>
            <a:r>
              <a:rPr lang="en-US" sz="2800" dirty="0" smtClean="0">
                <a:solidFill>
                  <a:srgbClr val="FFFFCC"/>
                </a:solidFill>
                <a:latin typeface="Avenir Book"/>
                <a:cs typeface="Avenir Book"/>
              </a:rPr>
              <a:t>taken with the Dark Energy Camera</a:t>
            </a:r>
            <a:endParaRPr lang="en-US" sz="2800" dirty="0">
              <a:solidFill>
                <a:srgbClr val="FFFFCC"/>
              </a:solidFill>
              <a:latin typeface="Avenir Book"/>
              <a:cs typeface="Avenir Book"/>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endParaRPr lang="en-US"/>
          </a:p>
        </p:txBody>
      </p:sp>
      <p:pic>
        <p:nvPicPr>
          <p:cNvPr id="4" name="Picture 3" descr="Pic2.jpg"/>
          <p:cNvPicPr>
            <a:picLocks noChangeAspect="1"/>
          </p:cNvPicPr>
          <p:nvPr/>
        </p:nvPicPr>
        <p:blipFill>
          <a:blip r:embed="rId2"/>
          <a:stretch>
            <a:fillRect/>
          </a:stretch>
        </p:blipFill>
        <p:spPr>
          <a:xfrm>
            <a:off x="1143000" y="-1"/>
            <a:ext cx="6858000" cy="6858001"/>
          </a:xfrm>
          <a:prstGeom prst="rect">
            <a:avLst/>
          </a:prstGeom>
        </p:spPr>
      </p:pic>
      <p:sp>
        <p:nvSpPr>
          <p:cNvPr id="5" name="TextBox 4"/>
          <p:cNvSpPr txBox="1"/>
          <p:nvPr/>
        </p:nvSpPr>
        <p:spPr>
          <a:xfrm>
            <a:off x="5715000" y="6248400"/>
            <a:ext cx="2292760" cy="523220"/>
          </a:xfrm>
          <a:prstGeom prst="rect">
            <a:avLst/>
          </a:prstGeom>
          <a:noFill/>
        </p:spPr>
        <p:txBody>
          <a:bodyPr wrap="none" rtlCol="0">
            <a:spAutoFit/>
          </a:bodyPr>
          <a:lstStyle/>
          <a:p>
            <a:r>
              <a:rPr lang="en-US" sz="2800" dirty="0" smtClean="0">
                <a:solidFill>
                  <a:srgbClr val="FFFFCC"/>
                </a:solidFill>
                <a:latin typeface="Avenir Book"/>
                <a:cs typeface="Avenir Book"/>
              </a:rPr>
              <a:t>Orion nebula</a:t>
            </a:r>
            <a:endParaRPr lang="en-US" sz="2800" dirty="0">
              <a:solidFill>
                <a:srgbClr val="FFFFCC"/>
              </a:solidFill>
              <a:latin typeface="Avenir Book"/>
              <a:cs typeface="Avenir Book"/>
            </a:endParaRP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6"/>
          <p:cNvSpPr>
            <a:spLocks noGrp="1" noChangeArrowheads="1"/>
          </p:cNvSpPr>
          <p:nvPr>
            <p:ph type="sldNum" sz="quarter" idx="10"/>
          </p:nvPr>
        </p:nvSpPr>
        <p:spPr>
          <a:xfrm>
            <a:off x="6781800" y="6400800"/>
            <a:ext cx="1905000" cy="457200"/>
          </a:xfrm>
        </p:spPr>
        <p:txBody>
          <a:bodyPr/>
          <a:lstStyle/>
          <a:p>
            <a:pPr>
              <a:defRPr/>
            </a:pPr>
            <a:endParaRPr lang="en-US">
              <a:solidFill>
                <a:srgbClr val="000000"/>
              </a:solidFill>
              <a:latin typeface="Times"/>
            </a:endParaRPr>
          </a:p>
          <a:p>
            <a:pPr>
              <a:defRPr/>
            </a:pPr>
            <a:fld id="{041AA7F1-6ADC-4443-B2B0-1B0798DA45A8}" type="slidenum">
              <a:rPr lang="en-US">
                <a:solidFill>
                  <a:srgbClr val="000000"/>
                </a:solidFill>
                <a:latin typeface="Times"/>
              </a:rPr>
              <a:pPr>
                <a:defRPr/>
              </a:pPr>
              <a:t>6</a:t>
            </a:fld>
            <a:endParaRPr lang="en-US">
              <a:solidFill>
                <a:srgbClr val="000000"/>
              </a:solidFill>
              <a:latin typeface="Times"/>
            </a:endParaRPr>
          </a:p>
        </p:txBody>
      </p:sp>
      <p:pic>
        <p:nvPicPr>
          <p:cNvPr id="514052" name="Picture 4" descr="Union08Om-OlslideShort2"/>
          <p:cNvPicPr>
            <a:picLocks noGrp="1" noChangeAspect="1" noChangeArrowheads="1"/>
          </p:cNvPicPr>
          <p:nvPr>
            <p:ph type="ctrTitle"/>
          </p:nvPr>
        </p:nvPicPr>
        <p:blipFill>
          <a:blip r:embed="rId3"/>
          <a:srcRect/>
          <a:stretch>
            <a:fillRect/>
          </a:stretch>
        </p:blipFill>
        <p:spPr>
          <a:xfrm>
            <a:off x="2438400" y="2438400"/>
            <a:ext cx="1752600" cy="2478088"/>
          </a:xfrm>
        </p:spPr>
      </p:pic>
      <p:sp>
        <p:nvSpPr>
          <p:cNvPr id="514053" name="Text Box 6"/>
          <p:cNvSpPr txBox="1">
            <a:spLocks/>
          </p:cNvSpPr>
          <p:nvPr/>
        </p:nvSpPr>
        <p:spPr bwMode="auto">
          <a:xfrm>
            <a:off x="4784725" y="120650"/>
            <a:ext cx="184150" cy="369888"/>
          </a:xfrm>
          <a:prstGeom prst="rect">
            <a:avLst/>
          </a:prstGeom>
          <a:noFill/>
          <a:ln w="12700">
            <a:noFill/>
            <a:miter lim="800000"/>
            <a:headEnd/>
            <a:tailEnd/>
          </a:ln>
        </p:spPr>
        <p:txBody>
          <a:bodyPr wrap="none" lIns="91421" tIns="45711" rIns="91421" bIns="45711">
            <a:prstTxWarp prst="textNoShape">
              <a:avLst/>
            </a:prstTxWarp>
            <a:spAutoFit/>
          </a:bodyPr>
          <a:lstStyle/>
          <a:p>
            <a:endParaRPr lang="en-US"/>
          </a:p>
        </p:txBody>
      </p:sp>
      <p:sp>
        <p:nvSpPr>
          <p:cNvPr id="514054" name="Text Box 7"/>
          <p:cNvSpPr txBox="1">
            <a:spLocks/>
          </p:cNvSpPr>
          <p:nvPr/>
        </p:nvSpPr>
        <p:spPr bwMode="auto">
          <a:xfrm>
            <a:off x="4854575" y="6172200"/>
            <a:ext cx="184150" cy="369888"/>
          </a:xfrm>
          <a:prstGeom prst="rect">
            <a:avLst/>
          </a:prstGeom>
          <a:noFill/>
          <a:ln w="12700">
            <a:noFill/>
            <a:miter lim="800000"/>
            <a:headEnd/>
            <a:tailEnd/>
          </a:ln>
        </p:spPr>
        <p:txBody>
          <a:bodyPr wrap="none" lIns="91421" tIns="45711" rIns="91421" bIns="45711">
            <a:prstTxWarp prst="textNoShape">
              <a:avLst/>
            </a:prstTxWarp>
            <a:spAutoFit/>
          </a:bodyPr>
          <a:lstStyle/>
          <a:p>
            <a:endParaRPr lang="en-US"/>
          </a:p>
        </p:txBody>
      </p:sp>
      <p:pic>
        <p:nvPicPr>
          <p:cNvPr id="514055" name="Picture 3" descr="Snapshot 2007-09-27 21-59-38"/>
          <p:cNvPicPr>
            <a:picLocks noChangeAspect="1" noChangeArrowheads="1"/>
          </p:cNvPicPr>
          <p:nvPr/>
        </p:nvPicPr>
        <p:blipFill>
          <a:blip r:embed="rId4">
            <a:alphaModFix/>
          </a:blip>
          <a:srcRect/>
          <a:stretch>
            <a:fillRect/>
          </a:stretch>
        </p:blipFill>
        <p:spPr bwMode="auto">
          <a:xfrm>
            <a:off x="0" y="1"/>
            <a:ext cx="9144000" cy="68453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76200"/>
            <a:ext cx="7772400" cy="1143000"/>
          </a:xfrm>
        </p:spPr>
        <p:txBody>
          <a:bodyPr/>
          <a:lstStyle/>
          <a:p>
            <a:r>
              <a:rPr lang="en-US" dirty="0" smtClean="0">
                <a:solidFill>
                  <a:srgbClr val="FFFFCC"/>
                </a:solidFill>
                <a:latin typeface="Avenir Book"/>
                <a:cs typeface="Avenir Book"/>
              </a:rPr>
              <a:t>DES Observing Strategy</a:t>
            </a:r>
            <a:endParaRPr lang="en-US" dirty="0">
              <a:solidFill>
                <a:srgbClr val="FFFFCC"/>
              </a:solidFill>
              <a:latin typeface="Avenir Book"/>
              <a:cs typeface="Avenir Book"/>
            </a:endParaRPr>
          </a:p>
        </p:txBody>
      </p:sp>
      <p:sp>
        <p:nvSpPr>
          <p:cNvPr id="3" name="Text Placeholder 2"/>
          <p:cNvSpPr>
            <a:spLocks noGrp="1"/>
          </p:cNvSpPr>
          <p:nvPr>
            <p:ph type="body" sz="quarter" idx="10"/>
          </p:nvPr>
        </p:nvSpPr>
        <p:spPr>
          <a:xfrm>
            <a:off x="0" y="1295400"/>
            <a:ext cx="3657600" cy="2895600"/>
          </a:xfrm>
        </p:spPr>
        <p:txBody>
          <a:bodyPr/>
          <a:lstStyle/>
          <a:p>
            <a:r>
              <a:rPr lang="en-US" sz="2000" dirty="0" smtClean="0">
                <a:solidFill>
                  <a:srgbClr val="FFFFCC"/>
                </a:solidFill>
                <a:latin typeface="Avenir Book"/>
                <a:cs typeface="Avenir Book"/>
              </a:rPr>
              <a:t>10x90 sec exposures in </a:t>
            </a:r>
            <a:r>
              <a:rPr lang="en-US" sz="2000" i="1" dirty="0" err="1" smtClean="0">
                <a:solidFill>
                  <a:srgbClr val="FFFFCC"/>
                </a:solidFill>
                <a:latin typeface="Avenir Book"/>
                <a:cs typeface="Avenir Book"/>
              </a:rPr>
              <a:t>griz</a:t>
            </a:r>
            <a:r>
              <a:rPr lang="en-US" sz="2000" dirty="0" smtClean="0">
                <a:solidFill>
                  <a:srgbClr val="FFFFCC"/>
                </a:solidFill>
                <a:latin typeface="Avenir Book"/>
                <a:cs typeface="Avenir Book"/>
              </a:rPr>
              <a:t>, 10x45 sec in </a:t>
            </a:r>
            <a:r>
              <a:rPr lang="en-US" sz="2000" i="1" dirty="0" smtClean="0">
                <a:solidFill>
                  <a:srgbClr val="FFFFCC"/>
                </a:solidFill>
                <a:latin typeface="Avenir Book"/>
                <a:cs typeface="Avenir Book"/>
              </a:rPr>
              <a:t>Y </a:t>
            </a:r>
            <a:r>
              <a:rPr lang="en-US" sz="2000" dirty="0" smtClean="0">
                <a:solidFill>
                  <a:srgbClr val="FFFFCC"/>
                </a:solidFill>
                <a:latin typeface="Avenir Book"/>
                <a:cs typeface="Avenir Book"/>
              </a:rPr>
              <a:t>for wide-area survey, longer exposures in SN fields</a:t>
            </a:r>
            <a:endParaRPr lang="en-US" sz="2000" i="1" dirty="0" smtClean="0">
              <a:solidFill>
                <a:srgbClr val="FFFFCC"/>
              </a:solidFill>
              <a:latin typeface="Avenir Book"/>
              <a:cs typeface="Avenir Book"/>
            </a:endParaRPr>
          </a:p>
          <a:p>
            <a:r>
              <a:rPr lang="en-US" sz="2000" dirty="0" smtClean="0">
                <a:solidFill>
                  <a:srgbClr val="FFFFCC"/>
                </a:solidFill>
                <a:latin typeface="Avenir Book"/>
                <a:cs typeface="Avenir Book"/>
              </a:rPr>
              <a:t>Bluer (redder) bands in bright (dark) time (the moon is blue)</a:t>
            </a:r>
          </a:p>
          <a:p>
            <a:r>
              <a:rPr lang="en-US" sz="2000" dirty="0" smtClean="0">
                <a:solidFill>
                  <a:srgbClr val="FFFFCC"/>
                </a:solidFill>
                <a:latin typeface="Avenir Book"/>
                <a:cs typeface="Avenir Book"/>
              </a:rPr>
              <a:t>Multiple overlapping exposures for photometric calibration</a:t>
            </a:r>
          </a:p>
          <a:p>
            <a:r>
              <a:rPr lang="en-US" sz="2000" dirty="0" smtClean="0">
                <a:solidFill>
                  <a:srgbClr val="FFFFCC"/>
                </a:solidFill>
                <a:latin typeface="Avenir Book"/>
                <a:cs typeface="Avenir Book"/>
              </a:rPr>
              <a:t>2 exposures/filter/year over entire survey footprint, except in first 2 years</a:t>
            </a:r>
          </a:p>
          <a:p>
            <a:r>
              <a:rPr lang="en-US" sz="2000" dirty="0" smtClean="0">
                <a:solidFill>
                  <a:srgbClr val="FFFFCC"/>
                </a:solidFill>
                <a:latin typeface="Avenir Book"/>
                <a:cs typeface="Avenir Book"/>
              </a:rPr>
              <a:t>Do supernova fields when seeing is worse or when they haven’t been recently observed </a:t>
            </a:r>
          </a:p>
          <a:p>
            <a:endParaRPr lang="en-US" sz="2000" dirty="0" smtClean="0"/>
          </a:p>
          <a:p>
            <a:endParaRPr lang="en-US" sz="2000" dirty="0" smtClean="0"/>
          </a:p>
        </p:txBody>
      </p:sp>
      <p:pic>
        <p:nvPicPr>
          <p:cNvPr id="4" name="Picture 3" descr="roun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1981200"/>
            <a:ext cx="5486400" cy="2848316"/>
          </a:xfrm>
          <a:prstGeom prst="rect">
            <a:avLst/>
          </a:prstGeom>
        </p:spPr>
      </p:pic>
      <p:sp>
        <p:nvSpPr>
          <p:cNvPr id="5" name="TextBox 4"/>
          <p:cNvSpPr txBox="1"/>
          <p:nvPr/>
        </p:nvSpPr>
        <p:spPr>
          <a:xfrm>
            <a:off x="3657600" y="1981200"/>
            <a:ext cx="1159843" cy="646331"/>
          </a:xfrm>
          <a:prstGeom prst="rect">
            <a:avLst/>
          </a:prstGeom>
          <a:noFill/>
        </p:spPr>
        <p:txBody>
          <a:bodyPr wrap="none" rtlCol="0">
            <a:spAutoFit/>
          </a:bodyPr>
          <a:lstStyle/>
          <a:p>
            <a:r>
              <a:rPr lang="en-US" dirty="0" smtClean="0">
                <a:solidFill>
                  <a:srgbClr val="3366FF"/>
                </a:solidFill>
              </a:rPr>
              <a:t>Galactic</a:t>
            </a:r>
          </a:p>
          <a:p>
            <a:r>
              <a:rPr lang="en-US" dirty="0" smtClean="0">
                <a:solidFill>
                  <a:srgbClr val="3366FF"/>
                </a:solidFill>
              </a:rPr>
              <a:t>extinction</a:t>
            </a:r>
            <a:endParaRPr lang="en-US" dirty="0">
              <a:solidFill>
                <a:srgbClr val="3366FF"/>
              </a:solidFill>
            </a:endParaRPr>
          </a:p>
        </p:txBody>
      </p:sp>
      <p:sp>
        <p:nvSpPr>
          <p:cNvPr id="6" name="TextBox 5"/>
          <p:cNvSpPr txBox="1"/>
          <p:nvPr/>
        </p:nvSpPr>
        <p:spPr>
          <a:xfrm>
            <a:off x="3657600" y="4191000"/>
            <a:ext cx="916049" cy="646331"/>
          </a:xfrm>
          <a:prstGeom prst="rect">
            <a:avLst/>
          </a:prstGeom>
          <a:noFill/>
        </p:spPr>
        <p:txBody>
          <a:bodyPr wrap="none" rtlCol="0">
            <a:spAutoFit/>
          </a:bodyPr>
          <a:lstStyle/>
          <a:p>
            <a:r>
              <a:rPr lang="en-US" dirty="0" smtClean="0"/>
              <a:t>Stellar</a:t>
            </a:r>
          </a:p>
          <a:p>
            <a:r>
              <a:rPr lang="en-US" dirty="0" smtClean="0"/>
              <a:t>density</a:t>
            </a:r>
            <a:endParaRPr lang="en-US" dirty="0"/>
          </a:p>
        </p:txBody>
      </p:sp>
      <p:sp>
        <p:nvSpPr>
          <p:cNvPr id="7" name="TextBox 6"/>
          <p:cNvSpPr txBox="1"/>
          <p:nvPr/>
        </p:nvSpPr>
        <p:spPr>
          <a:xfrm>
            <a:off x="4114800" y="4842808"/>
            <a:ext cx="4876800" cy="1938992"/>
          </a:xfrm>
          <a:prstGeom prst="rect">
            <a:avLst/>
          </a:prstGeom>
          <a:noFill/>
        </p:spPr>
        <p:txBody>
          <a:bodyPr wrap="square" rtlCol="0">
            <a:spAutoFit/>
          </a:bodyPr>
          <a:lstStyle/>
          <a:p>
            <a:pPr marL="342900" indent="-342900">
              <a:buFont typeface="Arial"/>
              <a:buChar char="•"/>
            </a:pPr>
            <a:r>
              <a:rPr lang="en-US" sz="2000" dirty="0" smtClean="0">
                <a:solidFill>
                  <a:srgbClr val="FFFFCC"/>
                </a:solidFill>
                <a:latin typeface="Avenir Book"/>
                <a:cs typeface="Avenir Book"/>
              </a:rPr>
              <a:t>Total area: 5000 sq. </a:t>
            </a:r>
            <a:r>
              <a:rPr lang="en-US" sz="2000" dirty="0" err="1" smtClean="0">
                <a:solidFill>
                  <a:srgbClr val="FFFFCC"/>
                </a:solidFill>
                <a:latin typeface="Avenir Book"/>
                <a:cs typeface="Avenir Book"/>
              </a:rPr>
              <a:t>deg</a:t>
            </a:r>
            <a:endParaRPr lang="en-US" sz="2000" dirty="0" smtClean="0">
              <a:solidFill>
                <a:srgbClr val="FFFFCC"/>
              </a:solidFill>
              <a:latin typeface="Avenir Book"/>
              <a:cs typeface="Avenir Book"/>
            </a:endParaRPr>
          </a:p>
          <a:p>
            <a:pPr marL="342900" indent="-342900">
              <a:buFont typeface="Arial"/>
              <a:buChar char="•"/>
            </a:pPr>
            <a:r>
              <a:rPr lang="en-US" sz="2000" dirty="0" smtClean="0">
                <a:solidFill>
                  <a:srgbClr val="FFFFCC"/>
                </a:solidFill>
                <a:latin typeface="Avenir Book"/>
                <a:cs typeface="Avenir Book"/>
              </a:rPr>
              <a:t>10 Supernova fields (2 deep, 8 shallow), distributed within wide-area footprint</a:t>
            </a:r>
          </a:p>
          <a:p>
            <a:pPr marL="342900" indent="-342900">
              <a:buFont typeface="Arial"/>
              <a:buChar char="•"/>
            </a:pPr>
            <a:r>
              <a:rPr lang="en-US" sz="2000" dirty="0" smtClean="0">
                <a:solidFill>
                  <a:srgbClr val="FFFFCC"/>
                </a:solidFill>
                <a:latin typeface="Avenir Book"/>
                <a:cs typeface="Avenir Book"/>
              </a:rPr>
              <a:t>Footprint is overhead at night from Sept.-Feb.</a:t>
            </a:r>
            <a:endParaRPr lang="en-US" sz="2000" dirty="0">
              <a:solidFill>
                <a:srgbClr val="FFFFCC"/>
              </a:solidFill>
              <a:latin typeface="Avenir Book"/>
              <a:cs typeface="Avenir Book"/>
            </a:endParaRPr>
          </a:p>
        </p:txBody>
      </p:sp>
      <p:sp>
        <p:nvSpPr>
          <p:cNvPr id="8" name="TextBox 7"/>
          <p:cNvSpPr txBox="1"/>
          <p:nvPr/>
        </p:nvSpPr>
        <p:spPr>
          <a:xfrm>
            <a:off x="4709451" y="1447800"/>
            <a:ext cx="3062949" cy="461665"/>
          </a:xfrm>
          <a:prstGeom prst="rect">
            <a:avLst/>
          </a:prstGeom>
          <a:noFill/>
        </p:spPr>
        <p:txBody>
          <a:bodyPr wrap="none" rtlCol="0">
            <a:spAutoFit/>
          </a:bodyPr>
          <a:lstStyle/>
          <a:p>
            <a:r>
              <a:rPr lang="en-US" sz="2400" dirty="0" smtClean="0">
                <a:solidFill>
                  <a:srgbClr val="FFFF00"/>
                </a:solidFill>
                <a:latin typeface="Avenir Book"/>
                <a:cs typeface="Avenir Book"/>
              </a:rPr>
              <a:t>DES Footprint: </a:t>
            </a:r>
            <a:r>
              <a:rPr lang="en-US" sz="2400" dirty="0" smtClean="0">
                <a:solidFill>
                  <a:srgbClr val="FFFF00"/>
                </a:solidFill>
                <a:latin typeface="Avenir Book"/>
                <a:cs typeface="Avenir Book"/>
              </a:rPr>
              <a:t>(</a:t>
            </a:r>
            <a:r>
              <a:rPr lang="en-US" sz="2400" dirty="0" smtClean="0">
                <a:solidFill>
                  <a:srgbClr val="FFFF00"/>
                </a:solidFill>
                <a:latin typeface="Avenir Book"/>
                <a:cs typeface="Avenir Book"/>
              </a:rPr>
              <a:t>grey)</a:t>
            </a:r>
            <a:endParaRPr lang="en-US" sz="2400" dirty="0">
              <a:solidFill>
                <a:srgbClr val="FFFF00"/>
              </a:solidFill>
              <a:latin typeface="Avenir Book"/>
              <a:cs typeface="Avenir Book"/>
            </a:endParaRPr>
          </a:p>
        </p:txBody>
      </p:sp>
    </p:spTree>
    <p:extLst>
      <p:ext uri="{BB962C8B-B14F-4D97-AF65-F5344CB8AC3E}">
        <p14:creationId xmlns:p14="http://schemas.microsoft.com/office/powerpoint/2010/main" val="4015801319"/>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Footer Placeholder 2"/>
          <p:cNvSpPr>
            <a:spLocks noGrp="1"/>
          </p:cNvSpPr>
          <p:nvPr>
            <p:ph type="ftr" sz="quarter" idx="11"/>
          </p:nvPr>
        </p:nvSpPr>
        <p:spPr/>
        <p:txBody>
          <a:bodyPr/>
          <a:lstStyle/>
          <a:p>
            <a:pPr>
              <a:defRPr/>
            </a:pPr>
            <a:r>
              <a:rPr lang="en-US" smtClean="0">
                <a:solidFill>
                  <a:srgbClr val="000000"/>
                </a:solidFill>
              </a:rPr>
              <a:t>Josh Frieman: Fermilab Collaboration Meeting,  October, 2010</a:t>
            </a:r>
            <a:endParaRPr lang="en-US" dirty="0">
              <a:solidFill>
                <a:srgbClr val="000000"/>
              </a:solidFill>
            </a:endParaRPr>
          </a:p>
        </p:txBody>
      </p:sp>
      <p:sp>
        <p:nvSpPr>
          <p:cNvPr id="4" name="Slide Number Placeholder 3"/>
          <p:cNvSpPr>
            <a:spLocks noGrp="1"/>
          </p:cNvSpPr>
          <p:nvPr>
            <p:ph type="sldNum" sz="quarter" idx="12"/>
          </p:nvPr>
        </p:nvSpPr>
        <p:spPr/>
        <p:txBody>
          <a:bodyPr/>
          <a:lstStyle/>
          <a:p>
            <a:pPr>
              <a:defRPr/>
            </a:pPr>
            <a:fld id="{4D26B340-FFD0-4E4C-8671-8ED63173EEA0}" type="slidenum">
              <a:rPr lang="en-US" smtClean="0">
                <a:solidFill>
                  <a:srgbClr val="000000"/>
                </a:solidFill>
              </a:rPr>
              <a:pPr>
                <a:defRPr/>
              </a:pPr>
              <a:t>61</a:t>
            </a:fld>
            <a:endParaRPr lang="en-US">
              <a:solidFill>
                <a:srgbClr val="000000"/>
              </a:solidFill>
            </a:endParaRPr>
          </a:p>
        </p:txBody>
      </p:sp>
      <p:pic>
        <p:nvPicPr>
          <p:cNvPr id="5" name="Picture 4" descr="SV-are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1121"/>
          </a:xfrm>
          <a:prstGeom prst="rect">
            <a:avLst/>
          </a:prstGeom>
        </p:spPr>
      </p:pic>
      <p:sp>
        <p:nvSpPr>
          <p:cNvPr id="6" name="TextBox 5"/>
          <p:cNvSpPr txBox="1"/>
          <p:nvPr/>
        </p:nvSpPr>
        <p:spPr>
          <a:xfrm>
            <a:off x="1245191" y="990600"/>
            <a:ext cx="2336209" cy="369332"/>
          </a:xfrm>
          <a:prstGeom prst="rect">
            <a:avLst/>
          </a:prstGeom>
          <a:noFill/>
        </p:spPr>
        <p:txBody>
          <a:bodyPr wrap="none" rtlCol="0">
            <a:spAutoFit/>
          </a:bodyPr>
          <a:lstStyle/>
          <a:p>
            <a:r>
              <a:rPr lang="en-US" dirty="0" smtClean="0">
                <a:latin typeface="Avenir Book"/>
                <a:cs typeface="Avenir Book"/>
              </a:rPr>
              <a:t>Nov. 2012-Feb. 2013</a:t>
            </a:r>
            <a:endParaRPr lang="en-US" dirty="0">
              <a:latin typeface="Avenir Book"/>
              <a:cs typeface="Avenir Book"/>
            </a:endParaRPr>
          </a:p>
        </p:txBody>
      </p:sp>
      <p:sp>
        <p:nvSpPr>
          <p:cNvPr id="8" name="TextBox 7"/>
          <p:cNvSpPr txBox="1"/>
          <p:nvPr/>
        </p:nvSpPr>
        <p:spPr>
          <a:xfrm>
            <a:off x="914400" y="590490"/>
            <a:ext cx="3988990" cy="400110"/>
          </a:xfrm>
          <a:prstGeom prst="rect">
            <a:avLst/>
          </a:prstGeom>
          <a:solidFill>
            <a:schemeClr val="bg1"/>
          </a:solidFill>
        </p:spPr>
        <p:txBody>
          <a:bodyPr wrap="none" rtlCol="0">
            <a:spAutoFit/>
          </a:bodyPr>
          <a:lstStyle/>
          <a:p>
            <a:r>
              <a:rPr lang="en-US" sz="2000" dirty="0" smtClean="0">
                <a:latin typeface="Avenir Book"/>
                <a:cs typeface="Avenir Book"/>
              </a:rPr>
              <a:t>Science Verification Observations</a:t>
            </a:r>
            <a:endParaRPr lang="en-US" sz="2000" dirty="0">
              <a:latin typeface="Avenir Book"/>
              <a:cs typeface="Avenir Book"/>
            </a:endParaRPr>
          </a:p>
        </p:txBody>
      </p:sp>
    </p:spTree>
    <p:extLst>
      <p:ext uri="{BB962C8B-B14F-4D97-AF65-F5344CB8AC3E}">
        <p14:creationId xmlns:p14="http://schemas.microsoft.com/office/powerpoint/2010/main" val="3979243981"/>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RGB_SPT_red-hr.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86000" y="0"/>
            <a:ext cx="6858000" cy="6858000"/>
          </a:xfrm>
          <a:prstGeom prst="rect">
            <a:avLst/>
          </a:prstGeom>
        </p:spPr>
      </p:pic>
      <p:sp>
        <p:nvSpPr>
          <p:cNvPr id="5" name="Rectangle 4"/>
          <p:cNvSpPr/>
          <p:nvPr/>
        </p:nvSpPr>
        <p:spPr>
          <a:xfrm>
            <a:off x="152400" y="2289988"/>
            <a:ext cx="2133600" cy="3477875"/>
          </a:xfrm>
          <a:prstGeom prst="rect">
            <a:avLst/>
          </a:prstGeom>
        </p:spPr>
        <p:txBody>
          <a:bodyPr wrap="square">
            <a:spAutoFit/>
          </a:bodyPr>
          <a:lstStyle/>
          <a:p>
            <a:r>
              <a:rPr lang="en-US" sz="2400" dirty="0" smtClean="0">
                <a:solidFill>
                  <a:srgbClr val="FFFF00"/>
                </a:solidFill>
                <a:latin typeface="Avenir Book"/>
                <a:cs typeface="Avenir Book"/>
              </a:rPr>
              <a:t>DES SV 1x1deg</a:t>
            </a:r>
          </a:p>
          <a:p>
            <a:r>
              <a:rPr lang="en-US" sz="2400" dirty="0" err="1" smtClean="0">
                <a:solidFill>
                  <a:srgbClr val="FFFF00"/>
                </a:solidFill>
                <a:latin typeface="Avenir Book"/>
                <a:cs typeface="Avenir Book"/>
              </a:rPr>
              <a:t>grizY</a:t>
            </a:r>
            <a:r>
              <a:rPr lang="en-US" sz="2400" dirty="0" smtClean="0">
                <a:solidFill>
                  <a:srgbClr val="FFFF00"/>
                </a:solidFill>
                <a:latin typeface="Avenir Book"/>
                <a:cs typeface="Avenir Book"/>
              </a:rPr>
              <a:t> co-add image of SPT </a:t>
            </a:r>
          </a:p>
          <a:p>
            <a:r>
              <a:rPr lang="en-US" sz="2400" dirty="0" smtClean="0">
                <a:solidFill>
                  <a:srgbClr val="FFFF00"/>
                </a:solidFill>
                <a:latin typeface="Avenir Book"/>
                <a:cs typeface="Avenir Book"/>
              </a:rPr>
              <a:t>cluster</a:t>
            </a:r>
          </a:p>
          <a:p>
            <a:r>
              <a:rPr lang="en-US" sz="2400" dirty="0" err="1" smtClean="0">
                <a:solidFill>
                  <a:srgbClr val="FFFF00"/>
                </a:solidFill>
                <a:latin typeface="Avenir Book"/>
                <a:cs typeface="Avenir Book"/>
              </a:rPr>
              <a:t>z</a:t>
            </a:r>
            <a:r>
              <a:rPr lang="en-US" sz="2400" dirty="0" smtClean="0">
                <a:solidFill>
                  <a:srgbClr val="FFFF00"/>
                </a:solidFill>
                <a:latin typeface="Avenir Book"/>
                <a:cs typeface="Avenir Book"/>
              </a:rPr>
              <a:t>=0.32</a:t>
            </a:r>
          </a:p>
          <a:p>
            <a:endParaRPr lang="en-US" dirty="0" smtClean="0">
              <a:solidFill>
                <a:srgbClr val="FFFF00"/>
              </a:solidFill>
              <a:latin typeface="Avenir Book"/>
              <a:cs typeface="Avenir Book"/>
            </a:endParaRPr>
          </a:p>
          <a:p>
            <a:endParaRPr lang="en-US" dirty="0" smtClean="0">
              <a:solidFill>
                <a:srgbClr val="FFFF00"/>
              </a:solidFill>
              <a:latin typeface="Avenir Book"/>
              <a:cs typeface="Avenir Book"/>
            </a:endParaRPr>
          </a:p>
          <a:p>
            <a:r>
              <a:rPr lang="en-US" sz="2000" dirty="0" smtClean="0">
                <a:solidFill>
                  <a:srgbClr val="FFFFFF"/>
                </a:solidFill>
                <a:latin typeface="Avenir Book"/>
                <a:cs typeface="Avenir Book"/>
              </a:rPr>
              <a:t>~50,000 galaxies in this image</a:t>
            </a:r>
            <a:endParaRPr lang="en-US" sz="2000" dirty="0">
              <a:solidFill>
                <a:srgbClr val="FFFFFF"/>
              </a:solidFill>
              <a:latin typeface="Avenir Book"/>
              <a:cs typeface="Avenir Book"/>
            </a:endParaRPr>
          </a:p>
        </p:txBody>
      </p:sp>
      <p:sp>
        <p:nvSpPr>
          <p:cNvPr id="2" name="Rectangle 1"/>
          <p:cNvSpPr/>
          <p:nvPr/>
        </p:nvSpPr>
        <p:spPr bwMode="auto">
          <a:xfrm>
            <a:off x="4495800" y="2209800"/>
            <a:ext cx="1905000" cy="1981200"/>
          </a:xfrm>
          <a:prstGeom prst="rect">
            <a:avLst/>
          </a:prstGeom>
          <a:noFill/>
          <a:ln w="12700" cap="flat" cmpd="sng" algn="ctr">
            <a:solidFill>
              <a:srgbClr val="12FF2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pitchFamily="30" charset="0"/>
              <a:ea typeface="Arial" pitchFamily="30" charset="0"/>
              <a:cs typeface="Arial" pitchFamily="30" charset="0"/>
              <a:sym typeface="Arial" pitchFamily="30"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5" name="Picture 4" descr="imageRGB_SPT_center_flip_red.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676400" y="0"/>
            <a:ext cx="6858000" cy="6858000"/>
          </a:xfrm>
          <a:prstGeom prst="rect">
            <a:avLst/>
          </a:prstGeom>
        </p:spPr>
      </p:pic>
      <p:sp>
        <p:nvSpPr>
          <p:cNvPr id="4" name="Oval 3"/>
          <p:cNvSpPr/>
          <p:nvPr/>
        </p:nvSpPr>
        <p:spPr bwMode="auto">
          <a:xfrm>
            <a:off x="5486400" y="3733800"/>
            <a:ext cx="914400" cy="914400"/>
          </a:xfrm>
          <a:prstGeom prst="ellipse">
            <a:avLst/>
          </a:prstGeom>
          <a:noFill/>
          <a:ln w="12700" cap="flat" cmpd="sng" algn="ctr">
            <a:solidFill>
              <a:srgbClr val="12FF2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pitchFamily="30" charset="0"/>
              <a:ea typeface="Arial" pitchFamily="30" charset="0"/>
              <a:cs typeface="Arial" pitchFamily="30" charset="0"/>
              <a:sym typeface="Arial" pitchFamily="30"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descr="rxj2248p-edit5-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6099048"/>
          </a:xfrm>
          <a:prstGeom prst="rect">
            <a:avLst/>
          </a:prstGeom>
        </p:spPr>
      </p:pic>
      <p:sp>
        <p:nvSpPr>
          <p:cNvPr id="5" name="TextBox 4"/>
          <p:cNvSpPr txBox="1"/>
          <p:nvPr/>
        </p:nvSpPr>
        <p:spPr>
          <a:xfrm>
            <a:off x="1879087" y="6172200"/>
            <a:ext cx="5207513" cy="584776"/>
          </a:xfrm>
          <a:prstGeom prst="rect">
            <a:avLst/>
          </a:prstGeom>
          <a:noFill/>
        </p:spPr>
        <p:txBody>
          <a:bodyPr wrap="none" rtlCol="0">
            <a:spAutoFit/>
          </a:bodyPr>
          <a:lstStyle/>
          <a:p>
            <a:r>
              <a:rPr lang="en-US" sz="3200" dirty="0" smtClean="0">
                <a:solidFill>
                  <a:srgbClr val="FFFFCC"/>
                </a:solidFill>
                <a:latin typeface="Avenir Book"/>
                <a:cs typeface="Avenir Book"/>
              </a:rPr>
              <a:t>Another Cluster of Galaxies</a:t>
            </a:r>
            <a:endParaRPr lang="en-US" sz="3200" dirty="0">
              <a:solidFill>
                <a:srgbClr val="FFFFCC"/>
              </a:solidFill>
              <a:latin typeface="Avenir Book"/>
              <a:cs typeface="Avenir Book"/>
            </a:endParaRPr>
          </a:p>
        </p:txBody>
      </p:sp>
    </p:spTree>
    <p:extLst>
      <p:ext uri="{BB962C8B-B14F-4D97-AF65-F5344CB8AC3E}">
        <p14:creationId xmlns:p14="http://schemas.microsoft.com/office/powerpoint/2010/main" val="2432164248"/>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endParaRPr lang="en-US"/>
          </a:p>
        </p:txBody>
      </p:sp>
      <p:pic>
        <p:nvPicPr>
          <p:cNvPr id="4" name="Content Placeholder 5" descr="redmapper.png"/>
          <p:cNvPicPr>
            <a:picLocks noChangeAspect="1"/>
          </p:cNvPicPr>
          <p:nvPr/>
        </p:nvPicPr>
        <p:blipFill>
          <a:blip r:embed="rId2"/>
          <a:srcRect l="-15976" t="16586" r="-15976" b="9801"/>
          <a:stretch>
            <a:fillRect/>
          </a:stretch>
        </p:blipFill>
        <p:spPr bwMode="auto">
          <a:xfrm>
            <a:off x="-639" y="1748493"/>
            <a:ext cx="9144639" cy="3702170"/>
          </a:xfrm>
          <a:prstGeom prst="rect">
            <a:avLst/>
          </a:prstGeom>
          <a:noFill/>
          <a:ln w="9525">
            <a:noFill/>
            <a:miter lim="800000"/>
            <a:headEnd/>
            <a:tailEnd/>
          </a:ln>
        </p:spPr>
      </p:pic>
      <p:sp>
        <p:nvSpPr>
          <p:cNvPr id="5" name="TextBox 4"/>
          <p:cNvSpPr txBox="1"/>
          <p:nvPr/>
        </p:nvSpPr>
        <p:spPr>
          <a:xfrm>
            <a:off x="880209" y="5786735"/>
            <a:ext cx="7577991" cy="461665"/>
          </a:xfrm>
          <a:prstGeom prst="rect">
            <a:avLst/>
          </a:prstGeom>
          <a:noFill/>
        </p:spPr>
        <p:txBody>
          <a:bodyPr wrap="none" rtlCol="0">
            <a:spAutoFit/>
          </a:bodyPr>
          <a:lstStyle/>
          <a:p>
            <a:r>
              <a:rPr lang="en-US" sz="2400" dirty="0" smtClean="0">
                <a:solidFill>
                  <a:srgbClr val="FFFFCC"/>
                </a:solidFill>
                <a:latin typeface="Avenir Book"/>
                <a:cs typeface="Avenir Book"/>
              </a:rPr>
              <a:t>from DES Science Verification data in </a:t>
            </a:r>
            <a:r>
              <a:rPr lang="en-US" sz="2400" dirty="0" smtClean="0">
                <a:solidFill>
                  <a:srgbClr val="FFFFCC"/>
                </a:solidFill>
                <a:latin typeface="Avenir Book"/>
                <a:cs typeface="Avenir Book"/>
              </a:rPr>
              <a:t>November 2012</a:t>
            </a:r>
            <a:endParaRPr lang="en-US" sz="2400" dirty="0" smtClean="0">
              <a:solidFill>
                <a:srgbClr val="FFFFCC"/>
              </a:solidFill>
              <a:latin typeface="Avenir Book"/>
              <a:cs typeface="Avenir Book"/>
            </a:endParaRPr>
          </a:p>
        </p:txBody>
      </p:sp>
      <p:sp>
        <p:nvSpPr>
          <p:cNvPr id="2" name="Title 1"/>
          <p:cNvSpPr>
            <a:spLocks noGrp="1"/>
          </p:cNvSpPr>
          <p:nvPr>
            <p:ph type="ctrTitle"/>
          </p:nvPr>
        </p:nvSpPr>
        <p:spPr>
          <a:xfrm>
            <a:off x="1066800" y="76200"/>
            <a:ext cx="7772400" cy="1143000"/>
          </a:xfrm>
        </p:spPr>
        <p:txBody>
          <a:bodyPr/>
          <a:lstStyle/>
          <a:p>
            <a:r>
              <a:rPr lang="en-US" sz="3200" dirty="0" smtClean="0">
                <a:solidFill>
                  <a:srgbClr val="FFFFCC"/>
                </a:solidFill>
                <a:latin typeface="Avenir Book"/>
                <a:cs typeface="Avenir Book"/>
              </a:rPr>
              <a:t>High </a:t>
            </a:r>
            <a:r>
              <a:rPr lang="en-US" sz="3200" dirty="0" err="1" smtClean="0">
                <a:solidFill>
                  <a:srgbClr val="FFFFCC"/>
                </a:solidFill>
                <a:latin typeface="Avenir Book"/>
                <a:cs typeface="Avenir Book"/>
              </a:rPr>
              <a:t>Redshift</a:t>
            </a:r>
            <a:r>
              <a:rPr lang="en-US" sz="3200" dirty="0" smtClean="0">
                <a:solidFill>
                  <a:srgbClr val="FFFFCC"/>
                </a:solidFill>
                <a:latin typeface="Avenir Book"/>
                <a:cs typeface="Avenir Book"/>
              </a:rPr>
              <a:t> Cluster Discovered by DES</a:t>
            </a:r>
            <a:endParaRPr lang="en-US" sz="3200" dirty="0">
              <a:solidFill>
                <a:srgbClr val="FFFFCC"/>
              </a:solidFill>
              <a:latin typeface="Avenir Book"/>
              <a:cs typeface="Avenir Book"/>
            </a:endParaRPr>
          </a:p>
        </p:txBody>
      </p:sp>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0"/>
            <a:ext cx="7772400" cy="1143000"/>
          </a:xfrm>
        </p:spPr>
        <p:txBody>
          <a:bodyPr/>
          <a:lstStyle/>
          <a:p>
            <a:r>
              <a:rPr lang="en-US" dirty="0" smtClean="0">
                <a:solidFill>
                  <a:srgbClr val="FFFFCC"/>
                </a:solidFill>
                <a:latin typeface="Avenir Book"/>
                <a:cs typeface="Avenir Book"/>
              </a:rPr>
              <a:t>Cluster Weak Lensing:</a:t>
            </a:r>
            <a:br>
              <a:rPr lang="en-US" dirty="0" smtClean="0">
                <a:solidFill>
                  <a:srgbClr val="FFFFCC"/>
                </a:solidFill>
                <a:latin typeface="Avenir Book"/>
                <a:cs typeface="Avenir Book"/>
              </a:rPr>
            </a:br>
            <a:r>
              <a:rPr lang="en-US" dirty="0" smtClean="0">
                <a:solidFill>
                  <a:srgbClr val="FFFFCC"/>
                </a:solidFill>
                <a:latin typeface="Avenir Book"/>
                <a:cs typeface="Avenir Book"/>
              </a:rPr>
              <a:t>`</a:t>
            </a:r>
            <a:r>
              <a:rPr lang="en-US" dirty="0" smtClean="0">
                <a:solidFill>
                  <a:srgbClr val="FFFFCC"/>
                </a:solidFill>
                <a:latin typeface="Avenir Book"/>
                <a:cs typeface="Avenir Book"/>
              </a:rPr>
              <a:t>Seeing’ Dark Matter</a:t>
            </a:r>
            <a:endParaRPr lang="en-US" dirty="0">
              <a:solidFill>
                <a:srgbClr val="FFFFCC"/>
              </a:solidFill>
              <a:latin typeface="Avenir Book"/>
              <a:cs typeface="Avenir Book"/>
            </a:endParaRPr>
          </a:p>
        </p:txBody>
      </p:sp>
      <p:sp>
        <p:nvSpPr>
          <p:cNvPr id="3" name="Text Placeholder 2"/>
          <p:cNvSpPr>
            <a:spLocks noGrp="1"/>
          </p:cNvSpPr>
          <p:nvPr>
            <p:ph type="body" sz="quarter" idx="10"/>
          </p:nvPr>
        </p:nvSpPr>
        <p:spPr>
          <a:xfrm>
            <a:off x="152400" y="2133600"/>
            <a:ext cx="3657600" cy="2895600"/>
          </a:xfrm>
        </p:spPr>
        <p:txBody>
          <a:bodyPr/>
          <a:lstStyle/>
          <a:p>
            <a:r>
              <a:rPr lang="en-US" sz="2800" dirty="0" smtClean="0">
                <a:solidFill>
                  <a:srgbClr val="FFFF00"/>
                </a:solidFill>
                <a:latin typeface="Avenir Book"/>
                <a:cs typeface="Avenir Book"/>
              </a:rPr>
              <a:t>Image: </a:t>
            </a:r>
            <a:r>
              <a:rPr lang="en-US" sz="2800" dirty="0" smtClean="0">
                <a:solidFill>
                  <a:srgbClr val="FFFFCC"/>
                </a:solidFill>
                <a:latin typeface="Avenir Book"/>
                <a:cs typeface="Avenir Book"/>
              </a:rPr>
              <a:t>light from a cluster of </a:t>
            </a:r>
            <a:r>
              <a:rPr lang="en-US" sz="2800" dirty="0" smtClean="0">
                <a:solidFill>
                  <a:srgbClr val="FFFFCC"/>
                </a:solidFill>
                <a:latin typeface="Avenir Book"/>
                <a:cs typeface="Avenir Book"/>
              </a:rPr>
              <a:t>galaxies</a:t>
            </a:r>
            <a:endParaRPr lang="en-US" sz="2800" dirty="0" smtClean="0">
              <a:latin typeface="Avenir Book"/>
              <a:cs typeface="Avenir Book"/>
            </a:endParaRPr>
          </a:p>
          <a:p>
            <a:r>
              <a:rPr lang="en-US" sz="2800" dirty="0" smtClean="0">
                <a:solidFill>
                  <a:srgbClr val="FFFF00"/>
                </a:solidFill>
                <a:latin typeface="Avenir Book"/>
                <a:cs typeface="Avenir Book"/>
              </a:rPr>
              <a:t>Contours: </a:t>
            </a:r>
            <a:r>
              <a:rPr lang="en-US" sz="2800" dirty="0" smtClean="0">
                <a:solidFill>
                  <a:srgbClr val="FFFFCC"/>
                </a:solidFill>
                <a:latin typeface="Avenir Book"/>
                <a:cs typeface="Avenir Book"/>
              </a:rPr>
              <a:t>inferred dark matter distribution in the cluster from gravitational </a:t>
            </a:r>
            <a:r>
              <a:rPr lang="en-US" sz="2800" dirty="0" smtClean="0">
                <a:solidFill>
                  <a:srgbClr val="FFFFCC"/>
                </a:solidFill>
                <a:latin typeface="Avenir Book"/>
                <a:cs typeface="Avenir Book"/>
              </a:rPr>
              <a:t>lensing</a:t>
            </a:r>
          </a:p>
          <a:p>
            <a:r>
              <a:rPr lang="en-US" sz="2800" dirty="0" smtClean="0">
                <a:solidFill>
                  <a:srgbClr val="FFFFCC"/>
                </a:solidFill>
                <a:latin typeface="Avenir Book"/>
                <a:cs typeface="Avenir Book"/>
              </a:rPr>
              <a:t>DES SV data</a:t>
            </a:r>
            <a:endParaRPr lang="en-US" sz="2800" dirty="0">
              <a:solidFill>
                <a:srgbClr val="FFFFCC"/>
              </a:solidFill>
              <a:latin typeface="Avenir Book"/>
              <a:cs typeface="Avenir Book"/>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0" y="1668487"/>
            <a:ext cx="5334000" cy="5189513"/>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NX3-VVDS-mosaic-hr.png"/>
          <p:cNvPicPr>
            <a:picLocks noChangeAspect="1"/>
          </p:cNvPicPr>
          <p:nvPr/>
        </p:nvPicPr>
        <p:blipFill>
          <a:blip r:embed="rId2"/>
          <a:stretch>
            <a:fillRect/>
          </a:stretch>
        </p:blipFill>
        <p:spPr>
          <a:xfrm>
            <a:off x="2057400" y="0"/>
            <a:ext cx="6858000" cy="6858000"/>
          </a:xfrm>
          <a:prstGeom prst="rect">
            <a:avLst/>
          </a:prstGeom>
        </p:spPr>
      </p:pic>
      <p:sp>
        <p:nvSpPr>
          <p:cNvPr id="5" name="TextBox 4"/>
          <p:cNvSpPr txBox="1"/>
          <p:nvPr/>
        </p:nvSpPr>
        <p:spPr>
          <a:xfrm>
            <a:off x="228600" y="2210812"/>
            <a:ext cx="2438400" cy="3539431"/>
          </a:xfrm>
          <a:prstGeom prst="rect">
            <a:avLst/>
          </a:prstGeom>
          <a:noFill/>
        </p:spPr>
        <p:txBody>
          <a:bodyPr wrap="square" rtlCol="0">
            <a:spAutoFit/>
          </a:bodyPr>
          <a:lstStyle/>
          <a:p>
            <a:r>
              <a:rPr lang="en-US" sz="3200" dirty="0" smtClean="0">
                <a:solidFill>
                  <a:srgbClr val="FFFFCC"/>
                </a:solidFill>
                <a:latin typeface="Avenir Book"/>
                <a:cs typeface="Avenir Book"/>
              </a:rPr>
              <a:t>DES SV  image of a deep SN field</a:t>
            </a:r>
            <a:endParaRPr lang="en-US" sz="3200" dirty="0" smtClean="0">
              <a:solidFill>
                <a:srgbClr val="FFFFCC"/>
              </a:solidFill>
              <a:latin typeface="Avenir Book"/>
              <a:cs typeface="Avenir Book"/>
            </a:endParaRPr>
          </a:p>
          <a:p>
            <a:endParaRPr lang="en-US" sz="2400" dirty="0" smtClean="0">
              <a:solidFill>
                <a:srgbClr val="FFFF00"/>
              </a:solidFill>
            </a:endParaRPr>
          </a:p>
          <a:p>
            <a:r>
              <a:rPr lang="en-US" sz="2400" dirty="0" smtClean="0">
                <a:solidFill>
                  <a:srgbClr val="FFFF00"/>
                </a:solidFill>
              </a:rPr>
              <a:t> </a:t>
            </a:r>
          </a:p>
          <a:p>
            <a:endParaRPr lang="en-US" sz="2400" dirty="0" smtClean="0">
              <a:solidFill>
                <a:srgbClr val="FFFF00"/>
              </a:solidFill>
            </a:endParaRPr>
          </a:p>
          <a:p>
            <a:endParaRPr lang="en-US" sz="2400" dirty="0" smtClean="0">
              <a:solidFill>
                <a:srgbClr val="FFFF00"/>
              </a:solidFill>
            </a:endParaRPr>
          </a:p>
        </p:txBody>
      </p:sp>
      <p:pic>
        <p:nvPicPr>
          <p:cNvPr id="6" name="Picture 5" descr="fullmoon_lick_bi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800" y="2971800"/>
            <a:ext cx="1981200" cy="19812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76200"/>
            <a:ext cx="7772400" cy="1143000"/>
          </a:xfrm>
        </p:spPr>
        <p:txBody>
          <a:bodyPr/>
          <a:lstStyle/>
          <a:p>
            <a:r>
              <a:rPr lang="en-US" dirty="0" smtClean="0">
                <a:solidFill>
                  <a:srgbClr val="FFFFCC"/>
                </a:solidFill>
                <a:latin typeface="Avenir Book"/>
                <a:cs typeface="Avenir Book"/>
              </a:rPr>
              <a:t>Discovering Supernovae</a:t>
            </a:r>
            <a:endParaRPr lang="en-US" dirty="0">
              <a:solidFill>
                <a:srgbClr val="FFFFCC"/>
              </a:solidFill>
              <a:latin typeface="Avenir Book"/>
              <a:cs typeface="Avenir Book"/>
            </a:endParaRPr>
          </a:p>
        </p:txBody>
      </p:sp>
      <p:sp>
        <p:nvSpPr>
          <p:cNvPr id="3" name="Text Placeholder 2"/>
          <p:cNvSpPr>
            <a:spLocks noGrp="1"/>
          </p:cNvSpPr>
          <p:nvPr>
            <p:ph type="body" sz="quarter" idx="10"/>
          </p:nvPr>
        </p:nvSpPr>
        <p:spPr/>
        <p:txBody>
          <a:bodyPr/>
          <a:lstStyle/>
          <a:p>
            <a:endParaRPr lang="en-US"/>
          </a:p>
        </p:txBody>
      </p:sp>
      <p:pic>
        <p:nvPicPr>
          <p:cNvPr id="4" name="Content Placeholder 9" descr="DES12C2a_before.tif"/>
          <p:cNvPicPr>
            <a:picLocks noChangeAspect="1"/>
          </p:cNvPicPr>
          <p:nvPr/>
        </p:nvPicPr>
        <p:blipFill>
          <a:blip r:embed="rId2"/>
          <a:srcRect l="-40915" r="-40915"/>
          <a:stretch>
            <a:fillRect/>
          </a:stretch>
        </p:blipFill>
        <p:spPr bwMode="auto">
          <a:xfrm>
            <a:off x="-319070" y="1981200"/>
            <a:ext cx="5957870" cy="3276600"/>
          </a:xfrm>
          <a:prstGeom prst="rect">
            <a:avLst/>
          </a:prstGeom>
          <a:noFill/>
          <a:ln w="9525">
            <a:noFill/>
            <a:miter lim="800000"/>
            <a:headEnd/>
            <a:tailEnd/>
          </a:ln>
        </p:spPr>
      </p:pic>
      <p:pic>
        <p:nvPicPr>
          <p:cNvPr id="5" name="Picture 4" descr="DES12C2a_after.tif"/>
          <p:cNvPicPr>
            <a:picLocks noChangeAspect="1"/>
          </p:cNvPicPr>
          <p:nvPr/>
        </p:nvPicPr>
        <p:blipFill>
          <a:blip r:embed="rId3"/>
          <a:stretch>
            <a:fillRect/>
          </a:stretch>
        </p:blipFill>
        <p:spPr>
          <a:xfrm>
            <a:off x="4800600" y="1981200"/>
            <a:ext cx="3276600" cy="3276600"/>
          </a:xfrm>
          <a:prstGeom prst="rect">
            <a:avLst/>
          </a:prstGeom>
        </p:spPr>
      </p:pic>
      <p:sp>
        <p:nvSpPr>
          <p:cNvPr id="6" name="Rectangle 5"/>
          <p:cNvSpPr/>
          <p:nvPr/>
        </p:nvSpPr>
        <p:spPr>
          <a:xfrm>
            <a:off x="1524000" y="5329535"/>
            <a:ext cx="6327876" cy="461665"/>
          </a:xfrm>
          <a:prstGeom prst="rect">
            <a:avLst/>
          </a:prstGeom>
        </p:spPr>
        <p:txBody>
          <a:bodyPr wrap="none">
            <a:spAutoFit/>
          </a:bodyPr>
          <a:lstStyle/>
          <a:p>
            <a:r>
              <a:rPr lang="en-US" sz="2400" dirty="0" smtClean="0">
                <a:solidFill>
                  <a:srgbClr val="FFFFCC"/>
                </a:solidFill>
                <a:latin typeface="Avenir Book"/>
                <a:cs typeface="Avenir Book"/>
              </a:rPr>
              <a:t>Nov. </a:t>
            </a:r>
            <a:r>
              <a:rPr lang="en-US" sz="2400" dirty="0" smtClean="0">
                <a:solidFill>
                  <a:srgbClr val="FFFFCC"/>
                </a:solidFill>
                <a:latin typeface="Avenir Book"/>
                <a:cs typeface="Avenir Book"/>
              </a:rPr>
              <a:t>7, 2012                           </a:t>
            </a:r>
            <a:r>
              <a:rPr lang="en-US" sz="2400" dirty="0" smtClean="0">
                <a:solidFill>
                  <a:srgbClr val="FFFFCC"/>
                </a:solidFill>
                <a:latin typeface="Avenir Book"/>
                <a:cs typeface="Avenir Book"/>
              </a:rPr>
              <a:t>Dec. </a:t>
            </a:r>
            <a:r>
              <a:rPr lang="en-US" sz="2400" dirty="0" smtClean="0">
                <a:solidFill>
                  <a:srgbClr val="FFFFCC"/>
                </a:solidFill>
                <a:latin typeface="Avenir Book"/>
                <a:cs typeface="Avenir Book"/>
              </a:rPr>
              <a:t>15, 2012</a:t>
            </a:r>
            <a:endParaRPr lang="en-US" sz="2400" dirty="0">
              <a:solidFill>
                <a:srgbClr val="FFFFCC"/>
              </a:solidFill>
              <a:latin typeface="Avenir Book"/>
              <a:cs typeface="Avenir Book"/>
            </a:endParaRPr>
          </a:p>
        </p:txBody>
      </p:sp>
      <p:cxnSp>
        <p:nvCxnSpPr>
          <p:cNvPr id="9" name="Straight Arrow Connector 8"/>
          <p:cNvCxnSpPr/>
          <p:nvPr/>
        </p:nvCxnSpPr>
        <p:spPr bwMode="auto">
          <a:xfrm>
            <a:off x="6400800" y="2819400"/>
            <a:ext cx="0" cy="685800"/>
          </a:xfrm>
          <a:prstGeom prst="straightConnector1">
            <a:avLst/>
          </a:prstGeom>
          <a:solidFill>
            <a:srgbClr val="BBE0E3"/>
          </a:solidFill>
          <a:ln w="12700" cap="flat" cmpd="sng" algn="ctr">
            <a:solidFill>
              <a:srgbClr val="12FF29"/>
            </a:solidFill>
            <a:prstDash val="solid"/>
            <a:round/>
            <a:headEnd type="none" w="med" len="med"/>
            <a:tailEnd type="arrow"/>
          </a:ln>
          <a:effectLst/>
        </p:spPr>
      </p:cxnSp>
      <p:sp>
        <p:nvSpPr>
          <p:cNvPr id="8" name="Rectangle 7"/>
          <p:cNvSpPr/>
          <p:nvPr/>
        </p:nvSpPr>
        <p:spPr>
          <a:xfrm>
            <a:off x="1219200" y="5943600"/>
            <a:ext cx="6781800" cy="830997"/>
          </a:xfrm>
          <a:prstGeom prst="rect">
            <a:avLst/>
          </a:prstGeom>
        </p:spPr>
        <p:txBody>
          <a:bodyPr wrap="square">
            <a:spAutoFit/>
          </a:bodyPr>
          <a:lstStyle/>
          <a:p>
            <a:r>
              <a:rPr lang="en-US" sz="2400" dirty="0" smtClean="0">
                <a:solidFill>
                  <a:srgbClr val="FFFFCC"/>
                </a:solidFill>
                <a:latin typeface="Avenir Book"/>
                <a:cs typeface="Avenir Book"/>
              </a:rPr>
              <a:t>SN </a:t>
            </a:r>
            <a:r>
              <a:rPr lang="en-US" sz="2400" dirty="0" err="1" smtClean="0">
                <a:solidFill>
                  <a:srgbClr val="FFFFCC"/>
                </a:solidFill>
                <a:latin typeface="Avenir Book"/>
                <a:cs typeface="Avenir Book"/>
              </a:rPr>
              <a:t>Ia</a:t>
            </a:r>
            <a:r>
              <a:rPr lang="en-US" sz="2400" dirty="0" smtClean="0">
                <a:solidFill>
                  <a:srgbClr val="FFFFCC"/>
                </a:solidFill>
                <a:latin typeface="Avenir Book"/>
                <a:cs typeface="Avenir Book"/>
              </a:rPr>
              <a:t> at z=0.2 confirmed at AAO (</a:t>
            </a:r>
            <a:r>
              <a:rPr lang="en-US" sz="2400" dirty="0" err="1" smtClean="0">
                <a:solidFill>
                  <a:srgbClr val="FFFFCC"/>
                </a:solidFill>
                <a:latin typeface="Avenir Book"/>
                <a:cs typeface="Avenir Book"/>
              </a:rPr>
              <a:t>OzDES</a:t>
            </a:r>
            <a:r>
              <a:rPr lang="en-US" sz="2400" dirty="0" smtClean="0">
                <a:solidFill>
                  <a:srgbClr val="FFFFCC"/>
                </a:solidFill>
                <a:latin typeface="Avenir Book"/>
                <a:cs typeface="Avenir Book"/>
              </a:rPr>
              <a:t>: 100 spectroscopy nights over next 3 </a:t>
            </a:r>
            <a:r>
              <a:rPr lang="en-US" sz="2400" dirty="0" smtClean="0">
                <a:solidFill>
                  <a:srgbClr val="FFFFCC"/>
                </a:solidFill>
                <a:latin typeface="Avenir Book"/>
                <a:cs typeface="Avenir Book"/>
              </a:rPr>
              <a:t>years)</a:t>
            </a:r>
            <a:endParaRPr lang="en-US" sz="2400" dirty="0" smtClean="0">
              <a:solidFill>
                <a:srgbClr val="FFFFCC"/>
              </a:solidFill>
              <a:latin typeface="Avenir Book"/>
              <a:cs typeface="Avenir Book"/>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SV-SN1.png"/>
          <p:cNvPicPr>
            <a:picLocks noGrp="1" noChangeAspect="1"/>
          </p:cNvPicPr>
          <p:nvPr>
            <p:ph idx="1"/>
          </p:nvPr>
        </p:nvPicPr>
        <p:blipFill>
          <a:blip r:embed="rId2">
            <a:extLst>
              <a:ext uri="{28A0092B-C50C-407E-A947-70E740481C1C}">
                <a14:useLocalDpi xmlns:a14="http://schemas.microsoft.com/office/drawing/2010/main" val="0"/>
              </a:ext>
            </a:extLst>
          </a:blip>
          <a:srcRect l="-14799" r="-14799"/>
          <a:stretch>
            <a:fillRect/>
          </a:stretch>
        </p:blipFill>
        <p:spPr>
          <a:xfrm>
            <a:off x="-1219200" y="263771"/>
            <a:ext cx="10896600" cy="5867400"/>
          </a:xfrm>
        </p:spPr>
      </p:pic>
      <p:sp>
        <p:nvSpPr>
          <p:cNvPr id="4" name="Slide Number Placeholder 3"/>
          <p:cNvSpPr>
            <a:spLocks noGrp="1"/>
          </p:cNvSpPr>
          <p:nvPr>
            <p:ph type="sldNum" sz="quarter" idx="4"/>
          </p:nvPr>
        </p:nvSpPr>
        <p:spPr/>
        <p:txBody>
          <a:bodyPr/>
          <a:lstStyle/>
          <a:p>
            <a:fld id="{50D59F11-F73B-5846-AC0D-BB3B66F6B639}" type="slidenum">
              <a:rPr lang="en-US" smtClean="0">
                <a:solidFill>
                  <a:srgbClr val="000000">
                    <a:tint val="75000"/>
                  </a:srgbClr>
                </a:solidFill>
              </a:rPr>
              <a:pPr/>
              <a:t>69</a:t>
            </a:fld>
            <a:endParaRPr lang="en-US" dirty="0">
              <a:solidFill>
                <a:srgbClr val="000000">
                  <a:tint val="75000"/>
                </a:srgbClr>
              </a:solidFill>
            </a:endParaRPr>
          </a:p>
        </p:txBody>
      </p:sp>
      <p:sp>
        <p:nvSpPr>
          <p:cNvPr id="6" name="Rectangle 5"/>
          <p:cNvSpPr/>
          <p:nvPr/>
        </p:nvSpPr>
        <p:spPr bwMode="auto">
          <a:xfrm>
            <a:off x="8305800" y="381000"/>
            <a:ext cx="914400" cy="1066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800" i="1" smtClean="0">
              <a:solidFill>
                <a:srgbClr val="000099"/>
              </a:solidFill>
              <a:latin typeface="Arial Unicode MS" pitchFamily="34" charset="-128"/>
            </a:endParaRPr>
          </a:p>
        </p:txBody>
      </p:sp>
    </p:spTree>
    <p:extLst>
      <p:ext uri="{BB962C8B-B14F-4D97-AF65-F5344CB8AC3E}">
        <p14:creationId xmlns:p14="http://schemas.microsoft.com/office/powerpoint/2010/main" val="139073861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6"/>
          <p:cNvSpPr>
            <a:spLocks noGrp="1" noChangeArrowheads="1"/>
          </p:cNvSpPr>
          <p:nvPr>
            <p:ph type="sldNum" sz="quarter" idx="10"/>
          </p:nvPr>
        </p:nvSpPr>
        <p:spPr>
          <a:xfrm>
            <a:off x="6781800" y="6400800"/>
            <a:ext cx="1905000" cy="457200"/>
          </a:xfrm>
        </p:spPr>
        <p:txBody>
          <a:bodyPr/>
          <a:lstStyle/>
          <a:p>
            <a:pPr>
              <a:defRPr/>
            </a:pPr>
            <a:endParaRPr lang="en-US"/>
          </a:p>
          <a:p>
            <a:pPr>
              <a:defRPr/>
            </a:pPr>
            <a:fld id="{069521DE-C90D-5B4F-9980-832235A92AB0}" type="slidenum">
              <a:rPr lang="en-US"/>
              <a:pPr>
                <a:defRPr/>
              </a:pPr>
              <a:t>7</a:t>
            </a:fld>
            <a:endParaRPr lang="en-US"/>
          </a:p>
        </p:txBody>
      </p:sp>
      <p:sp>
        <p:nvSpPr>
          <p:cNvPr id="512005" name="Text Box 6"/>
          <p:cNvSpPr txBox="1">
            <a:spLocks/>
          </p:cNvSpPr>
          <p:nvPr/>
        </p:nvSpPr>
        <p:spPr bwMode="auto">
          <a:xfrm>
            <a:off x="669925" y="344287"/>
            <a:ext cx="7788275" cy="646313"/>
          </a:xfrm>
          <a:prstGeom prst="rect">
            <a:avLst/>
          </a:prstGeom>
          <a:noFill/>
          <a:ln w="12700">
            <a:noFill/>
            <a:miter lim="800000"/>
            <a:headEnd/>
            <a:tailEnd/>
          </a:ln>
        </p:spPr>
        <p:txBody>
          <a:bodyPr wrap="square" lIns="91421" tIns="45711" rIns="91421" bIns="45711">
            <a:prstTxWarp prst="textNoShape">
              <a:avLst/>
            </a:prstTxWarp>
            <a:spAutoFit/>
          </a:bodyPr>
          <a:lstStyle/>
          <a:p>
            <a:pPr algn="ctr"/>
            <a:r>
              <a:rPr lang="en-US" sz="3600" dirty="0" smtClean="0">
                <a:solidFill>
                  <a:srgbClr val="FFFFCC"/>
                </a:solidFill>
                <a:latin typeface="Avenir Book"/>
                <a:cs typeface="Avenir Book"/>
              </a:rPr>
              <a:t>Recent SN Hubble Diagram</a:t>
            </a:r>
            <a:endParaRPr lang="en-US" sz="3600" dirty="0">
              <a:solidFill>
                <a:srgbClr val="FFFFCC"/>
              </a:solidFill>
              <a:latin typeface="Avenir Book"/>
              <a:cs typeface="Avenir Book"/>
            </a:endParaRPr>
          </a:p>
        </p:txBody>
      </p:sp>
      <p:sp>
        <p:nvSpPr>
          <p:cNvPr id="11" name="TextBox 10"/>
          <p:cNvSpPr txBox="1"/>
          <p:nvPr/>
        </p:nvSpPr>
        <p:spPr>
          <a:xfrm>
            <a:off x="1828800" y="4419600"/>
            <a:ext cx="1989848" cy="369332"/>
          </a:xfrm>
          <a:prstGeom prst="rect">
            <a:avLst/>
          </a:prstGeom>
          <a:noFill/>
        </p:spPr>
        <p:txBody>
          <a:bodyPr wrap="none" rtlCol="0">
            <a:spAutoFit/>
          </a:bodyPr>
          <a:lstStyle/>
          <a:p>
            <a:r>
              <a:rPr lang="en-US" dirty="0" smtClean="0"/>
              <a:t>Sullivan </a:t>
            </a:r>
            <a:r>
              <a:rPr lang="en-US" dirty="0" err="1" smtClean="0"/>
              <a:t>etal</a:t>
            </a:r>
            <a:r>
              <a:rPr lang="en-US" dirty="0" smtClean="0"/>
              <a:t> 2011</a:t>
            </a:r>
            <a:endParaRPr lang="en-US" dirty="0"/>
          </a:p>
        </p:txBody>
      </p:sp>
      <p:pic>
        <p:nvPicPr>
          <p:cNvPr id="2" name="Picture 1" descr="conle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1188804"/>
            <a:ext cx="7162800" cy="5059596"/>
          </a:xfrm>
          <a:prstGeom prst="rect">
            <a:avLst/>
          </a:prstGeom>
        </p:spPr>
      </p:pic>
      <p:sp>
        <p:nvSpPr>
          <p:cNvPr id="3" name="TextBox 2"/>
          <p:cNvSpPr txBox="1"/>
          <p:nvPr/>
        </p:nvSpPr>
        <p:spPr>
          <a:xfrm>
            <a:off x="7010400" y="6260068"/>
            <a:ext cx="2123129" cy="400110"/>
          </a:xfrm>
          <a:prstGeom prst="rect">
            <a:avLst/>
          </a:prstGeom>
          <a:noFill/>
        </p:spPr>
        <p:txBody>
          <a:bodyPr wrap="none" rtlCol="0">
            <a:spAutoFit/>
          </a:bodyPr>
          <a:lstStyle/>
          <a:p>
            <a:r>
              <a:rPr lang="en-US" sz="2000" dirty="0" smtClean="0">
                <a:solidFill>
                  <a:srgbClr val="12FF29"/>
                </a:solidFill>
                <a:latin typeface="Avenir Book"/>
                <a:cs typeface="Avenir Book"/>
              </a:rPr>
              <a:t>Conley </a:t>
            </a:r>
            <a:r>
              <a:rPr lang="en-US" sz="2000" dirty="0" err="1" smtClean="0">
                <a:solidFill>
                  <a:srgbClr val="12FF29"/>
                </a:solidFill>
                <a:latin typeface="Avenir Book"/>
                <a:cs typeface="Avenir Book"/>
              </a:rPr>
              <a:t>etal</a:t>
            </a:r>
            <a:r>
              <a:rPr lang="en-US" sz="2000" dirty="0" smtClean="0">
                <a:solidFill>
                  <a:srgbClr val="12FF29"/>
                </a:solidFill>
                <a:latin typeface="Avenir Book"/>
                <a:cs typeface="Avenir Book"/>
              </a:rPr>
              <a:t> 2011</a:t>
            </a:r>
            <a:endParaRPr lang="en-US" sz="2000" dirty="0">
              <a:solidFill>
                <a:srgbClr val="12FF29"/>
              </a:solidFill>
              <a:latin typeface="Avenir Book"/>
              <a:cs typeface="Avenir Book"/>
            </a:endParaRPr>
          </a:p>
        </p:txBody>
      </p:sp>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SV-SN1.png"/>
          <p:cNvPicPr>
            <a:picLocks noGrp="1" noChangeAspect="1"/>
          </p:cNvPicPr>
          <p:nvPr>
            <p:ph idx="1"/>
          </p:nvPr>
        </p:nvPicPr>
        <p:blipFill>
          <a:blip r:embed="rId2">
            <a:extLst>
              <a:ext uri="{28A0092B-C50C-407E-A947-70E740481C1C}">
                <a14:useLocalDpi xmlns:a14="http://schemas.microsoft.com/office/drawing/2010/main" val="0"/>
              </a:ext>
            </a:extLst>
          </a:blip>
          <a:srcRect l="-14799" r="-14799"/>
          <a:stretch>
            <a:fillRect/>
          </a:stretch>
        </p:blipFill>
        <p:spPr>
          <a:xfrm>
            <a:off x="-838200" y="380999"/>
            <a:ext cx="11179630" cy="6019801"/>
          </a:xfrm>
        </p:spPr>
      </p:pic>
      <p:sp>
        <p:nvSpPr>
          <p:cNvPr id="4" name="Slide Number Placeholder 3"/>
          <p:cNvSpPr>
            <a:spLocks noGrp="1"/>
          </p:cNvSpPr>
          <p:nvPr>
            <p:ph type="sldNum" sz="quarter" idx="4"/>
          </p:nvPr>
        </p:nvSpPr>
        <p:spPr/>
        <p:txBody>
          <a:bodyPr/>
          <a:lstStyle/>
          <a:p>
            <a:fld id="{50D59F11-F73B-5846-AC0D-BB3B66F6B639}" type="slidenum">
              <a:rPr lang="en-US" smtClean="0">
                <a:solidFill>
                  <a:srgbClr val="000000">
                    <a:tint val="75000"/>
                  </a:srgbClr>
                </a:solidFill>
              </a:rPr>
              <a:pPr/>
              <a:t>70</a:t>
            </a:fld>
            <a:endParaRPr lang="en-US" dirty="0">
              <a:solidFill>
                <a:srgbClr val="000000">
                  <a:tint val="75000"/>
                </a:srgbClr>
              </a:solidFill>
            </a:endParaRPr>
          </a:p>
        </p:txBody>
      </p:sp>
      <p:pic>
        <p:nvPicPr>
          <p:cNvPr id="3" name="Picture 2" descr="SV-SN-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396619"/>
            <a:ext cx="9144000" cy="6156581"/>
          </a:xfrm>
          <a:prstGeom prst="rect">
            <a:avLst/>
          </a:prstGeom>
        </p:spPr>
      </p:pic>
    </p:spTree>
    <p:extLst>
      <p:ext uri="{BB962C8B-B14F-4D97-AF65-F5344CB8AC3E}">
        <p14:creationId xmlns:p14="http://schemas.microsoft.com/office/powerpoint/2010/main" val="3526970054"/>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7924800" cy="762000"/>
          </a:xfrm>
        </p:spPr>
        <p:txBody>
          <a:bodyPr/>
          <a:lstStyle/>
          <a:p>
            <a:r>
              <a:rPr lang="en-US" dirty="0" smtClean="0"/>
              <a:t>DES High-redshift SN candidate</a:t>
            </a:r>
            <a:endParaRPr lang="en-US" dirty="0"/>
          </a:p>
        </p:txBody>
      </p:sp>
      <p:pic>
        <p:nvPicPr>
          <p:cNvPr id="5" name="Content Placeholder 4" descr="SV-SN3.png"/>
          <p:cNvPicPr>
            <a:picLocks noGrp="1" noChangeAspect="1"/>
          </p:cNvPicPr>
          <p:nvPr>
            <p:ph idx="1"/>
          </p:nvPr>
        </p:nvPicPr>
        <p:blipFill>
          <a:blip r:embed="rId2">
            <a:extLst>
              <a:ext uri="{28A0092B-C50C-407E-A947-70E740481C1C}">
                <a14:useLocalDpi xmlns:a14="http://schemas.microsoft.com/office/drawing/2010/main" val="0"/>
              </a:ext>
            </a:extLst>
          </a:blip>
          <a:srcRect t="8210" b="8210"/>
          <a:stretch>
            <a:fillRect/>
          </a:stretch>
        </p:blipFill>
        <p:spPr/>
      </p:pic>
      <p:sp>
        <p:nvSpPr>
          <p:cNvPr id="4" name="Slide Number Placeholder 3"/>
          <p:cNvSpPr>
            <a:spLocks noGrp="1"/>
          </p:cNvSpPr>
          <p:nvPr>
            <p:ph type="sldNum" sz="quarter" idx="4"/>
          </p:nvPr>
        </p:nvSpPr>
        <p:spPr/>
        <p:txBody>
          <a:bodyPr/>
          <a:lstStyle/>
          <a:p>
            <a:fld id="{50D59F11-F73B-5846-AC0D-BB3B66F6B639}" type="slidenum">
              <a:rPr lang="en-US" smtClean="0">
                <a:solidFill>
                  <a:srgbClr val="000000">
                    <a:tint val="75000"/>
                  </a:srgbClr>
                </a:solidFill>
              </a:rPr>
              <a:pPr/>
              <a:t>71</a:t>
            </a:fld>
            <a:endParaRPr lang="en-US" dirty="0">
              <a:solidFill>
                <a:srgbClr val="000000">
                  <a:tint val="75000"/>
                </a:srgbClr>
              </a:solidFill>
            </a:endParaRPr>
          </a:p>
        </p:txBody>
      </p:sp>
      <p:pic>
        <p:nvPicPr>
          <p:cNvPr id="3" name="Picture 2" descr="barbary-highz.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8257"/>
            <a:ext cx="9144000" cy="5830143"/>
          </a:xfrm>
          <a:prstGeom prst="rect">
            <a:avLst/>
          </a:prstGeom>
        </p:spPr>
      </p:pic>
    </p:spTree>
    <p:extLst>
      <p:ext uri="{BB962C8B-B14F-4D97-AF65-F5344CB8AC3E}">
        <p14:creationId xmlns:p14="http://schemas.microsoft.com/office/powerpoint/2010/main" val="829670491"/>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1143000"/>
          </a:xfrm>
        </p:spPr>
        <p:txBody>
          <a:bodyPr/>
          <a:lstStyle/>
          <a:p>
            <a:r>
              <a:rPr lang="en-US" dirty="0" smtClean="0">
                <a:solidFill>
                  <a:srgbClr val="FFFFCC"/>
                </a:solidFill>
                <a:latin typeface="Avenir Book"/>
                <a:cs typeface="Avenir Book"/>
              </a:rPr>
              <a:t>Strong Gravitational </a:t>
            </a:r>
            <a:r>
              <a:rPr lang="en-US" dirty="0" smtClean="0">
                <a:solidFill>
                  <a:srgbClr val="FFFFCC"/>
                </a:solidFill>
                <a:latin typeface="Avenir Book"/>
                <a:cs typeface="Avenir Book"/>
              </a:rPr>
              <a:t>Lensing</a:t>
            </a:r>
            <a:br>
              <a:rPr lang="en-US" dirty="0" smtClean="0">
                <a:solidFill>
                  <a:srgbClr val="FFFFCC"/>
                </a:solidFill>
                <a:latin typeface="Avenir Book"/>
                <a:cs typeface="Avenir Book"/>
              </a:rPr>
            </a:br>
            <a:r>
              <a:rPr lang="en-US" sz="2400" dirty="0" smtClean="0">
                <a:solidFill>
                  <a:srgbClr val="FFFFCC"/>
                </a:solidFill>
                <a:latin typeface="Avenir Book"/>
                <a:cs typeface="Avenir Book"/>
              </a:rPr>
              <a:t>foreground mass bends light from distant </a:t>
            </a:r>
            <a:r>
              <a:rPr lang="en-US" sz="2400" dirty="0" smtClean="0">
                <a:solidFill>
                  <a:srgbClr val="FFFFCC"/>
                </a:solidFill>
                <a:latin typeface="Avenir Book"/>
                <a:cs typeface="Avenir Book"/>
              </a:rPr>
              <a:t>galaxies (SV images)</a:t>
            </a:r>
            <a:endParaRPr lang="en-US" sz="2400" dirty="0">
              <a:solidFill>
                <a:srgbClr val="FFFFCC"/>
              </a:solidFill>
              <a:latin typeface="Avenir Book"/>
              <a:cs typeface="Avenir Book"/>
            </a:endParaRPr>
          </a:p>
        </p:txBody>
      </p:sp>
      <p:pic>
        <p:nvPicPr>
          <p:cNvPr id="5" name="Picture 4" descr="hlin_des_sv_strong_lensing_systems[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6858000"/>
          </a:xfrm>
          <a:prstGeom prst="rect">
            <a:avLst/>
          </a:prstGeom>
        </p:spPr>
      </p:pic>
    </p:spTree>
    <p:extLst>
      <p:ext uri="{BB962C8B-B14F-4D97-AF65-F5344CB8AC3E}">
        <p14:creationId xmlns:p14="http://schemas.microsoft.com/office/powerpoint/2010/main" val="2968795376"/>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762000" y="609600"/>
            <a:ext cx="7924800" cy="762000"/>
          </a:xfrm>
          <a:prstGeom prst="rect">
            <a:avLst/>
          </a:prstGeom>
          <a:noFill/>
          <a:ln w="9525">
            <a:noFill/>
            <a:miter lim="800000"/>
            <a:headEnd/>
            <a:tailEnd/>
          </a:ln>
        </p:spPr>
        <p:txBody>
          <a:bodyPr vert="horz" wrap="square" lIns="91420" tIns="45711" rIns="91420" bIns="45711" numCol="1" anchor="b" anchorCtr="0" compatLnSpc="1">
            <a:prstTxWarp prst="textNoShape">
              <a:avLst/>
            </a:prstTxWarp>
          </a:bodyPr>
          <a:lstStyle>
            <a:lvl1pPr algn="ctr" rtl="0" eaLnBrk="0" fontAlgn="base" hangingPunct="0">
              <a:spcBef>
                <a:spcPct val="0"/>
              </a:spcBef>
              <a:spcAft>
                <a:spcPct val="0"/>
              </a:spcAft>
              <a:defRPr sz="4000">
                <a:solidFill>
                  <a:schemeClr val="bg1"/>
                </a:solidFill>
                <a:latin typeface="Arial"/>
                <a:ea typeface="ＭＳ Ｐゴシック" pitchFamily="-110" charset="-128"/>
                <a:cs typeface="Arial"/>
              </a:defRPr>
            </a:lvl1pPr>
            <a:lvl2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5pPr>
            <a:lvl6pPr marL="457106" algn="ctr" rtl="0" fontAlgn="base">
              <a:spcBef>
                <a:spcPct val="0"/>
              </a:spcBef>
              <a:spcAft>
                <a:spcPct val="0"/>
              </a:spcAft>
              <a:defRPr sz="4400">
                <a:solidFill>
                  <a:srgbClr val="FFFF00"/>
                </a:solidFill>
                <a:latin typeface="Times" pitchFamily="30" charset="0"/>
              </a:defRPr>
            </a:lvl6pPr>
            <a:lvl7pPr marL="914210" algn="ctr" rtl="0" fontAlgn="base">
              <a:spcBef>
                <a:spcPct val="0"/>
              </a:spcBef>
              <a:spcAft>
                <a:spcPct val="0"/>
              </a:spcAft>
              <a:defRPr sz="4400">
                <a:solidFill>
                  <a:srgbClr val="FFFF00"/>
                </a:solidFill>
                <a:latin typeface="Times" pitchFamily="30" charset="0"/>
              </a:defRPr>
            </a:lvl7pPr>
            <a:lvl8pPr marL="1371316" algn="ctr" rtl="0" fontAlgn="base">
              <a:spcBef>
                <a:spcPct val="0"/>
              </a:spcBef>
              <a:spcAft>
                <a:spcPct val="0"/>
              </a:spcAft>
              <a:defRPr sz="4400">
                <a:solidFill>
                  <a:srgbClr val="FFFF00"/>
                </a:solidFill>
                <a:latin typeface="Times" pitchFamily="30" charset="0"/>
              </a:defRPr>
            </a:lvl8pPr>
            <a:lvl9pPr marL="1828421" algn="ctr" rtl="0" fontAlgn="base">
              <a:spcBef>
                <a:spcPct val="0"/>
              </a:spcBef>
              <a:spcAft>
                <a:spcPct val="0"/>
              </a:spcAft>
              <a:defRPr sz="4400">
                <a:solidFill>
                  <a:srgbClr val="FFFF00"/>
                </a:solidFill>
                <a:latin typeface="Times" pitchFamily="30" charset="0"/>
              </a:defRPr>
            </a:lvl9pPr>
          </a:lstStyle>
          <a:p>
            <a:r>
              <a:rPr lang="en-US" dirty="0" smtClean="0">
                <a:solidFill>
                  <a:srgbClr val="FFFFCC"/>
                </a:solidFill>
                <a:latin typeface="Avenir Book"/>
                <a:cs typeface="Avenir Book"/>
              </a:rPr>
              <a:t>Strong Lens Time Delays: </a:t>
            </a:r>
            <a:br>
              <a:rPr lang="en-US" dirty="0" smtClean="0">
                <a:solidFill>
                  <a:srgbClr val="FFFFCC"/>
                </a:solidFill>
                <a:latin typeface="Avenir Book"/>
                <a:cs typeface="Avenir Book"/>
              </a:rPr>
            </a:br>
            <a:r>
              <a:rPr lang="en-US" dirty="0" smtClean="0">
                <a:solidFill>
                  <a:srgbClr val="FFFFCC"/>
                </a:solidFill>
                <a:latin typeface="Avenir Book"/>
                <a:cs typeface="Avenir Book"/>
              </a:rPr>
              <a:t>new/old </a:t>
            </a:r>
            <a:r>
              <a:rPr lang="en-US" dirty="0" smtClean="0">
                <a:solidFill>
                  <a:srgbClr val="FFFFCC"/>
                </a:solidFill>
                <a:latin typeface="Avenir Book"/>
                <a:cs typeface="Avenir Book"/>
              </a:rPr>
              <a:t>probe of Dark Energy</a:t>
            </a:r>
            <a:endParaRPr lang="en-US" dirty="0">
              <a:solidFill>
                <a:srgbClr val="FFFFCC"/>
              </a:solidFill>
              <a:latin typeface="Avenir Book"/>
              <a:cs typeface="Avenir Book"/>
            </a:endParaRPr>
          </a:p>
        </p:txBody>
      </p:sp>
      <p:pic>
        <p:nvPicPr>
          <p:cNvPr id="6" name="Picture 5" descr="w0-wa-timedela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5800" y="1600199"/>
            <a:ext cx="4648201" cy="4429359"/>
          </a:xfrm>
          <a:prstGeom prst="rect">
            <a:avLst/>
          </a:prstGeom>
        </p:spPr>
      </p:pic>
      <p:sp>
        <p:nvSpPr>
          <p:cNvPr id="7" name="TextBox 6"/>
          <p:cNvSpPr txBox="1"/>
          <p:nvPr/>
        </p:nvSpPr>
        <p:spPr>
          <a:xfrm>
            <a:off x="4876800" y="6019800"/>
            <a:ext cx="4189047" cy="400110"/>
          </a:xfrm>
          <a:prstGeom prst="rect">
            <a:avLst/>
          </a:prstGeom>
          <a:noFill/>
        </p:spPr>
        <p:txBody>
          <a:bodyPr wrap="none" rtlCol="0">
            <a:spAutoFit/>
          </a:bodyPr>
          <a:lstStyle/>
          <a:p>
            <a:r>
              <a:rPr lang="en-US" sz="2000" dirty="0" smtClean="0">
                <a:solidFill>
                  <a:srgbClr val="FFFFCC"/>
                </a:solidFill>
                <a:latin typeface="Avenir Book"/>
                <a:cs typeface="Avenir Book"/>
              </a:rPr>
              <a:t>Snowmass White Paper (</a:t>
            </a:r>
            <a:r>
              <a:rPr lang="en-US" sz="2000" dirty="0" err="1" smtClean="0">
                <a:solidFill>
                  <a:srgbClr val="FFFFCC"/>
                </a:solidFill>
                <a:latin typeface="Avenir Book"/>
                <a:cs typeface="Avenir Book"/>
              </a:rPr>
              <a:t>Treu</a:t>
            </a:r>
            <a:r>
              <a:rPr lang="en-US" sz="2000" dirty="0" smtClean="0">
                <a:solidFill>
                  <a:srgbClr val="FFFFCC"/>
                </a:solidFill>
                <a:latin typeface="Avenir Book"/>
                <a:cs typeface="Avenir Book"/>
              </a:rPr>
              <a:t>, </a:t>
            </a:r>
            <a:r>
              <a:rPr lang="en-US" sz="2000" dirty="0" err="1" smtClean="0">
                <a:solidFill>
                  <a:srgbClr val="FFFFCC"/>
                </a:solidFill>
                <a:latin typeface="Avenir Book"/>
                <a:cs typeface="Avenir Book"/>
              </a:rPr>
              <a:t>etal</a:t>
            </a:r>
            <a:r>
              <a:rPr lang="en-US" sz="2000" dirty="0" smtClean="0">
                <a:solidFill>
                  <a:srgbClr val="FFFFCC"/>
                </a:solidFill>
                <a:latin typeface="Avenir Book"/>
                <a:cs typeface="Avenir Book"/>
              </a:rPr>
              <a:t>).           </a:t>
            </a:r>
            <a:endParaRPr lang="en-US" sz="2000" dirty="0">
              <a:solidFill>
                <a:srgbClr val="FFFFCC"/>
              </a:solidFill>
              <a:latin typeface="Avenir Book"/>
              <a:cs typeface="Avenir Book"/>
            </a:endParaRPr>
          </a:p>
        </p:txBody>
      </p:sp>
      <p:pic>
        <p:nvPicPr>
          <p:cNvPr id="8" name="Picture 2"/>
          <p:cNvPicPr>
            <a:picLocks noChangeAspect="1" noChangeArrowheads="1"/>
          </p:cNvPicPr>
          <p:nvPr/>
        </p:nvPicPr>
        <p:blipFill>
          <a:blip r:embed="rId3" cstate="print"/>
          <a:srcRect l="17332" t="18134" r="59332" b="56532"/>
          <a:stretch>
            <a:fillRect/>
          </a:stretch>
        </p:blipFill>
        <p:spPr bwMode="auto">
          <a:xfrm>
            <a:off x="381000" y="1600200"/>
            <a:ext cx="2667000" cy="1809750"/>
          </a:xfrm>
          <a:prstGeom prst="rect">
            <a:avLst/>
          </a:prstGeom>
          <a:noFill/>
          <a:ln w="25400">
            <a:solidFill>
              <a:srgbClr val="0000FF"/>
            </a:solidFill>
            <a:miter lim="800000"/>
            <a:headEnd/>
            <a:tailEnd/>
          </a:ln>
        </p:spPr>
      </p:pic>
      <p:pic>
        <p:nvPicPr>
          <p:cNvPr id="9" name="Picture 4"/>
          <p:cNvPicPr>
            <a:picLocks noChangeAspect="1" noChangeArrowheads="1"/>
          </p:cNvPicPr>
          <p:nvPr/>
        </p:nvPicPr>
        <p:blipFill>
          <a:blip r:embed="rId4" cstate="print"/>
          <a:srcRect l="64667" t="44800" r="9332" b="26666"/>
          <a:stretch>
            <a:fillRect/>
          </a:stretch>
        </p:blipFill>
        <p:spPr bwMode="auto">
          <a:xfrm>
            <a:off x="1752600" y="4114800"/>
            <a:ext cx="2667000" cy="1828800"/>
          </a:xfrm>
          <a:prstGeom prst="rect">
            <a:avLst/>
          </a:prstGeom>
          <a:noFill/>
          <a:ln w="25400">
            <a:solidFill>
              <a:srgbClr val="0000FF"/>
            </a:solidFill>
            <a:miter lim="800000"/>
            <a:headEnd/>
            <a:tailEnd/>
          </a:ln>
        </p:spPr>
      </p:pic>
      <p:sp>
        <p:nvSpPr>
          <p:cNvPr id="10" name="TextBox 9"/>
          <p:cNvSpPr txBox="1"/>
          <p:nvPr/>
        </p:nvSpPr>
        <p:spPr>
          <a:xfrm>
            <a:off x="271567" y="3581400"/>
            <a:ext cx="4224233" cy="400110"/>
          </a:xfrm>
          <a:prstGeom prst="rect">
            <a:avLst/>
          </a:prstGeom>
          <a:noFill/>
        </p:spPr>
        <p:txBody>
          <a:bodyPr wrap="none" rtlCol="0">
            <a:spAutoFit/>
          </a:bodyPr>
          <a:lstStyle/>
          <a:p>
            <a:r>
              <a:rPr lang="en-US" sz="2000" dirty="0" smtClean="0">
                <a:solidFill>
                  <a:srgbClr val="FFFFCC"/>
                </a:solidFill>
                <a:latin typeface="Avenir Book"/>
                <a:cs typeface="Avenir Book"/>
              </a:rPr>
              <a:t>Strong Lens Candidates</a:t>
            </a:r>
            <a:r>
              <a:rPr lang="en-US" sz="2000" dirty="0" smtClean="0">
                <a:solidFill>
                  <a:srgbClr val="FFFF00"/>
                </a:solidFill>
              </a:rPr>
              <a:t> </a:t>
            </a:r>
            <a:r>
              <a:rPr lang="en-US" sz="2000" dirty="0" smtClean="0">
                <a:solidFill>
                  <a:srgbClr val="FFFFCC"/>
                </a:solidFill>
              </a:rPr>
              <a:t>in DES SV</a:t>
            </a:r>
            <a:endParaRPr lang="en-US" sz="2000" dirty="0">
              <a:solidFill>
                <a:srgbClr val="FFFFCC"/>
              </a:solidFill>
            </a:endParaRPr>
          </a:p>
        </p:txBody>
      </p:sp>
    </p:spTree>
    <p:extLst>
      <p:ext uri="{BB962C8B-B14F-4D97-AF65-F5344CB8AC3E}">
        <p14:creationId xmlns:p14="http://schemas.microsoft.com/office/powerpoint/2010/main" val="575865346"/>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endParaRPr lang="en-US"/>
          </a:p>
        </p:txBody>
      </p:sp>
      <p:pic>
        <p:nvPicPr>
          <p:cNvPr id="4" name="Content Placeholder 8" descr="natgeo.png"/>
          <p:cNvPicPr>
            <a:picLocks noChangeAspect="1"/>
          </p:cNvPicPr>
          <p:nvPr/>
        </p:nvPicPr>
        <p:blipFill>
          <a:blip r:embed="rId2">
            <a:extLst>
              <a:ext uri="{28A0092B-C50C-407E-A947-70E740481C1C}">
                <a14:useLocalDpi xmlns:a14="http://schemas.microsoft.com/office/drawing/2010/main" val="0"/>
              </a:ext>
            </a:extLst>
          </a:blip>
          <a:srcRect l="-44271" r="-44271"/>
          <a:stretch>
            <a:fillRect/>
          </a:stretch>
        </p:blipFill>
        <p:spPr>
          <a:xfrm>
            <a:off x="-1371600" y="2590800"/>
            <a:ext cx="7924800" cy="4267200"/>
          </a:xfrm>
          <a:prstGeom prst="rect">
            <a:avLst/>
          </a:prstGeom>
        </p:spPr>
      </p:pic>
      <p:sp>
        <p:nvSpPr>
          <p:cNvPr id="5" name="Slide Number Placeholder 3"/>
          <p:cNvSpPr txBox="1">
            <a:spLocks/>
          </p:cNvSpPr>
          <p:nvPr/>
        </p:nvSpPr>
        <p:spPr>
          <a:xfrm>
            <a:off x="6553200" y="6356357"/>
            <a:ext cx="2133600" cy="365125"/>
          </a:xfrm>
          <a:prstGeom prst="rect">
            <a:avLst/>
          </a:prstGeom>
        </p:spPr>
        <p:txBody>
          <a:bodyPr/>
          <a:lstStyle>
            <a:defPPr>
              <a:defRPr lang="en-US"/>
            </a:defPPr>
            <a:lvl1pPr algn="l" rtl="0" fontAlgn="base">
              <a:spcBef>
                <a:spcPct val="0"/>
              </a:spcBef>
              <a:spcAft>
                <a:spcPct val="0"/>
              </a:spcAft>
              <a:defRPr kern="1200">
                <a:solidFill>
                  <a:srgbClr val="000000"/>
                </a:solidFill>
                <a:latin typeface="Arial" pitchFamily="27" charset="0"/>
                <a:ea typeface="Arial" pitchFamily="27" charset="0"/>
                <a:cs typeface="Arial" pitchFamily="27" charset="0"/>
                <a:sym typeface="Arial" pitchFamily="27" charset="0"/>
              </a:defRPr>
            </a:lvl1pPr>
            <a:lvl2pPr marL="455451" indent="1588" algn="l" rtl="0" fontAlgn="base">
              <a:spcBef>
                <a:spcPct val="0"/>
              </a:spcBef>
              <a:spcAft>
                <a:spcPct val="0"/>
              </a:spcAft>
              <a:defRPr kern="1200">
                <a:solidFill>
                  <a:srgbClr val="000000"/>
                </a:solidFill>
                <a:latin typeface="Arial" pitchFamily="27" charset="0"/>
                <a:ea typeface="Arial" pitchFamily="27" charset="0"/>
                <a:cs typeface="Arial" pitchFamily="27" charset="0"/>
                <a:sym typeface="Arial" pitchFamily="27" charset="0"/>
              </a:defRPr>
            </a:lvl2pPr>
            <a:lvl3pPr marL="912486" indent="1588" algn="l" rtl="0" fontAlgn="base">
              <a:spcBef>
                <a:spcPct val="0"/>
              </a:spcBef>
              <a:spcAft>
                <a:spcPct val="0"/>
              </a:spcAft>
              <a:defRPr kern="1200">
                <a:solidFill>
                  <a:srgbClr val="000000"/>
                </a:solidFill>
                <a:latin typeface="Arial" pitchFamily="27" charset="0"/>
                <a:ea typeface="Arial" pitchFamily="27" charset="0"/>
                <a:cs typeface="Arial" pitchFamily="27" charset="0"/>
                <a:sym typeface="Arial" pitchFamily="27" charset="0"/>
              </a:defRPr>
            </a:lvl3pPr>
            <a:lvl4pPr marL="1369523" indent="1588" algn="l" rtl="0" fontAlgn="base">
              <a:spcBef>
                <a:spcPct val="0"/>
              </a:spcBef>
              <a:spcAft>
                <a:spcPct val="0"/>
              </a:spcAft>
              <a:defRPr kern="1200">
                <a:solidFill>
                  <a:srgbClr val="000000"/>
                </a:solidFill>
                <a:latin typeface="Arial" pitchFamily="27" charset="0"/>
                <a:ea typeface="Arial" pitchFamily="27" charset="0"/>
                <a:cs typeface="Arial" pitchFamily="27" charset="0"/>
                <a:sym typeface="Arial" pitchFamily="27" charset="0"/>
              </a:defRPr>
            </a:lvl4pPr>
            <a:lvl5pPr marL="1826558" indent="1588" algn="l" rtl="0" fontAlgn="base">
              <a:spcBef>
                <a:spcPct val="0"/>
              </a:spcBef>
              <a:spcAft>
                <a:spcPct val="0"/>
              </a:spcAft>
              <a:defRPr kern="1200">
                <a:solidFill>
                  <a:srgbClr val="000000"/>
                </a:solidFill>
                <a:latin typeface="Arial" pitchFamily="27" charset="0"/>
                <a:ea typeface="Arial" pitchFamily="27" charset="0"/>
                <a:cs typeface="Arial" pitchFamily="27" charset="0"/>
                <a:sym typeface="Arial" pitchFamily="27" charset="0"/>
              </a:defRPr>
            </a:lvl5pPr>
            <a:lvl6pPr marL="2285181" algn="l" defTabSz="457035" rtl="0" eaLnBrk="1" latinLnBrk="0" hangingPunct="1">
              <a:defRPr kern="1200">
                <a:solidFill>
                  <a:srgbClr val="000000"/>
                </a:solidFill>
                <a:latin typeface="Arial" pitchFamily="27" charset="0"/>
                <a:ea typeface="Arial" pitchFamily="27" charset="0"/>
                <a:cs typeface="Arial" pitchFamily="27" charset="0"/>
                <a:sym typeface="Arial" pitchFamily="27" charset="0"/>
              </a:defRPr>
            </a:lvl6pPr>
            <a:lvl7pPr marL="2742219" algn="l" defTabSz="457035" rtl="0" eaLnBrk="1" latinLnBrk="0" hangingPunct="1">
              <a:defRPr kern="1200">
                <a:solidFill>
                  <a:srgbClr val="000000"/>
                </a:solidFill>
                <a:latin typeface="Arial" pitchFamily="27" charset="0"/>
                <a:ea typeface="Arial" pitchFamily="27" charset="0"/>
                <a:cs typeface="Arial" pitchFamily="27" charset="0"/>
                <a:sym typeface="Arial" pitchFamily="27" charset="0"/>
              </a:defRPr>
            </a:lvl7pPr>
            <a:lvl8pPr marL="3199252" algn="l" defTabSz="457035" rtl="0" eaLnBrk="1" latinLnBrk="0" hangingPunct="1">
              <a:defRPr kern="1200">
                <a:solidFill>
                  <a:srgbClr val="000000"/>
                </a:solidFill>
                <a:latin typeface="Arial" pitchFamily="27" charset="0"/>
                <a:ea typeface="Arial" pitchFamily="27" charset="0"/>
                <a:cs typeface="Arial" pitchFamily="27" charset="0"/>
                <a:sym typeface="Arial" pitchFamily="27" charset="0"/>
              </a:defRPr>
            </a:lvl8pPr>
            <a:lvl9pPr marL="3656291" algn="l" defTabSz="457035" rtl="0" eaLnBrk="1" latinLnBrk="0" hangingPunct="1">
              <a:defRPr kern="1200">
                <a:solidFill>
                  <a:srgbClr val="000000"/>
                </a:solidFill>
                <a:latin typeface="Arial" pitchFamily="27" charset="0"/>
                <a:ea typeface="Arial" pitchFamily="27" charset="0"/>
                <a:cs typeface="Arial" pitchFamily="27" charset="0"/>
                <a:sym typeface="Arial" pitchFamily="27" charset="0"/>
              </a:defRPr>
            </a:lvl9pPr>
          </a:lstStyle>
          <a:p>
            <a:fld id="{50D59F11-F73B-5846-AC0D-BB3B66F6B639}" type="slidenum">
              <a:rPr lang="en-US" smtClean="0">
                <a:solidFill>
                  <a:srgbClr val="000000">
                    <a:tint val="75000"/>
                  </a:srgbClr>
                </a:solidFill>
              </a:rPr>
              <a:pPr/>
              <a:t>74</a:t>
            </a:fld>
            <a:endParaRPr lang="en-US" dirty="0">
              <a:solidFill>
                <a:srgbClr val="000000">
                  <a:tint val="75000"/>
                </a:srgbClr>
              </a:solidFill>
            </a:endParaRPr>
          </a:p>
        </p:txBody>
      </p:sp>
      <p:sp>
        <p:nvSpPr>
          <p:cNvPr id="6" name="TextBox 5"/>
          <p:cNvSpPr txBox="1"/>
          <p:nvPr/>
        </p:nvSpPr>
        <p:spPr>
          <a:xfrm>
            <a:off x="3276600" y="152400"/>
            <a:ext cx="4222798" cy="1200329"/>
          </a:xfrm>
          <a:prstGeom prst="rect">
            <a:avLst/>
          </a:prstGeom>
          <a:noFill/>
        </p:spPr>
        <p:txBody>
          <a:bodyPr wrap="square" rtlCol="0">
            <a:spAutoFit/>
          </a:bodyPr>
          <a:lstStyle/>
          <a:p>
            <a:pPr algn="ctr"/>
            <a:r>
              <a:rPr lang="en-US" sz="3600" dirty="0" smtClean="0">
                <a:solidFill>
                  <a:srgbClr val="FFFFCC"/>
                </a:solidFill>
                <a:latin typeface="Avenir Book"/>
                <a:cs typeface="Avenir Book"/>
              </a:rPr>
              <a:t>DES started</a:t>
            </a:r>
          </a:p>
          <a:p>
            <a:pPr algn="ctr"/>
            <a:r>
              <a:rPr lang="en-US" sz="3600" dirty="0" smtClean="0">
                <a:solidFill>
                  <a:srgbClr val="FFFFCC"/>
                </a:solidFill>
                <a:latin typeface="Avenir Book"/>
                <a:cs typeface="Avenir Book"/>
              </a:rPr>
              <a:t>Aug. 31, 2013</a:t>
            </a:r>
            <a:endParaRPr lang="en-US" sz="3600" dirty="0">
              <a:solidFill>
                <a:srgbClr val="FFFFCC"/>
              </a:solidFill>
              <a:latin typeface="Avenir Book"/>
              <a:cs typeface="Avenir Book"/>
            </a:endParaRPr>
          </a:p>
        </p:txBody>
      </p:sp>
      <p:pic>
        <p:nvPicPr>
          <p:cNvPr id="7" name="Picture 6" descr="nature-D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
            <a:ext cx="2667000" cy="2613904"/>
          </a:xfrm>
          <a:prstGeom prst="rect">
            <a:avLst/>
          </a:prstGeom>
        </p:spPr>
      </p:pic>
      <p:pic>
        <p:nvPicPr>
          <p:cNvPr id="8" name="Picture 7" descr="WP-screensho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800" y="1887562"/>
            <a:ext cx="4404359" cy="4970438"/>
          </a:xfrm>
          <a:prstGeom prst="rect">
            <a:avLst/>
          </a:prstGeom>
        </p:spPr>
      </p:pic>
    </p:spTree>
    <p:extLst>
      <p:ext uri="{BB962C8B-B14F-4D97-AF65-F5344CB8AC3E}">
        <p14:creationId xmlns:p14="http://schemas.microsoft.com/office/powerpoint/2010/main" val="955490762"/>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  </a:t>
            </a:r>
            <a:endParaRPr lang="en-US" dirty="0"/>
          </a:p>
        </p:txBody>
      </p:sp>
      <p:sp>
        <p:nvSpPr>
          <p:cNvPr id="3" name="Text Placeholder 2"/>
          <p:cNvSpPr>
            <a:spLocks noGrp="1"/>
          </p:cNvSpPr>
          <p:nvPr>
            <p:ph type="body" sz="quarter" idx="10"/>
          </p:nvPr>
        </p:nvSpPr>
        <p:spPr/>
        <p:txBody>
          <a:bodyPr/>
          <a:lstStyle/>
          <a:p>
            <a:endParaRPr lang="en-US"/>
          </a:p>
        </p:txBody>
      </p:sp>
      <p:pic>
        <p:nvPicPr>
          <p:cNvPr id="5" name="Picture 4" descr="12-0331-16D.hr.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381000"/>
            <a:ext cx="9144000" cy="6086104"/>
          </a:xfrm>
          <a:prstGeom prst="rect">
            <a:avLst/>
          </a:prstGeom>
        </p:spPr>
      </p:pic>
      <p:sp>
        <p:nvSpPr>
          <p:cNvPr id="6" name="TextBox 5"/>
          <p:cNvSpPr txBox="1"/>
          <p:nvPr/>
        </p:nvSpPr>
        <p:spPr>
          <a:xfrm>
            <a:off x="381000" y="-233541"/>
            <a:ext cx="8610600" cy="3662541"/>
          </a:xfrm>
          <a:prstGeom prst="rect">
            <a:avLst/>
          </a:prstGeom>
          <a:noFill/>
        </p:spPr>
        <p:txBody>
          <a:bodyPr wrap="square" rtlCol="0">
            <a:spAutoFit/>
          </a:bodyPr>
          <a:lstStyle/>
          <a:p>
            <a:endParaRPr lang="en-US" sz="3600" dirty="0" smtClean="0">
              <a:solidFill>
                <a:schemeClr val="bg1"/>
              </a:solidFill>
            </a:endParaRPr>
          </a:p>
          <a:p>
            <a:pPr>
              <a:buFont typeface="Arial"/>
              <a:buChar char="•"/>
            </a:pPr>
            <a:r>
              <a:rPr lang="en-US" sz="2800" dirty="0" smtClean="0">
                <a:solidFill>
                  <a:srgbClr val="FFFFCC"/>
                </a:solidFill>
                <a:latin typeface="Avenir Book"/>
                <a:cs typeface="Avenir Book"/>
              </a:rPr>
              <a:t>DES has </a:t>
            </a:r>
            <a:r>
              <a:rPr lang="en-US" sz="2800" dirty="0" smtClean="0">
                <a:solidFill>
                  <a:srgbClr val="FFFFCC"/>
                </a:solidFill>
                <a:latin typeface="Avenir Book"/>
                <a:cs typeface="Avenir Book"/>
              </a:rPr>
              <a:t>started</a:t>
            </a:r>
            <a:r>
              <a:rPr lang="en-US" sz="2800" dirty="0" smtClean="0">
                <a:solidFill>
                  <a:srgbClr val="FFFFCC"/>
                </a:solidFill>
                <a:latin typeface="Avenir Book"/>
                <a:cs typeface="Avenir Book"/>
              </a:rPr>
              <a:t>!</a:t>
            </a:r>
          </a:p>
          <a:p>
            <a:pPr>
              <a:buFont typeface="Arial"/>
              <a:buChar char="•"/>
            </a:pPr>
            <a:r>
              <a:rPr lang="en-US" sz="2800" dirty="0" smtClean="0">
                <a:solidFill>
                  <a:srgbClr val="FFFFCC"/>
                </a:solidFill>
                <a:latin typeface="Avenir Book"/>
                <a:cs typeface="Avenir Book"/>
              </a:rPr>
              <a:t>Science analysis of DES Science Verification data </a:t>
            </a:r>
            <a:endParaRPr lang="en-US" sz="2800" dirty="0" smtClean="0">
              <a:solidFill>
                <a:srgbClr val="FFFFCC"/>
              </a:solidFill>
              <a:latin typeface="Avenir Book"/>
              <a:cs typeface="Avenir Book"/>
            </a:endParaRPr>
          </a:p>
          <a:p>
            <a:r>
              <a:rPr lang="en-US" sz="2800" dirty="0">
                <a:solidFill>
                  <a:srgbClr val="FFFFCC"/>
                </a:solidFill>
                <a:latin typeface="Avenir Book"/>
                <a:cs typeface="Avenir Book"/>
              </a:rPr>
              <a:t> </a:t>
            </a:r>
            <a:r>
              <a:rPr lang="en-US" sz="2800" dirty="0" smtClean="0">
                <a:solidFill>
                  <a:srgbClr val="FFFFCC"/>
                </a:solidFill>
                <a:latin typeface="Avenir Book"/>
                <a:cs typeface="Avenir Book"/>
              </a:rPr>
              <a:t>  </a:t>
            </a:r>
            <a:r>
              <a:rPr lang="en-US" sz="2800" dirty="0" smtClean="0">
                <a:solidFill>
                  <a:srgbClr val="FFFFCC"/>
                </a:solidFill>
                <a:latin typeface="Avenir Book"/>
                <a:cs typeface="Avenir Book"/>
              </a:rPr>
              <a:t>underway</a:t>
            </a:r>
            <a:r>
              <a:rPr lang="en-US" sz="2800" dirty="0" smtClean="0">
                <a:solidFill>
                  <a:srgbClr val="FFFFCC"/>
                </a:solidFill>
                <a:latin typeface="Avenir Book"/>
                <a:cs typeface="Avenir Book"/>
              </a:rPr>
              <a:t>, first results expected in coming months</a:t>
            </a:r>
          </a:p>
          <a:p>
            <a:pPr>
              <a:buFont typeface="Arial"/>
              <a:buChar char="•"/>
            </a:pPr>
            <a:r>
              <a:rPr lang="en-US" sz="2800" dirty="0" smtClean="0">
                <a:solidFill>
                  <a:srgbClr val="FFFFCC"/>
                </a:solidFill>
                <a:latin typeface="Avenir Book"/>
                <a:cs typeface="Avenir Book"/>
              </a:rPr>
              <a:t>First Dark Energy results expected from first 2 </a:t>
            </a:r>
            <a:endParaRPr lang="en-US" sz="2800" dirty="0" smtClean="0">
              <a:solidFill>
                <a:srgbClr val="FFFFCC"/>
              </a:solidFill>
              <a:latin typeface="Avenir Book"/>
              <a:cs typeface="Avenir Book"/>
            </a:endParaRPr>
          </a:p>
          <a:p>
            <a:r>
              <a:rPr lang="en-US" sz="2800" dirty="0">
                <a:solidFill>
                  <a:srgbClr val="FFFFCC"/>
                </a:solidFill>
                <a:latin typeface="Avenir Book"/>
                <a:cs typeface="Avenir Book"/>
              </a:rPr>
              <a:t>  </a:t>
            </a:r>
            <a:r>
              <a:rPr lang="en-US" sz="2800" dirty="0" smtClean="0">
                <a:solidFill>
                  <a:srgbClr val="FFFFCC"/>
                </a:solidFill>
                <a:latin typeface="Avenir Book"/>
                <a:cs typeface="Avenir Book"/>
              </a:rPr>
              <a:t> </a:t>
            </a:r>
            <a:r>
              <a:rPr lang="en-US" sz="2800" dirty="0" smtClean="0">
                <a:solidFill>
                  <a:srgbClr val="FFFFCC"/>
                </a:solidFill>
                <a:latin typeface="Avenir Book"/>
                <a:cs typeface="Avenir Book"/>
              </a:rPr>
              <a:t>seasons </a:t>
            </a:r>
            <a:r>
              <a:rPr lang="en-US" sz="2800" dirty="0" smtClean="0">
                <a:solidFill>
                  <a:srgbClr val="FFFFCC"/>
                </a:solidFill>
                <a:latin typeface="Avenir Book"/>
                <a:cs typeface="Avenir Book"/>
              </a:rPr>
              <a:t>of data</a:t>
            </a:r>
          </a:p>
          <a:p>
            <a:pPr>
              <a:buFont typeface="Arial"/>
              <a:buChar char="•"/>
            </a:pPr>
            <a:r>
              <a:rPr lang="en-US" sz="2800" dirty="0" smtClean="0">
                <a:solidFill>
                  <a:srgbClr val="FFFFCC"/>
                </a:solidFill>
                <a:latin typeface="Avenir Book"/>
                <a:cs typeface="Avenir Book"/>
              </a:rPr>
              <a:t>Planned </a:t>
            </a:r>
            <a:r>
              <a:rPr lang="en-US" sz="2800" dirty="0" smtClean="0">
                <a:solidFill>
                  <a:srgbClr val="FFFFCC"/>
                </a:solidFill>
                <a:latin typeface="Avenir Book"/>
                <a:cs typeface="Avenir Book"/>
              </a:rPr>
              <a:t>public releases of </a:t>
            </a:r>
            <a:r>
              <a:rPr lang="en-US" sz="2800" dirty="0" smtClean="0">
                <a:solidFill>
                  <a:srgbClr val="FFFFCC"/>
                </a:solidFill>
                <a:latin typeface="Avenir Book"/>
                <a:cs typeface="Avenir Book"/>
              </a:rPr>
              <a:t>processed data </a:t>
            </a:r>
            <a:r>
              <a:rPr lang="en-US" sz="2800" dirty="0" smtClean="0">
                <a:solidFill>
                  <a:srgbClr val="FFFFCC"/>
                </a:solidFill>
                <a:latin typeface="Avenir Book"/>
                <a:cs typeface="Avenir Book"/>
              </a:rPr>
              <a:t>from 1</a:t>
            </a:r>
            <a:r>
              <a:rPr lang="en-US" sz="2800" baseline="30000" dirty="0" smtClean="0">
                <a:solidFill>
                  <a:srgbClr val="FFFFCC"/>
                </a:solidFill>
                <a:latin typeface="Avenir Book"/>
                <a:cs typeface="Avenir Book"/>
              </a:rPr>
              <a:t>st</a:t>
            </a:r>
            <a:r>
              <a:rPr lang="en-US" sz="2800" dirty="0" smtClean="0">
                <a:solidFill>
                  <a:srgbClr val="FFFFCC"/>
                </a:solidFill>
                <a:latin typeface="Avenir Book"/>
                <a:cs typeface="Avenir Book"/>
              </a:rPr>
              <a:t> 2 </a:t>
            </a:r>
            <a:endParaRPr lang="en-US" sz="2800" dirty="0" smtClean="0">
              <a:solidFill>
                <a:srgbClr val="FFFFCC"/>
              </a:solidFill>
              <a:latin typeface="Avenir Book"/>
              <a:cs typeface="Avenir Book"/>
            </a:endParaRPr>
          </a:p>
          <a:p>
            <a:r>
              <a:rPr lang="en-US" sz="2800" dirty="0">
                <a:solidFill>
                  <a:srgbClr val="FFFFCC"/>
                </a:solidFill>
                <a:latin typeface="Avenir Book"/>
                <a:cs typeface="Avenir Book"/>
              </a:rPr>
              <a:t> </a:t>
            </a:r>
            <a:r>
              <a:rPr lang="en-US" sz="2800" dirty="0" smtClean="0">
                <a:solidFill>
                  <a:srgbClr val="FFFFCC"/>
                </a:solidFill>
                <a:latin typeface="Avenir Book"/>
                <a:cs typeface="Avenir Book"/>
              </a:rPr>
              <a:t>  </a:t>
            </a:r>
            <a:r>
              <a:rPr lang="en-US" sz="2800" dirty="0" smtClean="0">
                <a:solidFill>
                  <a:srgbClr val="FFFFCC"/>
                </a:solidFill>
                <a:latin typeface="Avenir Book"/>
                <a:cs typeface="Avenir Book"/>
              </a:rPr>
              <a:t>seasons </a:t>
            </a:r>
            <a:r>
              <a:rPr lang="en-US" sz="2800" dirty="0" smtClean="0">
                <a:solidFill>
                  <a:srgbClr val="FFFFCC"/>
                </a:solidFill>
                <a:latin typeface="Avenir Book"/>
                <a:cs typeface="Avenir Book"/>
              </a:rPr>
              <a:t>and from full survey  </a:t>
            </a:r>
            <a:r>
              <a:rPr lang="en-US" sz="2800" dirty="0" smtClean="0">
                <a:solidFill>
                  <a:srgbClr val="FFFFCC"/>
                </a:solidFill>
                <a:latin typeface="Avenir Book"/>
                <a:cs typeface="Avenir Book"/>
              </a:rPr>
              <a:t> </a:t>
            </a:r>
            <a:endParaRPr lang="en-US" sz="2800" dirty="0" smtClean="0">
              <a:solidFill>
                <a:srgbClr val="FFFFCC"/>
              </a:solidFill>
              <a:latin typeface="Avenir Book"/>
              <a:cs typeface="Avenir Book"/>
            </a:endParaRPr>
          </a:p>
        </p:txBody>
      </p:sp>
    </p:spTree>
    <p:extLst>
      <p:ext uri="{BB962C8B-B14F-4D97-AF65-F5344CB8AC3E}">
        <p14:creationId xmlns:p14="http://schemas.microsoft.com/office/powerpoint/2010/main" val="23031614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  </a:t>
            </a:r>
            <a:endParaRPr lang="en-US" dirty="0"/>
          </a:p>
        </p:txBody>
      </p:sp>
      <p:sp>
        <p:nvSpPr>
          <p:cNvPr id="3" name="Text Placeholder 2"/>
          <p:cNvSpPr>
            <a:spLocks noGrp="1"/>
          </p:cNvSpPr>
          <p:nvPr>
            <p:ph type="body" sz="quarter" idx="10"/>
          </p:nvPr>
        </p:nvSpPr>
        <p:spPr/>
        <p:txBody>
          <a:bodyPr/>
          <a:lstStyle/>
          <a:p>
            <a:endParaRPr lang="en-US"/>
          </a:p>
        </p:txBody>
      </p:sp>
      <p:pic>
        <p:nvPicPr>
          <p:cNvPr id="5" name="Picture 4" descr="12-0331-16D.hr.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381000"/>
            <a:ext cx="9144000" cy="6086104"/>
          </a:xfrm>
          <a:prstGeom prst="rect">
            <a:avLst/>
          </a:prstGeom>
        </p:spPr>
      </p:pic>
      <p:pic>
        <p:nvPicPr>
          <p:cNvPr id="4" name="Picture 3" descr="12-0333-25D.hr.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381000"/>
            <a:ext cx="9144000" cy="6086104"/>
          </a:xfrm>
          <a:prstGeom prst="rect">
            <a:avLst/>
          </a:prstGeom>
        </p:spPr>
      </p:pic>
    </p:spTree>
    <p:extLst>
      <p:ext uri="{BB962C8B-B14F-4D97-AF65-F5344CB8AC3E}">
        <p14:creationId xmlns:p14="http://schemas.microsoft.com/office/powerpoint/2010/main" val="293842526"/>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descr="_DSC5638.jpg"/>
          <p:cNvPicPr>
            <a:picLocks noChangeAspect="1"/>
          </p:cNvPicPr>
          <p:nvPr/>
        </p:nvPicPr>
        <p:blipFill>
          <a:blip r:embed="rId2"/>
          <a:stretch>
            <a:fillRect/>
          </a:stretch>
        </p:blipFill>
        <p:spPr>
          <a:xfrm>
            <a:off x="0" y="493776"/>
            <a:ext cx="9144000" cy="587044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descr="Star Trails 2.jpg"/>
          <p:cNvPicPr>
            <a:picLocks noChangeAspect="1"/>
          </p:cNvPicPr>
          <p:nvPr/>
        </p:nvPicPr>
        <p:blipFill>
          <a:blip r:embed="rId2"/>
          <a:stretch>
            <a:fillRect/>
          </a:stretch>
        </p:blipFill>
        <p:spPr>
          <a:xfrm>
            <a:off x="0" y="493776"/>
            <a:ext cx="9144000" cy="587044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1" descr="union2.pdf"/>
          <p:cNvPicPr preferRelativeResize="0">
            <a:picLocks/>
          </p:cNvPicPr>
          <p:nvPr/>
        </p:nvPicPr>
        <p:blipFill>
          <a:blip r:embed="rId3">
            <a:alphaModFix/>
          </a:blip>
          <a:stretch>
            <a:fillRect/>
          </a:stretch>
        </p:blipFill>
        <p:spPr>
          <a:xfrm>
            <a:off x="2651760" y="2615184"/>
            <a:ext cx="1783080" cy="2176272"/>
          </a:xfrm>
          <a:prstGeom prst="rect">
            <a:avLst/>
          </a:prstGeom>
        </p:spPr>
      </p:pic>
      <p:pic>
        <p:nvPicPr>
          <p:cNvPr id="514055" name="Picture 3" descr="Snapshot 2007-09-27 21-59-38"/>
          <p:cNvPicPr>
            <a:picLocks noChangeAspect="1" noChangeArrowheads="1"/>
          </p:cNvPicPr>
          <p:nvPr/>
        </p:nvPicPr>
        <p:blipFill>
          <a:blip r:embed="rId4">
            <a:alphaModFix amt="38000"/>
          </a:blip>
          <a:srcRect/>
          <a:stretch>
            <a:fillRect/>
          </a:stretch>
        </p:blipFill>
        <p:spPr bwMode="auto">
          <a:xfrm>
            <a:off x="2286000" y="36576"/>
            <a:ext cx="9144000" cy="6753225"/>
          </a:xfrm>
          <a:prstGeom prst="rect">
            <a:avLst/>
          </a:prstGeom>
          <a:noFill/>
          <a:ln w="9525">
            <a:noFill/>
            <a:miter lim="800000"/>
            <a:headEnd/>
            <a:tailEnd/>
          </a:ln>
        </p:spPr>
      </p:pic>
      <p:sp>
        <p:nvSpPr>
          <p:cNvPr id="10" name="Rectangle 6"/>
          <p:cNvSpPr>
            <a:spLocks noGrp="1" noChangeArrowheads="1"/>
          </p:cNvSpPr>
          <p:nvPr>
            <p:ph type="sldNum" sz="quarter" idx="10"/>
          </p:nvPr>
        </p:nvSpPr>
        <p:spPr>
          <a:xfrm>
            <a:off x="6781800" y="6400800"/>
            <a:ext cx="1905000" cy="457200"/>
          </a:xfrm>
        </p:spPr>
        <p:txBody>
          <a:bodyPr/>
          <a:lstStyle/>
          <a:p>
            <a:pPr>
              <a:defRPr/>
            </a:pPr>
            <a:endParaRPr lang="en-US">
              <a:solidFill>
                <a:srgbClr val="000000"/>
              </a:solidFill>
              <a:latin typeface="Times"/>
            </a:endParaRPr>
          </a:p>
          <a:p>
            <a:pPr>
              <a:defRPr/>
            </a:pPr>
            <a:fld id="{041AA7F1-6ADC-4443-B2B0-1B0798DA45A8}" type="slidenum">
              <a:rPr lang="en-US">
                <a:solidFill>
                  <a:srgbClr val="000000"/>
                </a:solidFill>
                <a:latin typeface="Times"/>
              </a:rPr>
              <a:pPr>
                <a:defRPr/>
              </a:pPr>
              <a:t>8</a:t>
            </a:fld>
            <a:endParaRPr lang="en-US">
              <a:solidFill>
                <a:srgbClr val="000000"/>
              </a:solidFill>
              <a:latin typeface="Times"/>
            </a:endParaRPr>
          </a:p>
        </p:txBody>
      </p:sp>
      <p:sp>
        <p:nvSpPr>
          <p:cNvPr id="514053" name="Text Box 6"/>
          <p:cNvSpPr txBox="1">
            <a:spLocks/>
          </p:cNvSpPr>
          <p:nvPr/>
        </p:nvSpPr>
        <p:spPr bwMode="auto">
          <a:xfrm>
            <a:off x="4784725" y="120650"/>
            <a:ext cx="184150" cy="369888"/>
          </a:xfrm>
          <a:prstGeom prst="rect">
            <a:avLst/>
          </a:prstGeom>
          <a:noFill/>
          <a:ln w="12700">
            <a:noFill/>
            <a:miter lim="800000"/>
            <a:headEnd/>
            <a:tailEnd/>
          </a:ln>
        </p:spPr>
        <p:txBody>
          <a:bodyPr wrap="none" lIns="91421" tIns="45711" rIns="91421" bIns="45711">
            <a:prstTxWarp prst="textNoShape">
              <a:avLst/>
            </a:prstTxWarp>
            <a:spAutoFit/>
          </a:bodyPr>
          <a:lstStyle/>
          <a:p>
            <a:endParaRPr lang="en-US"/>
          </a:p>
        </p:txBody>
      </p:sp>
      <p:sp>
        <p:nvSpPr>
          <p:cNvPr id="514054" name="Text Box 7"/>
          <p:cNvSpPr txBox="1">
            <a:spLocks/>
          </p:cNvSpPr>
          <p:nvPr/>
        </p:nvSpPr>
        <p:spPr bwMode="auto">
          <a:xfrm>
            <a:off x="4854575" y="6172200"/>
            <a:ext cx="184150" cy="369888"/>
          </a:xfrm>
          <a:prstGeom prst="rect">
            <a:avLst/>
          </a:prstGeom>
          <a:noFill/>
          <a:ln w="12700">
            <a:noFill/>
            <a:miter lim="800000"/>
            <a:headEnd/>
            <a:tailEnd/>
          </a:ln>
        </p:spPr>
        <p:txBody>
          <a:bodyPr wrap="none" lIns="91421" tIns="45711" rIns="91421" bIns="45711">
            <a:prstTxWarp prst="textNoShape">
              <a:avLst/>
            </a:prstTxWarp>
            <a:spAutoFit/>
          </a:bodyPr>
          <a:lstStyle/>
          <a:p>
            <a:endParaRPr lang="en-US"/>
          </a:p>
        </p:txBody>
      </p:sp>
      <p:sp>
        <p:nvSpPr>
          <p:cNvPr id="514056" name="Rectangle 10"/>
          <p:cNvSpPr>
            <a:spLocks noChangeArrowheads="1"/>
          </p:cNvSpPr>
          <p:nvPr/>
        </p:nvSpPr>
        <p:spPr bwMode="auto">
          <a:xfrm>
            <a:off x="6781800" y="0"/>
            <a:ext cx="2514600" cy="6858000"/>
          </a:xfrm>
          <a:prstGeom prst="rect">
            <a:avLst/>
          </a:prstGeom>
          <a:solidFill>
            <a:schemeClr val="tx1"/>
          </a:solidFill>
          <a:ln w="12700">
            <a:solidFill>
              <a:srgbClr val="000000"/>
            </a:solidFill>
            <a:round/>
            <a:headEnd/>
            <a:tailEnd/>
          </a:ln>
        </p:spPr>
        <p:txBody>
          <a:bodyPr lIns="91421" tIns="45711" rIns="91421" bIns="45711">
            <a:prstTxWarp prst="textNoShape">
              <a:avLst/>
            </a:prstTxWarp>
          </a:bodyPr>
          <a:lstStyle/>
          <a:p>
            <a:pPr defTabSz="912813"/>
            <a:endParaRPr lang="en-US" dirty="0" smtClean="0">
              <a:solidFill>
                <a:srgbClr val="FFFFFF"/>
              </a:solidFill>
            </a:endParaRPr>
          </a:p>
          <a:p>
            <a:pPr defTabSz="912813"/>
            <a:endParaRPr lang="en-US" dirty="0" smtClean="0">
              <a:solidFill>
                <a:srgbClr val="FFFFFF"/>
              </a:solidFill>
            </a:endParaRPr>
          </a:p>
          <a:p>
            <a:pPr defTabSz="912813"/>
            <a:endParaRPr lang="en-US" dirty="0" smtClean="0">
              <a:solidFill>
                <a:srgbClr val="FFFFFF"/>
              </a:solidFill>
            </a:endParaRPr>
          </a:p>
          <a:p>
            <a:pPr defTabSz="912813"/>
            <a:endParaRPr lang="en-US" dirty="0" smtClean="0">
              <a:solidFill>
                <a:srgbClr val="FFFFFF"/>
              </a:solidFill>
            </a:endParaRPr>
          </a:p>
          <a:p>
            <a:pPr defTabSz="912813"/>
            <a:endParaRPr lang="en-US" dirty="0" smtClean="0">
              <a:solidFill>
                <a:srgbClr val="FFFFFF"/>
              </a:solidFill>
            </a:endParaRPr>
          </a:p>
          <a:p>
            <a:pPr defTabSz="912813"/>
            <a:endParaRPr lang="en-US" dirty="0" smtClean="0">
              <a:solidFill>
                <a:srgbClr val="FFFFFF"/>
              </a:solidFill>
            </a:endParaRPr>
          </a:p>
          <a:p>
            <a:pPr defTabSz="912813"/>
            <a:endParaRPr lang="en-US" dirty="0" smtClean="0">
              <a:solidFill>
                <a:srgbClr val="FFFFFF"/>
              </a:solidFill>
            </a:endParaRPr>
          </a:p>
          <a:p>
            <a:pPr defTabSz="912813"/>
            <a:endParaRPr lang="en-US" dirty="0" smtClean="0">
              <a:solidFill>
                <a:srgbClr val="FFFFFF"/>
              </a:solidFill>
            </a:endParaRPr>
          </a:p>
          <a:p>
            <a:pPr defTabSz="912813"/>
            <a:r>
              <a:rPr lang="en-US" sz="2400" dirty="0" smtClean="0">
                <a:solidFill>
                  <a:srgbClr val="3366FF"/>
                </a:solidFill>
                <a:latin typeface="Avenir Book"/>
                <a:cs typeface="Avenir Book"/>
              </a:rPr>
              <a:t>Supernovae</a:t>
            </a:r>
          </a:p>
          <a:p>
            <a:pPr defTabSz="912813"/>
            <a:endParaRPr lang="en-US" sz="2400" dirty="0" smtClean="0">
              <a:solidFill>
                <a:srgbClr val="FFFFFF"/>
              </a:solidFill>
              <a:latin typeface="Avenir Book"/>
              <a:cs typeface="Avenir Book"/>
            </a:endParaRPr>
          </a:p>
          <a:p>
            <a:pPr defTabSz="912813"/>
            <a:r>
              <a:rPr lang="en-US" sz="2400" dirty="0" smtClean="0">
                <a:solidFill>
                  <a:srgbClr val="12FF29"/>
                </a:solidFill>
                <a:latin typeface="Avenir Book"/>
                <a:cs typeface="Avenir Book"/>
              </a:rPr>
              <a:t>Baryon Acoustic Oscillations</a:t>
            </a:r>
          </a:p>
          <a:p>
            <a:pPr defTabSz="912813"/>
            <a:endParaRPr lang="en-US" sz="2400" dirty="0" smtClean="0">
              <a:solidFill>
                <a:srgbClr val="FFFFFF"/>
              </a:solidFill>
              <a:latin typeface="Avenir Book"/>
              <a:cs typeface="Avenir Book"/>
            </a:endParaRPr>
          </a:p>
          <a:p>
            <a:pPr defTabSz="912813"/>
            <a:r>
              <a:rPr lang="en-US" sz="2400" dirty="0" smtClean="0">
                <a:solidFill>
                  <a:srgbClr val="FFAC28"/>
                </a:solidFill>
                <a:latin typeface="Avenir Book"/>
                <a:cs typeface="Avenir Book"/>
              </a:rPr>
              <a:t>Cosmic Microwave Background</a:t>
            </a:r>
            <a:endParaRPr lang="en-US" sz="2400" dirty="0">
              <a:solidFill>
                <a:srgbClr val="FFAC28"/>
              </a:solidFill>
              <a:latin typeface="Avenir Book"/>
              <a:cs typeface="Avenir Book"/>
            </a:endParaRPr>
          </a:p>
        </p:txBody>
      </p:sp>
      <p:sp>
        <p:nvSpPr>
          <p:cNvPr id="9" name="TextBox 8"/>
          <p:cNvSpPr txBox="1"/>
          <p:nvPr/>
        </p:nvSpPr>
        <p:spPr>
          <a:xfrm>
            <a:off x="228600" y="1941255"/>
            <a:ext cx="1981200" cy="2800767"/>
          </a:xfrm>
          <a:prstGeom prst="rect">
            <a:avLst/>
          </a:prstGeom>
          <a:noFill/>
        </p:spPr>
        <p:txBody>
          <a:bodyPr wrap="square">
            <a:spAutoFit/>
          </a:bodyPr>
          <a:lstStyle/>
          <a:p>
            <a:pPr>
              <a:defRPr/>
            </a:pPr>
            <a:r>
              <a:rPr lang="en-US" sz="3200" dirty="0" smtClean="0">
                <a:solidFill>
                  <a:srgbClr val="FFFF00"/>
                </a:solidFill>
                <a:latin typeface="Arial"/>
                <a:ea typeface="Arial" pitchFamily="-110" charset="0"/>
                <a:cs typeface="Arial"/>
                <a:sym typeface="Arial" pitchFamily="-110" charset="0"/>
              </a:rPr>
              <a:t> </a:t>
            </a:r>
            <a:r>
              <a:rPr lang="en-US" sz="3600" dirty="0" smtClean="0">
                <a:solidFill>
                  <a:srgbClr val="FFFFCC"/>
                </a:solidFill>
                <a:latin typeface="Avenir Book"/>
                <a:ea typeface="Arial" pitchFamily="-110" charset="0"/>
                <a:cs typeface="Avenir Book"/>
                <a:sym typeface="Arial" pitchFamily="-110" charset="0"/>
              </a:rPr>
              <a:t>Progress </a:t>
            </a:r>
            <a:r>
              <a:rPr lang="en-US" sz="3600" dirty="0">
                <a:solidFill>
                  <a:srgbClr val="FFFFCC"/>
                </a:solidFill>
                <a:latin typeface="Avenir Book"/>
                <a:ea typeface="Arial" pitchFamily="-110" charset="0"/>
                <a:cs typeface="Avenir Book"/>
                <a:sym typeface="Arial" pitchFamily="-110" charset="0"/>
              </a:rPr>
              <a:t>over the </a:t>
            </a:r>
            <a:r>
              <a:rPr lang="en-US" sz="3600" dirty="0" smtClean="0">
                <a:solidFill>
                  <a:srgbClr val="FFFFCC"/>
                </a:solidFill>
                <a:latin typeface="Avenir Book"/>
                <a:ea typeface="Arial" pitchFamily="-110" charset="0"/>
                <a:cs typeface="Avenir Book"/>
                <a:sym typeface="Arial" pitchFamily="-110" charset="0"/>
              </a:rPr>
              <a:t>last 15 years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Title 1"/>
          <p:cNvSpPr>
            <a:spLocks noGrp="1"/>
          </p:cNvSpPr>
          <p:nvPr>
            <p:ph type="ctrTitle"/>
          </p:nvPr>
        </p:nvSpPr>
        <p:spPr>
          <a:xfrm>
            <a:off x="685800" y="0"/>
            <a:ext cx="7772400" cy="1143000"/>
          </a:xfrm>
        </p:spPr>
        <p:txBody>
          <a:bodyPr/>
          <a:lstStyle/>
          <a:p>
            <a:r>
              <a:rPr lang="en-US" sz="4400" dirty="0" smtClean="0">
                <a:solidFill>
                  <a:srgbClr val="FFFFCC"/>
                </a:solidFill>
                <a:latin typeface="Avenir Book"/>
                <a:ea typeface="ＭＳ Ｐゴシック" pitchFamily="27" charset="-128"/>
                <a:cs typeface="Avenir Book"/>
              </a:rPr>
              <a:t>From Discovery to Physics</a:t>
            </a:r>
            <a:endParaRPr lang="en-US" sz="4400" dirty="0" smtClean="0">
              <a:solidFill>
                <a:srgbClr val="FFFFCC"/>
              </a:solidFill>
              <a:latin typeface="Avenir Book"/>
              <a:ea typeface="ＭＳ Ｐゴシック" pitchFamily="27" charset="-128"/>
              <a:cs typeface="Avenir Book"/>
            </a:endParaRPr>
          </a:p>
        </p:txBody>
      </p:sp>
      <p:sp>
        <p:nvSpPr>
          <p:cNvPr id="482307" name="Content Placeholder 2"/>
          <p:cNvSpPr>
            <a:spLocks noGrp="1"/>
          </p:cNvSpPr>
          <p:nvPr>
            <p:ph type="body" sz="quarter" idx="10"/>
          </p:nvPr>
        </p:nvSpPr>
        <p:spPr>
          <a:xfrm>
            <a:off x="152400" y="1524000"/>
            <a:ext cx="8763000" cy="3200400"/>
          </a:xfrm>
        </p:spPr>
        <p:txBody>
          <a:bodyPr/>
          <a:lstStyle/>
          <a:p>
            <a:r>
              <a:rPr lang="en-US" sz="2800" dirty="0" smtClean="0">
                <a:solidFill>
                  <a:srgbClr val="FFFF00"/>
                </a:solidFill>
                <a:latin typeface="Avenir Book"/>
                <a:ea typeface="ＭＳ Ｐゴシック" pitchFamily="27" charset="-128"/>
                <a:cs typeface="Avenir Book"/>
              </a:rPr>
              <a:t>What is the physical cause of cosmic acceleration?</a:t>
            </a:r>
          </a:p>
          <a:p>
            <a:pPr lvl="1"/>
            <a:r>
              <a:rPr lang="en-US" sz="2400" dirty="0" smtClean="0">
                <a:solidFill>
                  <a:srgbClr val="FFFFCC"/>
                </a:solidFill>
                <a:latin typeface="Avenir Book"/>
                <a:ea typeface="ＭＳ Ｐゴシック" pitchFamily="27" charset="-128"/>
                <a:cs typeface="Avenir Book"/>
              </a:rPr>
              <a:t>Dark Energy or modification of General Relativity?</a:t>
            </a:r>
          </a:p>
          <a:p>
            <a:pPr lvl="2"/>
            <a:r>
              <a:rPr lang="en-US" dirty="0" smtClean="0">
                <a:solidFill>
                  <a:srgbClr val="FFFFCC"/>
                </a:solidFill>
                <a:latin typeface="Avenir Book"/>
                <a:ea typeface="ＭＳ Ｐゴシック" pitchFamily="27" charset="-128"/>
                <a:cs typeface="Avenir Book"/>
              </a:rPr>
              <a:t>If Dark Energy, is it </a:t>
            </a:r>
            <a:r>
              <a:rPr lang="en-US" dirty="0" err="1" smtClean="0">
                <a:solidFill>
                  <a:srgbClr val="FFFFCC"/>
                </a:solidFill>
                <a:latin typeface="Avenir Book"/>
                <a:ea typeface="ＭＳ Ｐゴシック" pitchFamily="27" charset="-128"/>
                <a:cs typeface="Avenir Book"/>
              </a:rPr>
              <a:t>Λ</a:t>
            </a:r>
            <a:r>
              <a:rPr lang="en-US" dirty="0" smtClean="0">
                <a:solidFill>
                  <a:srgbClr val="FFFFCC"/>
                </a:solidFill>
                <a:latin typeface="Avenir Book"/>
                <a:ea typeface="ＭＳ Ｐゴシック" pitchFamily="27" charset="-128"/>
                <a:cs typeface="Avenir Book"/>
              </a:rPr>
              <a:t> (the vacuum) or something else? </a:t>
            </a:r>
          </a:p>
          <a:p>
            <a:pPr lvl="3"/>
            <a:r>
              <a:rPr lang="en-US" sz="2400" dirty="0" smtClean="0">
                <a:solidFill>
                  <a:srgbClr val="FFFFCC"/>
                </a:solidFill>
                <a:latin typeface="Avenir Book"/>
                <a:ea typeface="ＭＳ Ｐゴシック" pitchFamily="27" charset="-128"/>
                <a:cs typeface="Avenir Book"/>
              </a:rPr>
              <a:t>W</a:t>
            </a:r>
            <a:r>
              <a:rPr lang="en-US" sz="2400" dirty="0" smtClean="0">
                <a:solidFill>
                  <a:srgbClr val="FFFFCC"/>
                </a:solidFill>
                <a:latin typeface="Avenir Book"/>
                <a:ea typeface="Wingdings"/>
                <a:cs typeface="Avenir Book"/>
              </a:rPr>
              <a:t>hat is the DE equation of state parameter </a:t>
            </a:r>
            <a:r>
              <a:rPr lang="en-US" sz="2400" i="1" dirty="0" smtClean="0">
                <a:solidFill>
                  <a:srgbClr val="FFFFCC"/>
                </a:solidFill>
                <a:latin typeface="Avenir Book"/>
                <a:ea typeface="Wingdings"/>
                <a:cs typeface="Avenir Book"/>
              </a:rPr>
              <a:t>w </a:t>
            </a:r>
            <a:r>
              <a:rPr lang="en-US" sz="2400" dirty="0" smtClean="0">
                <a:solidFill>
                  <a:srgbClr val="FFFFCC"/>
                </a:solidFill>
                <a:latin typeface="Avenir Book"/>
                <a:ea typeface="Wingdings"/>
                <a:cs typeface="Avenir Book"/>
              </a:rPr>
              <a:t>and (how) does it evolve?</a:t>
            </a:r>
            <a:endParaRPr lang="en-US" sz="2400" dirty="0" smtClean="0">
              <a:solidFill>
                <a:srgbClr val="FFFFCC"/>
              </a:solidFill>
              <a:latin typeface="Avenir Book"/>
              <a:ea typeface="ＭＳ Ｐゴシック" pitchFamily="27" charset="-128"/>
              <a:cs typeface="Avenir Book"/>
            </a:endParaRPr>
          </a:p>
        </p:txBody>
      </p:sp>
      <p:pic>
        <p:nvPicPr>
          <p:cNvPr id="4" name="Picture 9" descr="6a00d8341bf7f753ef00e54f2bfc228833-800wi"/>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584572" y="3657776"/>
            <a:ext cx="5880927" cy="2590631"/>
          </a:xfrm>
          <a:prstGeom prst="rect">
            <a:avLst/>
          </a:prstGeom>
          <a:noFill/>
          <a:ln w="9525">
            <a:noFill/>
            <a:miter lim="800000"/>
            <a:headEnd/>
            <a:tailEnd/>
          </a:ln>
        </p:spPr>
      </p:pic>
      <p:sp>
        <p:nvSpPr>
          <p:cNvPr id="8" name="TextBox 7"/>
          <p:cNvSpPr txBox="1"/>
          <p:nvPr/>
        </p:nvSpPr>
        <p:spPr>
          <a:xfrm>
            <a:off x="2819400" y="4572000"/>
            <a:ext cx="646669" cy="369332"/>
          </a:xfrm>
          <a:prstGeom prst="rect">
            <a:avLst/>
          </a:prstGeom>
          <a:solidFill>
            <a:srgbClr val="008000"/>
          </a:solidFill>
        </p:spPr>
        <p:txBody>
          <a:bodyPr wrap="none" rtlCol="0">
            <a:spAutoFit/>
          </a:bodyPr>
          <a:lstStyle/>
          <a:p>
            <a:r>
              <a:rPr lang="en-US" dirty="0" smtClean="0">
                <a:solidFill>
                  <a:srgbClr val="FFFFFF"/>
                </a:solidFill>
              </a:rPr>
              <a:t>70%</a:t>
            </a:r>
            <a:endParaRPr lang="en-US" dirty="0">
              <a:solidFill>
                <a:srgbClr val="FFFFFF"/>
              </a:solidFill>
            </a:endParaRPr>
          </a:p>
        </p:txBody>
      </p:sp>
      <p:sp>
        <p:nvSpPr>
          <p:cNvPr id="9" name="TextBox 8"/>
          <p:cNvSpPr txBox="1"/>
          <p:nvPr/>
        </p:nvSpPr>
        <p:spPr>
          <a:xfrm>
            <a:off x="4800600" y="4572000"/>
            <a:ext cx="646669" cy="369332"/>
          </a:xfrm>
          <a:prstGeom prst="rect">
            <a:avLst/>
          </a:prstGeom>
          <a:solidFill>
            <a:srgbClr val="000090"/>
          </a:solidFill>
        </p:spPr>
        <p:txBody>
          <a:bodyPr wrap="none" rtlCol="0">
            <a:spAutoFit/>
          </a:bodyPr>
          <a:lstStyle/>
          <a:p>
            <a:r>
              <a:rPr lang="en-US" dirty="0" smtClean="0">
                <a:solidFill>
                  <a:srgbClr val="FFFFFF"/>
                </a:solidFill>
              </a:rPr>
              <a:t>25%</a:t>
            </a:r>
            <a:endParaRPr lang="en-US" dirty="0">
              <a:solidFill>
                <a:srgbClr val="FFFFFF"/>
              </a:solidFill>
            </a:endParaRPr>
          </a:p>
        </p:txBody>
      </p:sp>
    </p:spTree>
  </p:cSld>
  <p:clrMapOvr>
    <a:masterClrMapping/>
  </p:clrMapOvr>
  <p:timing>
    <p:tnLst>
      <p:par>
        <p:cTn xmlns:p14="http://schemas.microsoft.com/office/powerpoint/2010/main" id="1" dur="indefinite" restart="never" nodeType="tmRoot"/>
      </p:par>
    </p:tnLst>
  </p:timing>
</p:sld>
</file>

<file path=ppt/theme/_rels/theme26.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1_FNAL_template">
  <a:themeElements>
    <a:clrScheme name="Factory 3">
      <a:dk1>
        <a:srgbClr val="000000"/>
      </a:dk1>
      <a:lt1>
        <a:srgbClr val="FFFFFF"/>
      </a:lt1>
      <a:dk2>
        <a:srgbClr val="000000"/>
      </a:dk2>
      <a:lt2>
        <a:srgbClr val="EAEAEA"/>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969696"/>
      </a:folHlink>
    </a:clrScheme>
    <a:fontScheme name="Factor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clrMap bg1="dk2" tx1="lt1" bg2="dk1" tx2="lt2" accent1="accent1" accent2="accent2" accent3="accent3" accent4="accent4" accent5="accent5" accent6="accent6" hlink="hlink" folHlink="folHlink"/>
    </a:extraClrScheme>
    <a:extraClrScheme>
      <a:clrScheme name="Factory 2">
        <a:dk1>
          <a:srgbClr val="000000"/>
        </a:dk1>
        <a:lt1>
          <a:srgbClr val="FFFFCC"/>
        </a:lt1>
        <a:dk2>
          <a:srgbClr val="993300"/>
        </a:dk2>
        <a:lt2>
          <a:srgbClr val="EDE1AF"/>
        </a:lt2>
        <a:accent1>
          <a:srgbClr val="CAC0E2"/>
        </a:accent1>
        <a:accent2>
          <a:srgbClr val="DFC977"/>
        </a:accent2>
        <a:accent3>
          <a:srgbClr val="FFFFE2"/>
        </a:accent3>
        <a:accent4>
          <a:srgbClr val="000000"/>
        </a:accent4>
        <a:accent5>
          <a:srgbClr val="E1DCEE"/>
        </a:accent5>
        <a:accent6>
          <a:srgbClr val="CAB66B"/>
        </a:accent6>
        <a:hlink>
          <a:srgbClr val="660033"/>
        </a:hlink>
        <a:folHlink>
          <a:srgbClr val="993366"/>
        </a:folHlink>
      </a:clrScheme>
      <a:clrMap bg1="lt1" tx1="dk1" bg2="lt2" tx2="dk2" accent1="accent1" accent2="accent2" accent3="accent3" accent4="accent4" accent5="accent5" accent6="accent6" hlink="hlink" folHlink="folHlink"/>
    </a:extraClrScheme>
    <a:extraClrScheme>
      <a:clrScheme name="Factory 3">
        <a:dk1>
          <a:srgbClr val="000000"/>
        </a:dk1>
        <a:lt1>
          <a:srgbClr val="FFFFFF"/>
        </a:lt1>
        <a:dk2>
          <a:srgbClr val="000000"/>
        </a:dk2>
        <a:lt2>
          <a:srgbClr val="EAEAEA"/>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Factory 4">
        <a:dk1>
          <a:srgbClr val="481800"/>
        </a:dk1>
        <a:lt1>
          <a:srgbClr val="EAEAEA"/>
        </a:lt1>
        <a:dk2>
          <a:srgbClr val="762700"/>
        </a:dk2>
        <a:lt2>
          <a:srgbClr val="EBD189"/>
        </a:lt2>
        <a:accent1>
          <a:srgbClr val="FCAB40"/>
        </a:accent1>
        <a:accent2>
          <a:srgbClr val="AD717F"/>
        </a:accent2>
        <a:accent3>
          <a:srgbClr val="BDACAA"/>
        </a:accent3>
        <a:accent4>
          <a:srgbClr val="C8C8C8"/>
        </a:accent4>
        <a:accent5>
          <a:srgbClr val="FDD2AF"/>
        </a:accent5>
        <a:accent6>
          <a:srgbClr val="9C6672"/>
        </a:accent6>
        <a:hlink>
          <a:srgbClr val="FFFF99"/>
        </a:hlink>
        <a:folHlink>
          <a:srgbClr val="CC9900"/>
        </a:folHlink>
      </a:clrScheme>
      <a:clrMap bg1="dk2" tx1="lt1" bg2="dk1" tx2="lt2" accent1="accent1" accent2="accent2" accent3="accent3" accent4="accent4" accent5="accent5" accent6="accent6" hlink="hlink" folHlink="folHlink"/>
    </a:extraClrScheme>
    <a:extraClrScheme>
      <a:clrScheme name="Factory 5">
        <a:dk1>
          <a:srgbClr val="330066"/>
        </a:dk1>
        <a:lt1>
          <a:srgbClr val="EAEAEA"/>
        </a:lt1>
        <a:dk2>
          <a:srgbClr val="4E009C"/>
        </a:dk2>
        <a:lt2>
          <a:srgbClr val="EBD189"/>
        </a:lt2>
        <a:accent1>
          <a:srgbClr val="FCAB40"/>
        </a:accent1>
        <a:accent2>
          <a:srgbClr val="8871BB"/>
        </a:accent2>
        <a:accent3>
          <a:srgbClr val="B2AACB"/>
        </a:accent3>
        <a:accent4>
          <a:srgbClr val="C8C8C8"/>
        </a:accent4>
        <a:accent5>
          <a:srgbClr val="FDD2AF"/>
        </a:accent5>
        <a:accent6>
          <a:srgbClr val="7B66A9"/>
        </a:accent6>
        <a:hlink>
          <a:srgbClr val="99CC00"/>
        </a:hlink>
        <a:folHlink>
          <a:srgbClr val="808000"/>
        </a:folHlink>
      </a:clrScheme>
      <a:clrMap bg1="dk2" tx1="lt1" bg2="dk1" tx2="lt2" accent1="accent1" accent2="accent2" accent3="accent3" accent4="accent4" accent5="accent5" accent6="accent6" hlink="hlink" folHlink="folHlink"/>
    </a:extraClrScheme>
    <a:extraClrScheme>
      <a:clrScheme name="Factory 6">
        <a:dk1>
          <a:srgbClr val="454425"/>
        </a:dk1>
        <a:lt1>
          <a:srgbClr val="EAEAEA"/>
        </a:lt1>
        <a:dk2>
          <a:srgbClr val="4D6A2A"/>
        </a:dk2>
        <a:lt2>
          <a:srgbClr val="EBD189"/>
        </a:lt2>
        <a:accent1>
          <a:srgbClr val="FCAB40"/>
        </a:accent1>
        <a:accent2>
          <a:srgbClr val="A59E79"/>
        </a:accent2>
        <a:accent3>
          <a:srgbClr val="B2B9AC"/>
        </a:accent3>
        <a:accent4>
          <a:srgbClr val="C8C8C8"/>
        </a:accent4>
        <a:accent5>
          <a:srgbClr val="FDD2AF"/>
        </a:accent5>
        <a:accent6>
          <a:srgbClr val="958F6D"/>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Factory 7">
        <a:dk1>
          <a:srgbClr val="3C2924"/>
        </a:dk1>
        <a:lt1>
          <a:srgbClr val="EAEAEA"/>
        </a:lt1>
        <a:dk2>
          <a:srgbClr val="0D0A46"/>
        </a:dk2>
        <a:lt2>
          <a:srgbClr val="EBD189"/>
        </a:lt2>
        <a:accent1>
          <a:srgbClr val="FCAB40"/>
        </a:accent1>
        <a:accent2>
          <a:srgbClr val="633D4E"/>
        </a:accent2>
        <a:accent3>
          <a:srgbClr val="AAAAB0"/>
        </a:accent3>
        <a:accent4>
          <a:srgbClr val="C8C8C8"/>
        </a:accent4>
        <a:accent5>
          <a:srgbClr val="FDD2AF"/>
        </a:accent5>
        <a:accent6>
          <a:srgbClr val="593646"/>
        </a:accent6>
        <a:hlink>
          <a:srgbClr val="FFCC66"/>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DES-CD0-v3-template">
  <a:themeElements>
    <a:clrScheme name="DES-CD0-v3-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S-CD0-v3-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000000"/>
            </a:solidFill>
            <a:effectLst/>
            <a:latin typeface="Arial" charset="0"/>
            <a:cs typeface="Arial" charset="0"/>
            <a:sym typeface="Arial"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000000"/>
            </a:solidFill>
            <a:effectLst/>
            <a:latin typeface="Arial" charset="0"/>
            <a:cs typeface="Arial" charset="0"/>
            <a:sym typeface="Arial" charset="0"/>
          </a:defRPr>
        </a:defPPr>
      </a:lstStyle>
    </a:lnDef>
  </a:objectDefaults>
  <a:extraClrSchemeLst>
    <a:extraClrScheme>
      <a:clrScheme name="DES-CD0-v3-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CD0-v3-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CD0-v3-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CD0-v3-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S-CD0-v3-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S-CD0-v3-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S-CD0-v3-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S-CD0-v3-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S-CD0-v3-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S-CD0-v3-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S-CD0-v3-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S-CD0-v3-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Artsy">
  <a:themeElements>
    <a:clrScheme name="">
      <a:dk1>
        <a:srgbClr val="2D2015"/>
      </a:dk1>
      <a:lt1>
        <a:srgbClr val="FFFFFF"/>
      </a:lt1>
      <a:dk2>
        <a:srgbClr val="523E26"/>
      </a:dk2>
      <a:lt2>
        <a:srgbClr val="FFFF00"/>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fontScheme name="Artsy">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106" charset="0"/>
            <a:ea typeface="Arial" pitchFamily="-106" charset="0"/>
            <a:cs typeface="Arial" pitchFamily="-106" charset="0"/>
            <a:sym typeface="Arial" pitchFamily="-106"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106" charset="0"/>
            <a:ea typeface="Arial" pitchFamily="-106" charset="0"/>
            <a:cs typeface="Arial" pitchFamily="-106" charset="0"/>
            <a:sym typeface="Arial" pitchFamily="-106" charset="0"/>
          </a:defRPr>
        </a:defPPr>
      </a:lstStyle>
    </a:lnDef>
  </a:objectDefaults>
  <a:extraClrSchemeLst>
    <a:extraClrScheme>
      <a:clrScheme name="Artsy 1">
        <a:dk1>
          <a:srgbClr val="000000"/>
        </a:dk1>
        <a:lt1>
          <a:srgbClr val="FFFFCC"/>
        </a:lt1>
        <a:dk2>
          <a:srgbClr val="4D4D4D"/>
        </a:dk2>
        <a:lt2>
          <a:srgbClr val="FFCC00"/>
        </a:lt2>
        <a:accent1>
          <a:srgbClr val="808000"/>
        </a:accent1>
        <a:accent2>
          <a:srgbClr val="CC9900"/>
        </a:accent2>
        <a:accent3>
          <a:srgbClr val="B2B2B2"/>
        </a:accent3>
        <a:accent4>
          <a:srgbClr val="DADAAE"/>
        </a:accent4>
        <a:accent5>
          <a:srgbClr val="C0C0AA"/>
        </a:accent5>
        <a:accent6>
          <a:srgbClr val="B98A00"/>
        </a:accent6>
        <a:hlink>
          <a:srgbClr val="CC6600"/>
        </a:hlink>
        <a:folHlink>
          <a:srgbClr val="969696"/>
        </a:folHlink>
      </a:clrScheme>
      <a:clrMap bg1="dk2" tx1="lt1" bg2="dk1" tx2="lt2" accent1="accent1" accent2="accent2" accent3="accent3" accent4="accent4" accent5="accent5" accent6="accent6" hlink="hlink" folHlink="folHlink"/>
    </a:extraClrScheme>
    <a:extraClrScheme>
      <a:clrScheme name="Artsy 2">
        <a:dk1>
          <a:srgbClr val="660033"/>
        </a:dk1>
        <a:lt1>
          <a:srgbClr val="FFFFFF"/>
        </a:lt1>
        <a:dk2>
          <a:srgbClr val="B60009"/>
        </a:dk2>
        <a:lt2>
          <a:srgbClr val="B2B2B2"/>
        </a:lt2>
        <a:accent1>
          <a:srgbClr val="CCCC00"/>
        </a:accent1>
        <a:accent2>
          <a:srgbClr val="DE9ABC"/>
        </a:accent2>
        <a:accent3>
          <a:srgbClr val="FFFFFF"/>
        </a:accent3>
        <a:accent4>
          <a:srgbClr val="56002A"/>
        </a:accent4>
        <a:accent5>
          <a:srgbClr val="E2E2AA"/>
        </a:accent5>
        <a:accent6>
          <a:srgbClr val="C98BAA"/>
        </a:accent6>
        <a:hlink>
          <a:srgbClr val="FFAFAF"/>
        </a:hlink>
        <a:folHlink>
          <a:srgbClr val="969696"/>
        </a:folHlink>
      </a:clrScheme>
      <a:clrMap bg1="lt1" tx1="dk1" bg2="lt2" tx2="dk2" accent1="accent1" accent2="accent2" accent3="accent3" accent4="accent4" accent5="accent5" accent6="accent6" hlink="hlink" folHlink="folHlink"/>
    </a:extraClrScheme>
    <a:extraClrScheme>
      <a:clrScheme name="Artsy 3">
        <a:dk1>
          <a:srgbClr val="000000"/>
        </a:dk1>
        <a:lt1>
          <a:srgbClr val="FFFFFF"/>
        </a:lt1>
        <a:dk2>
          <a:srgbClr val="000000"/>
        </a:dk2>
        <a:lt2>
          <a:srgbClr val="B2B2B2"/>
        </a:lt2>
        <a:accent1>
          <a:srgbClr val="C0C0C0"/>
        </a:accent1>
        <a:accent2>
          <a:srgbClr val="DDDDDD"/>
        </a:accent2>
        <a:accent3>
          <a:srgbClr val="FFFFFF"/>
        </a:accent3>
        <a:accent4>
          <a:srgbClr val="000000"/>
        </a:accent4>
        <a:accent5>
          <a:srgbClr val="DCDCDC"/>
        </a:accent5>
        <a:accent6>
          <a:srgbClr val="C8C8C8"/>
        </a:accent6>
        <a:hlink>
          <a:srgbClr val="808080"/>
        </a:hlink>
        <a:folHlink>
          <a:srgbClr val="969696"/>
        </a:folHlink>
      </a:clrScheme>
      <a:clrMap bg1="lt1" tx1="dk1" bg2="lt2" tx2="dk2" accent1="accent1" accent2="accent2" accent3="accent3" accent4="accent4" accent5="accent5" accent6="accent6" hlink="hlink" folHlink="folHlink"/>
    </a:extraClrScheme>
    <a:extraClrScheme>
      <a:clrScheme name="Artsy 4">
        <a:dk1>
          <a:srgbClr val="2C2C42"/>
        </a:dk1>
        <a:lt1>
          <a:srgbClr val="FFFFCC"/>
        </a:lt1>
        <a:dk2>
          <a:srgbClr val="666699"/>
        </a:dk2>
        <a:lt2>
          <a:srgbClr val="FFCC00"/>
        </a:lt2>
        <a:accent1>
          <a:srgbClr val="FF9933"/>
        </a:accent1>
        <a:accent2>
          <a:srgbClr val="808000"/>
        </a:accent2>
        <a:accent3>
          <a:srgbClr val="B8B8CA"/>
        </a:accent3>
        <a:accent4>
          <a:srgbClr val="DADAAE"/>
        </a:accent4>
        <a:accent5>
          <a:srgbClr val="FFCAAD"/>
        </a:accent5>
        <a:accent6>
          <a:srgbClr val="737300"/>
        </a:accent6>
        <a:hlink>
          <a:srgbClr val="CC6600"/>
        </a:hlink>
        <a:folHlink>
          <a:srgbClr val="333399"/>
        </a:folHlink>
      </a:clrScheme>
      <a:clrMap bg1="dk2" tx1="lt1" bg2="dk1" tx2="lt2" accent1="accent1" accent2="accent2" accent3="accent3" accent4="accent4" accent5="accent5" accent6="accent6" hlink="hlink" folHlink="folHlink"/>
    </a:extraClrScheme>
    <a:extraClrScheme>
      <a:clrScheme name="Artsy 5">
        <a:dk1>
          <a:srgbClr val="50000F"/>
        </a:dk1>
        <a:lt1>
          <a:srgbClr val="FFCC00"/>
        </a:lt1>
        <a:dk2>
          <a:srgbClr val="800000"/>
        </a:dk2>
        <a:lt2>
          <a:srgbClr val="FFFFCC"/>
        </a:lt2>
        <a:accent1>
          <a:srgbClr val="808000"/>
        </a:accent1>
        <a:accent2>
          <a:srgbClr val="993366"/>
        </a:accent2>
        <a:accent3>
          <a:srgbClr val="C0AAAA"/>
        </a:accent3>
        <a:accent4>
          <a:srgbClr val="DAAE00"/>
        </a:accent4>
        <a:accent5>
          <a:srgbClr val="C0C0AA"/>
        </a:accent5>
        <a:accent6>
          <a:srgbClr val="8A2D5C"/>
        </a:accent6>
        <a:hlink>
          <a:srgbClr val="FF5050"/>
        </a:hlink>
        <a:folHlink>
          <a:srgbClr val="993300"/>
        </a:folHlink>
      </a:clrScheme>
      <a:clrMap bg1="dk2" tx1="lt1" bg2="dk1" tx2="lt2" accent1="accent1" accent2="accent2" accent3="accent3" accent4="accent4" accent5="accent5" accent6="accent6" hlink="hlink" folHlink="folHlink"/>
    </a:extraClrScheme>
    <a:extraClrScheme>
      <a:clrScheme name="Artsy 6">
        <a:dk1>
          <a:srgbClr val="333300"/>
        </a:dk1>
        <a:lt1>
          <a:srgbClr val="FFCC00"/>
        </a:lt1>
        <a:dk2>
          <a:srgbClr val="666633"/>
        </a:dk2>
        <a:lt2>
          <a:srgbClr val="FFFFCC"/>
        </a:lt2>
        <a:accent1>
          <a:srgbClr val="8F7401"/>
        </a:accent1>
        <a:accent2>
          <a:srgbClr val="CC6600"/>
        </a:accent2>
        <a:accent3>
          <a:srgbClr val="B8B8AD"/>
        </a:accent3>
        <a:accent4>
          <a:srgbClr val="DAAE00"/>
        </a:accent4>
        <a:accent5>
          <a:srgbClr val="C6BCAA"/>
        </a:accent5>
        <a:accent6>
          <a:srgbClr val="B95C00"/>
        </a:accent6>
        <a:hlink>
          <a:srgbClr val="666699"/>
        </a:hlink>
        <a:folHlink>
          <a:srgbClr val="808000"/>
        </a:folHlink>
      </a:clrScheme>
      <a:clrMap bg1="dk2" tx1="lt1" bg2="dk1" tx2="lt2" accent1="accent1" accent2="accent2" accent3="accent3" accent4="accent4" accent5="accent5" accent6="accent6" hlink="hlink" folHlink="folHlink"/>
    </a:extraClrScheme>
    <a:extraClrScheme>
      <a:clrScheme name="Artsy 7">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Artsy">
  <a:themeElements>
    <a:clrScheme name="">
      <a:dk1>
        <a:srgbClr val="2D2015"/>
      </a:dk1>
      <a:lt1>
        <a:srgbClr val="FFFFFF"/>
      </a:lt1>
      <a:dk2>
        <a:srgbClr val="523E26"/>
      </a:dk2>
      <a:lt2>
        <a:srgbClr val="FFFF00"/>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fontScheme name="Artsy">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106" charset="0"/>
            <a:ea typeface="Arial" pitchFamily="-106" charset="0"/>
            <a:cs typeface="Arial" pitchFamily="-106" charset="0"/>
            <a:sym typeface="Arial" pitchFamily="-106"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106" charset="0"/>
            <a:ea typeface="Arial" pitchFamily="-106" charset="0"/>
            <a:cs typeface="Arial" pitchFamily="-106" charset="0"/>
            <a:sym typeface="Arial" pitchFamily="-106" charset="0"/>
          </a:defRPr>
        </a:defPPr>
      </a:lstStyle>
    </a:lnDef>
  </a:objectDefaults>
  <a:extraClrSchemeLst>
    <a:extraClrScheme>
      <a:clrScheme name="Artsy 1">
        <a:dk1>
          <a:srgbClr val="000000"/>
        </a:dk1>
        <a:lt1>
          <a:srgbClr val="FFFFCC"/>
        </a:lt1>
        <a:dk2>
          <a:srgbClr val="4D4D4D"/>
        </a:dk2>
        <a:lt2>
          <a:srgbClr val="FFCC00"/>
        </a:lt2>
        <a:accent1>
          <a:srgbClr val="808000"/>
        </a:accent1>
        <a:accent2>
          <a:srgbClr val="CC9900"/>
        </a:accent2>
        <a:accent3>
          <a:srgbClr val="B2B2B2"/>
        </a:accent3>
        <a:accent4>
          <a:srgbClr val="DADAAE"/>
        </a:accent4>
        <a:accent5>
          <a:srgbClr val="C0C0AA"/>
        </a:accent5>
        <a:accent6>
          <a:srgbClr val="B98A00"/>
        </a:accent6>
        <a:hlink>
          <a:srgbClr val="CC6600"/>
        </a:hlink>
        <a:folHlink>
          <a:srgbClr val="969696"/>
        </a:folHlink>
      </a:clrScheme>
      <a:clrMap bg1="dk2" tx1="lt1" bg2="dk1" tx2="lt2" accent1="accent1" accent2="accent2" accent3="accent3" accent4="accent4" accent5="accent5" accent6="accent6" hlink="hlink" folHlink="folHlink"/>
    </a:extraClrScheme>
    <a:extraClrScheme>
      <a:clrScheme name="Artsy 2">
        <a:dk1>
          <a:srgbClr val="660033"/>
        </a:dk1>
        <a:lt1>
          <a:srgbClr val="FFFFFF"/>
        </a:lt1>
        <a:dk2>
          <a:srgbClr val="B60009"/>
        </a:dk2>
        <a:lt2>
          <a:srgbClr val="B2B2B2"/>
        </a:lt2>
        <a:accent1>
          <a:srgbClr val="CCCC00"/>
        </a:accent1>
        <a:accent2>
          <a:srgbClr val="DE9ABC"/>
        </a:accent2>
        <a:accent3>
          <a:srgbClr val="FFFFFF"/>
        </a:accent3>
        <a:accent4>
          <a:srgbClr val="56002A"/>
        </a:accent4>
        <a:accent5>
          <a:srgbClr val="E2E2AA"/>
        </a:accent5>
        <a:accent6>
          <a:srgbClr val="C98BAA"/>
        </a:accent6>
        <a:hlink>
          <a:srgbClr val="FFAFAF"/>
        </a:hlink>
        <a:folHlink>
          <a:srgbClr val="969696"/>
        </a:folHlink>
      </a:clrScheme>
      <a:clrMap bg1="lt1" tx1="dk1" bg2="lt2" tx2="dk2" accent1="accent1" accent2="accent2" accent3="accent3" accent4="accent4" accent5="accent5" accent6="accent6" hlink="hlink" folHlink="folHlink"/>
    </a:extraClrScheme>
    <a:extraClrScheme>
      <a:clrScheme name="Artsy 3">
        <a:dk1>
          <a:srgbClr val="000000"/>
        </a:dk1>
        <a:lt1>
          <a:srgbClr val="FFFFFF"/>
        </a:lt1>
        <a:dk2>
          <a:srgbClr val="000000"/>
        </a:dk2>
        <a:lt2>
          <a:srgbClr val="B2B2B2"/>
        </a:lt2>
        <a:accent1>
          <a:srgbClr val="C0C0C0"/>
        </a:accent1>
        <a:accent2>
          <a:srgbClr val="DDDDDD"/>
        </a:accent2>
        <a:accent3>
          <a:srgbClr val="FFFFFF"/>
        </a:accent3>
        <a:accent4>
          <a:srgbClr val="000000"/>
        </a:accent4>
        <a:accent5>
          <a:srgbClr val="DCDCDC"/>
        </a:accent5>
        <a:accent6>
          <a:srgbClr val="C8C8C8"/>
        </a:accent6>
        <a:hlink>
          <a:srgbClr val="808080"/>
        </a:hlink>
        <a:folHlink>
          <a:srgbClr val="969696"/>
        </a:folHlink>
      </a:clrScheme>
      <a:clrMap bg1="lt1" tx1="dk1" bg2="lt2" tx2="dk2" accent1="accent1" accent2="accent2" accent3="accent3" accent4="accent4" accent5="accent5" accent6="accent6" hlink="hlink" folHlink="folHlink"/>
    </a:extraClrScheme>
    <a:extraClrScheme>
      <a:clrScheme name="Artsy 4">
        <a:dk1>
          <a:srgbClr val="2C2C42"/>
        </a:dk1>
        <a:lt1>
          <a:srgbClr val="FFFFCC"/>
        </a:lt1>
        <a:dk2>
          <a:srgbClr val="666699"/>
        </a:dk2>
        <a:lt2>
          <a:srgbClr val="FFCC00"/>
        </a:lt2>
        <a:accent1>
          <a:srgbClr val="FF9933"/>
        </a:accent1>
        <a:accent2>
          <a:srgbClr val="808000"/>
        </a:accent2>
        <a:accent3>
          <a:srgbClr val="B8B8CA"/>
        </a:accent3>
        <a:accent4>
          <a:srgbClr val="DADAAE"/>
        </a:accent4>
        <a:accent5>
          <a:srgbClr val="FFCAAD"/>
        </a:accent5>
        <a:accent6>
          <a:srgbClr val="737300"/>
        </a:accent6>
        <a:hlink>
          <a:srgbClr val="CC6600"/>
        </a:hlink>
        <a:folHlink>
          <a:srgbClr val="333399"/>
        </a:folHlink>
      </a:clrScheme>
      <a:clrMap bg1="dk2" tx1="lt1" bg2="dk1" tx2="lt2" accent1="accent1" accent2="accent2" accent3="accent3" accent4="accent4" accent5="accent5" accent6="accent6" hlink="hlink" folHlink="folHlink"/>
    </a:extraClrScheme>
    <a:extraClrScheme>
      <a:clrScheme name="Artsy 5">
        <a:dk1>
          <a:srgbClr val="50000F"/>
        </a:dk1>
        <a:lt1>
          <a:srgbClr val="FFCC00"/>
        </a:lt1>
        <a:dk2>
          <a:srgbClr val="800000"/>
        </a:dk2>
        <a:lt2>
          <a:srgbClr val="FFFFCC"/>
        </a:lt2>
        <a:accent1>
          <a:srgbClr val="808000"/>
        </a:accent1>
        <a:accent2>
          <a:srgbClr val="993366"/>
        </a:accent2>
        <a:accent3>
          <a:srgbClr val="C0AAAA"/>
        </a:accent3>
        <a:accent4>
          <a:srgbClr val="DAAE00"/>
        </a:accent4>
        <a:accent5>
          <a:srgbClr val="C0C0AA"/>
        </a:accent5>
        <a:accent6>
          <a:srgbClr val="8A2D5C"/>
        </a:accent6>
        <a:hlink>
          <a:srgbClr val="FF5050"/>
        </a:hlink>
        <a:folHlink>
          <a:srgbClr val="993300"/>
        </a:folHlink>
      </a:clrScheme>
      <a:clrMap bg1="dk2" tx1="lt1" bg2="dk1" tx2="lt2" accent1="accent1" accent2="accent2" accent3="accent3" accent4="accent4" accent5="accent5" accent6="accent6" hlink="hlink" folHlink="folHlink"/>
    </a:extraClrScheme>
    <a:extraClrScheme>
      <a:clrScheme name="Artsy 6">
        <a:dk1>
          <a:srgbClr val="333300"/>
        </a:dk1>
        <a:lt1>
          <a:srgbClr val="FFCC00"/>
        </a:lt1>
        <a:dk2>
          <a:srgbClr val="666633"/>
        </a:dk2>
        <a:lt2>
          <a:srgbClr val="FFFFCC"/>
        </a:lt2>
        <a:accent1>
          <a:srgbClr val="8F7401"/>
        </a:accent1>
        <a:accent2>
          <a:srgbClr val="CC6600"/>
        </a:accent2>
        <a:accent3>
          <a:srgbClr val="B8B8AD"/>
        </a:accent3>
        <a:accent4>
          <a:srgbClr val="DAAE00"/>
        </a:accent4>
        <a:accent5>
          <a:srgbClr val="C6BCAA"/>
        </a:accent5>
        <a:accent6>
          <a:srgbClr val="B95C00"/>
        </a:accent6>
        <a:hlink>
          <a:srgbClr val="666699"/>
        </a:hlink>
        <a:folHlink>
          <a:srgbClr val="808000"/>
        </a:folHlink>
      </a:clrScheme>
      <a:clrMap bg1="dk2" tx1="lt1" bg2="dk1" tx2="lt2" accent1="accent1" accent2="accent2" accent3="accent3" accent4="accent4" accent5="accent5" accent6="accent6" hlink="hlink" folHlink="folHlink"/>
    </a:extraClrScheme>
    <a:extraClrScheme>
      <a:clrScheme name="Artsy 7">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7_Artsy">
  <a:themeElements>
    <a:clrScheme name="">
      <a:dk1>
        <a:srgbClr val="2D2015"/>
      </a:dk1>
      <a:lt1>
        <a:srgbClr val="FFFFFF"/>
      </a:lt1>
      <a:dk2>
        <a:srgbClr val="523E26"/>
      </a:dk2>
      <a:lt2>
        <a:srgbClr val="FFFF00"/>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fontScheme name="Artsy">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111" charset="0"/>
            <a:ea typeface="Arial" pitchFamily="-111" charset="0"/>
            <a:cs typeface="Arial" pitchFamily="-111" charset="0"/>
            <a:sym typeface="Arial" pitchFamily="-111"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111" charset="0"/>
            <a:ea typeface="Arial" pitchFamily="-111" charset="0"/>
            <a:cs typeface="Arial" pitchFamily="-111" charset="0"/>
            <a:sym typeface="Arial" pitchFamily="-111" charset="0"/>
          </a:defRPr>
        </a:defPPr>
      </a:lstStyle>
    </a:lnDef>
  </a:objectDefaults>
  <a:extraClrSchemeLst>
    <a:extraClrScheme>
      <a:clrScheme name="Artsy 1">
        <a:dk1>
          <a:srgbClr val="000000"/>
        </a:dk1>
        <a:lt1>
          <a:srgbClr val="FFFFCC"/>
        </a:lt1>
        <a:dk2>
          <a:srgbClr val="4D4D4D"/>
        </a:dk2>
        <a:lt2>
          <a:srgbClr val="FFCC00"/>
        </a:lt2>
        <a:accent1>
          <a:srgbClr val="808000"/>
        </a:accent1>
        <a:accent2>
          <a:srgbClr val="CC9900"/>
        </a:accent2>
        <a:accent3>
          <a:srgbClr val="B2B2B2"/>
        </a:accent3>
        <a:accent4>
          <a:srgbClr val="DADAAE"/>
        </a:accent4>
        <a:accent5>
          <a:srgbClr val="C0C0AA"/>
        </a:accent5>
        <a:accent6>
          <a:srgbClr val="B98A00"/>
        </a:accent6>
        <a:hlink>
          <a:srgbClr val="CC6600"/>
        </a:hlink>
        <a:folHlink>
          <a:srgbClr val="969696"/>
        </a:folHlink>
      </a:clrScheme>
      <a:clrMap bg1="dk2" tx1="lt1" bg2="dk1" tx2="lt2" accent1="accent1" accent2="accent2" accent3="accent3" accent4="accent4" accent5="accent5" accent6="accent6" hlink="hlink" folHlink="folHlink"/>
    </a:extraClrScheme>
    <a:extraClrScheme>
      <a:clrScheme name="Artsy 2">
        <a:dk1>
          <a:srgbClr val="660033"/>
        </a:dk1>
        <a:lt1>
          <a:srgbClr val="FFFFFF"/>
        </a:lt1>
        <a:dk2>
          <a:srgbClr val="B60009"/>
        </a:dk2>
        <a:lt2>
          <a:srgbClr val="B2B2B2"/>
        </a:lt2>
        <a:accent1>
          <a:srgbClr val="CCCC00"/>
        </a:accent1>
        <a:accent2>
          <a:srgbClr val="DE9ABC"/>
        </a:accent2>
        <a:accent3>
          <a:srgbClr val="FFFFFF"/>
        </a:accent3>
        <a:accent4>
          <a:srgbClr val="56002A"/>
        </a:accent4>
        <a:accent5>
          <a:srgbClr val="E2E2AA"/>
        </a:accent5>
        <a:accent6>
          <a:srgbClr val="C98BAA"/>
        </a:accent6>
        <a:hlink>
          <a:srgbClr val="FFAFAF"/>
        </a:hlink>
        <a:folHlink>
          <a:srgbClr val="969696"/>
        </a:folHlink>
      </a:clrScheme>
      <a:clrMap bg1="lt1" tx1="dk1" bg2="lt2" tx2="dk2" accent1="accent1" accent2="accent2" accent3="accent3" accent4="accent4" accent5="accent5" accent6="accent6" hlink="hlink" folHlink="folHlink"/>
    </a:extraClrScheme>
    <a:extraClrScheme>
      <a:clrScheme name="Artsy 3">
        <a:dk1>
          <a:srgbClr val="000000"/>
        </a:dk1>
        <a:lt1>
          <a:srgbClr val="FFFFFF"/>
        </a:lt1>
        <a:dk2>
          <a:srgbClr val="000000"/>
        </a:dk2>
        <a:lt2>
          <a:srgbClr val="B2B2B2"/>
        </a:lt2>
        <a:accent1>
          <a:srgbClr val="C0C0C0"/>
        </a:accent1>
        <a:accent2>
          <a:srgbClr val="DDDDDD"/>
        </a:accent2>
        <a:accent3>
          <a:srgbClr val="FFFFFF"/>
        </a:accent3>
        <a:accent4>
          <a:srgbClr val="000000"/>
        </a:accent4>
        <a:accent5>
          <a:srgbClr val="DCDCDC"/>
        </a:accent5>
        <a:accent6>
          <a:srgbClr val="C8C8C8"/>
        </a:accent6>
        <a:hlink>
          <a:srgbClr val="808080"/>
        </a:hlink>
        <a:folHlink>
          <a:srgbClr val="969696"/>
        </a:folHlink>
      </a:clrScheme>
      <a:clrMap bg1="lt1" tx1="dk1" bg2="lt2" tx2="dk2" accent1="accent1" accent2="accent2" accent3="accent3" accent4="accent4" accent5="accent5" accent6="accent6" hlink="hlink" folHlink="folHlink"/>
    </a:extraClrScheme>
    <a:extraClrScheme>
      <a:clrScheme name="Artsy 4">
        <a:dk1>
          <a:srgbClr val="2C2C42"/>
        </a:dk1>
        <a:lt1>
          <a:srgbClr val="FFFFCC"/>
        </a:lt1>
        <a:dk2>
          <a:srgbClr val="666699"/>
        </a:dk2>
        <a:lt2>
          <a:srgbClr val="FFCC00"/>
        </a:lt2>
        <a:accent1>
          <a:srgbClr val="FF9933"/>
        </a:accent1>
        <a:accent2>
          <a:srgbClr val="808000"/>
        </a:accent2>
        <a:accent3>
          <a:srgbClr val="B8B8CA"/>
        </a:accent3>
        <a:accent4>
          <a:srgbClr val="DADAAE"/>
        </a:accent4>
        <a:accent5>
          <a:srgbClr val="FFCAAD"/>
        </a:accent5>
        <a:accent6>
          <a:srgbClr val="737300"/>
        </a:accent6>
        <a:hlink>
          <a:srgbClr val="CC6600"/>
        </a:hlink>
        <a:folHlink>
          <a:srgbClr val="333399"/>
        </a:folHlink>
      </a:clrScheme>
      <a:clrMap bg1="dk2" tx1="lt1" bg2="dk1" tx2="lt2" accent1="accent1" accent2="accent2" accent3="accent3" accent4="accent4" accent5="accent5" accent6="accent6" hlink="hlink" folHlink="folHlink"/>
    </a:extraClrScheme>
    <a:extraClrScheme>
      <a:clrScheme name="Artsy 5">
        <a:dk1>
          <a:srgbClr val="50000F"/>
        </a:dk1>
        <a:lt1>
          <a:srgbClr val="FFCC00"/>
        </a:lt1>
        <a:dk2>
          <a:srgbClr val="800000"/>
        </a:dk2>
        <a:lt2>
          <a:srgbClr val="FFFFCC"/>
        </a:lt2>
        <a:accent1>
          <a:srgbClr val="808000"/>
        </a:accent1>
        <a:accent2>
          <a:srgbClr val="993366"/>
        </a:accent2>
        <a:accent3>
          <a:srgbClr val="C0AAAA"/>
        </a:accent3>
        <a:accent4>
          <a:srgbClr val="DAAE00"/>
        </a:accent4>
        <a:accent5>
          <a:srgbClr val="C0C0AA"/>
        </a:accent5>
        <a:accent6>
          <a:srgbClr val="8A2D5C"/>
        </a:accent6>
        <a:hlink>
          <a:srgbClr val="FF5050"/>
        </a:hlink>
        <a:folHlink>
          <a:srgbClr val="993300"/>
        </a:folHlink>
      </a:clrScheme>
      <a:clrMap bg1="dk2" tx1="lt1" bg2="dk1" tx2="lt2" accent1="accent1" accent2="accent2" accent3="accent3" accent4="accent4" accent5="accent5" accent6="accent6" hlink="hlink" folHlink="folHlink"/>
    </a:extraClrScheme>
    <a:extraClrScheme>
      <a:clrScheme name="Artsy 6">
        <a:dk1>
          <a:srgbClr val="333300"/>
        </a:dk1>
        <a:lt1>
          <a:srgbClr val="FFCC00"/>
        </a:lt1>
        <a:dk2>
          <a:srgbClr val="666633"/>
        </a:dk2>
        <a:lt2>
          <a:srgbClr val="FFFFCC"/>
        </a:lt2>
        <a:accent1>
          <a:srgbClr val="8F7401"/>
        </a:accent1>
        <a:accent2>
          <a:srgbClr val="CC6600"/>
        </a:accent2>
        <a:accent3>
          <a:srgbClr val="B8B8AD"/>
        </a:accent3>
        <a:accent4>
          <a:srgbClr val="DAAE00"/>
        </a:accent4>
        <a:accent5>
          <a:srgbClr val="C6BCAA"/>
        </a:accent5>
        <a:accent6>
          <a:srgbClr val="B95C00"/>
        </a:accent6>
        <a:hlink>
          <a:srgbClr val="666699"/>
        </a:hlink>
        <a:folHlink>
          <a:srgbClr val="808000"/>
        </a:folHlink>
      </a:clrScheme>
      <a:clrMap bg1="dk2" tx1="lt1" bg2="dk1" tx2="lt2" accent1="accent1" accent2="accent2" accent3="accent3" accent4="accent4" accent5="accent5" accent6="accent6" hlink="hlink" folHlink="folHlink"/>
    </a:extraClrScheme>
    <a:extraClrScheme>
      <a:clrScheme name="Artsy 7">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DES-CD0-v3-template">
  <a:themeElements>
    <a:clrScheme name="DES-CD0-v3-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S-CD0-v3-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30" charset="0"/>
            <a:ea typeface="Arial" pitchFamily="30" charset="0"/>
            <a:cs typeface="Arial" pitchFamily="30" charset="0"/>
            <a:sym typeface="Arial" pitchFamily="30"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30" charset="0"/>
            <a:ea typeface="Arial" pitchFamily="30" charset="0"/>
            <a:cs typeface="Arial" pitchFamily="30" charset="0"/>
            <a:sym typeface="Arial" pitchFamily="30" charset="0"/>
          </a:defRPr>
        </a:defPPr>
      </a:lstStyle>
    </a:lnDef>
  </a:objectDefaults>
  <a:extraClrSchemeLst>
    <a:extraClrScheme>
      <a:clrScheme name="DES-CD0-v3-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CD0-v3-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CD0-v3-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CD0-v3-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S-CD0-v3-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S-CD0-v3-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S-CD0-v3-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S-CD0-v3-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S-CD0-v3-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S-CD0-v3-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S-CD0-v3-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S-CD0-v3-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106" charset="0"/>
            <a:ea typeface="Arial" pitchFamily="-106" charset="0"/>
            <a:cs typeface="Arial" pitchFamily="-106" charset="0"/>
            <a:sym typeface="Arial" pitchFamily="-106"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106" charset="0"/>
            <a:ea typeface="Arial" pitchFamily="-106" charset="0"/>
            <a:cs typeface="Arial" pitchFamily="-106" charset="0"/>
            <a:sym typeface="Arial" pitchFamily="-106"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72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72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30" charset="0"/>
            <a:ea typeface="Arial" pitchFamily="30" charset="0"/>
            <a:cs typeface="Arial" pitchFamily="30" charset="0"/>
            <a:sym typeface="Arial" pitchFamily="30"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30" charset="0"/>
            <a:ea typeface="Arial" pitchFamily="30" charset="0"/>
            <a:cs typeface="Arial" pitchFamily="30" charset="0"/>
            <a:sym typeface="Arial" pitchFamily="30"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106" charset="0"/>
            <a:ea typeface="Arial" pitchFamily="-106" charset="0"/>
            <a:cs typeface="Arial" pitchFamily="-106" charset="0"/>
            <a:sym typeface="Arial" pitchFamily="-106"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106" charset="0"/>
            <a:ea typeface="Arial" pitchFamily="-106" charset="0"/>
            <a:cs typeface="Arial" pitchFamily="-106" charset="0"/>
            <a:sym typeface="Arial" pitchFamily="-106"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Title &amp; Bullets">
  <a:themeElements>
    <a:clrScheme name="">
      <a:dk1>
        <a:srgbClr val="000000"/>
      </a:dk1>
      <a:lt1>
        <a:srgbClr val="FFFFFF"/>
      </a:lt1>
      <a:dk2>
        <a:srgbClr val="000000"/>
      </a:dk2>
      <a:lt2>
        <a:srgbClr val="000000"/>
      </a:lt2>
      <a:accent1>
        <a:srgbClr val="000000"/>
      </a:accent1>
      <a:accent2>
        <a:srgbClr val="333399"/>
      </a:accent2>
      <a:accent3>
        <a:srgbClr val="AAAAAA"/>
      </a:accent3>
      <a:accent4>
        <a:srgbClr val="DADADA"/>
      </a:accent4>
      <a:accent5>
        <a:srgbClr val="AAAAAA"/>
      </a:accent5>
      <a:accent6>
        <a:srgbClr val="2D2D8A"/>
      </a:accent6>
      <a:hlink>
        <a:srgbClr val="009999"/>
      </a:hlink>
      <a:folHlink>
        <a:srgbClr val="99CC00"/>
      </a:folHlink>
    </a:clrScheme>
    <a:fontScheme name="Title &amp; Bullets">
      <a:majorFont>
        <a:latin typeface="Gill Sans"/>
        <a:ea typeface="Heiti SC Light"/>
        <a:cs typeface="Heiti SC Light"/>
      </a:majorFont>
      <a:minorFont>
        <a:latin typeface="Gill Sans"/>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Heiti SC Light" charset="-122"/>
            <a:cs typeface="Heiti SC Light" charset="-122"/>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Heiti SC Light" charset="-122"/>
            <a:cs typeface="Heiti SC Light" charset="-122"/>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30" charset="0"/>
            <a:ea typeface="Arial" pitchFamily="30" charset="0"/>
            <a:cs typeface="Arial" pitchFamily="30" charset="0"/>
            <a:sym typeface="Arial" pitchFamily="30"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30" charset="0"/>
            <a:ea typeface="Arial" pitchFamily="30" charset="0"/>
            <a:cs typeface="Arial" pitchFamily="30" charset="0"/>
            <a:sym typeface="Arial" pitchFamily="30"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5_Artsy">
  <a:themeElements>
    <a:clrScheme name="">
      <a:dk1>
        <a:srgbClr val="2D2015"/>
      </a:dk1>
      <a:lt1>
        <a:srgbClr val="FFFFFF"/>
      </a:lt1>
      <a:dk2>
        <a:srgbClr val="523E26"/>
      </a:dk2>
      <a:lt2>
        <a:srgbClr val="FFFF00"/>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fontScheme name="Artsy">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106" charset="0"/>
            <a:ea typeface="Arial" pitchFamily="-106" charset="0"/>
            <a:cs typeface="Arial" pitchFamily="-106" charset="0"/>
            <a:sym typeface="Arial" pitchFamily="-106"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106" charset="0"/>
            <a:ea typeface="Arial" pitchFamily="-106" charset="0"/>
            <a:cs typeface="Arial" pitchFamily="-106" charset="0"/>
            <a:sym typeface="Arial" pitchFamily="-106" charset="0"/>
          </a:defRPr>
        </a:defPPr>
      </a:lstStyle>
    </a:lnDef>
  </a:objectDefaults>
  <a:extraClrSchemeLst>
    <a:extraClrScheme>
      <a:clrScheme name="Artsy 1">
        <a:dk1>
          <a:srgbClr val="000000"/>
        </a:dk1>
        <a:lt1>
          <a:srgbClr val="FFFFCC"/>
        </a:lt1>
        <a:dk2>
          <a:srgbClr val="4D4D4D"/>
        </a:dk2>
        <a:lt2>
          <a:srgbClr val="FFCC00"/>
        </a:lt2>
        <a:accent1>
          <a:srgbClr val="808000"/>
        </a:accent1>
        <a:accent2>
          <a:srgbClr val="CC9900"/>
        </a:accent2>
        <a:accent3>
          <a:srgbClr val="B2B2B2"/>
        </a:accent3>
        <a:accent4>
          <a:srgbClr val="DADAAE"/>
        </a:accent4>
        <a:accent5>
          <a:srgbClr val="C0C0AA"/>
        </a:accent5>
        <a:accent6>
          <a:srgbClr val="B98A00"/>
        </a:accent6>
        <a:hlink>
          <a:srgbClr val="CC6600"/>
        </a:hlink>
        <a:folHlink>
          <a:srgbClr val="969696"/>
        </a:folHlink>
      </a:clrScheme>
      <a:clrMap bg1="dk2" tx1="lt1" bg2="dk1" tx2="lt2" accent1="accent1" accent2="accent2" accent3="accent3" accent4="accent4" accent5="accent5" accent6="accent6" hlink="hlink" folHlink="folHlink"/>
    </a:extraClrScheme>
    <a:extraClrScheme>
      <a:clrScheme name="Artsy 2">
        <a:dk1>
          <a:srgbClr val="660033"/>
        </a:dk1>
        <a:lt1>
          <a:srgbClr val="FFFFFF"/>
        </a:lt1>
        <a:dk2>
          <a:srgbClr val="B60009"/>
        </a:dk2>
        <a:lt2>
          <a:srgbClr val="B2B2B2"/>
        </a:lt2>
        <a:accent1>
          <a:srgbClr val="CCCC00"/>
        </a:accent1>
        <a:accent2>
          <a:srgbClr val="DE9ABC"/>
        </a:accent2>
        <a:accent3>
          <a:srgbClr val="FFFFFF"/>
        </a:accent3>
        <a:accent4>
          <a:srgbClr val="56002A"/>
        </a:accent4>
        <a:accent5>
          <a:srgbClr val="E2E2AA"/>
        </a:accent5>
        <a:accent6>
          <a:srgbClr val="C98BAA"/>
        </a:accent6>
        <a:hlink>
          <a:srgbClr val="FFAFAF"/>
        </a:hlink>
        <a:folHlink>
          <a:srgbClr val="969696"/>
        </a:folHlink>
      </a:clrScheme>
      <a:clrMap bg1="lt1" tx1="dk1" bg2="lt2" tx2="dk2" accent1="accent1" accent2="accent2" accent3="accent3" accent4="accent4" accent5="accent5" accent6="accent6" hlink="hlink" folHlink="folHlink"/>
    </a:extraClrScheme>
    <a:extraClrScheme>
      <a:clrScheme name="Artsy 3">
        <a:dk1>
          <a:srgbClr val="000000"/>
        </a:dk1>
        <a:lt1>
          <a:srgbClr val="FFFFFF"/>
        </a:lt1>
        <a:dk2>
          <a:srgbClr val="000000"/>
        </a:dk2>
        <a:lt2>
          <a:srgbClr val="B2B2B2"/>
        </a:lt2>
        <a:accent1>
          <a:srgbClr val="C0C0C0"/>
        </a:accent1>
        <a:accent2>
          <a:srgbClr val="DDDDDD"/>
        </a:accent2>
        <a:accent3>
          <a:srgbClr val="FFFFFF"/>
        </a:accent3>
        <a:accent4>
          <a:srgbClr val="000000"/>
        </a:accent4>
        <a:accent5>
          <a:srgbClr val="DCDCDC"/>
        </a:accent5>
        <a:accent6>
          <a:srgbClr val="C8C8C8"/>
        </a:accent6>
        <a:hlink>
          <a:srgbClr val="808080"/>
        </a:hlink>
        <a:folHlink>
          <a:srgbClr val="969696"/>
        </a:folHlink>
      </a:clrScheme>
      <a:clrMap bg1="lt1" tx1="dk1" bg2="lt2" tx2="dk2" accent1="accent1" accent2="accent2" accent3="accent3" accent4="accent4" accent5="accent5" accent6="accent6" hlink="hlink" folHlink="folHlink"/>
    </a:extraClrScheme>
    <a:extraClrScheme>
      <a:clrScheme name="Artsy 4">
        <a:dk1>
          <a:srgbClr val="2C2C42"/>
        </a:dk1>
        <a:lt1>
          <a:srgbClr val="FFFFCC"/>
        </a:lt1>
        <a:dk2>
          <a:srgbClr val="666699"/>
        </a:dk2>
        <a:lt2>
          <a:srgbClr val="FFCC00"/>
        </a:lt2>
        <a:accent1>
          <a:srgbClr val="FF9933"/>
        </a:accent1>
        <a:accent2>
          <a:srgbClr val="808000"/>
        </a:accent2>
        <a:accent3>
          <a:srgbClr val="B8B8CA"/>
        </a:accent3>
        <a:accent4>
          <a:srgbClr val="DADAAE"/>
        </a:accent4>
        <a:accent5>
          <a:srgbClr val="FFCAAD"/>
        </a:accent5>
        <a:accent6>
          <a:srgbClr val="737300"/>
        </a:accent6>
        <a:hlink>
          <a:srgbClr val="CC6600"/>
        </a:hlink>
        <a:folHlink>
          <a:srgbClr val="333399"/>
        </a:folHlink>
      </a:clrScheme>
      <a:clrMap bg1="dk2" tx1="lt1" bg2="dk1" tx2="lt2" accent1="accent1" accent2="accent2" accent3="accent3" accent4="accent4" accent5="accent5" accent6="accent6" hlink="hlink" folHlink="folHlink"/>
    </a:extraClrScheme>
    <a:extraClrScheme>
      <a:clrScheme name="Artsy 5">
        <a:dk1>
          <a:srgbClr val="50000F"/>
        </a:dk1>
        <a:lt1>
          <a:srgbClr val="FFCC00"/>
        </a:lt1>
        <a:dk2>
          <a:srgbClr val="800000"/>
        </a:dk2>
        <a:lt2>
          <a:srgbClr val="FFFFCC"/>
        </a:lt2>
        <a:accent1>
          <a:srgbClr val="808000"/>
        </a:accent1>
        <a:accent2>
          <a:srgbClr val="993366"/>
        </a:accent2>
        <a:accent3>
          <a:srgbClr val="C0AAAA"/>
        </a:accent3>
        <a:accent4>
          <a:srgbClr val="DAAE00"/>
        </a:accent4>
        <a:accent5>
          <a:srgbClr val="C0C0AA"/>
        </a:accent5>
        <a:accent6>
          <a:srgbClr val="8A2D5C"/>
        </a:accent6>
        <a:hlink>
          <a:srgbClr val="FF5050"/>
        </a:hlink>
        <a:folHlink>
          <a:srgbClr val="993300"/>
        </a:folHlink>
      </a:clrScheme>
      <a:clrMap bg1="dk2" tx1="lt1" bg2="dk1" tx2="lt2" accent1="accent1" accent2="accent2" accent3="accent3" accent4="accent4" accent5="accent5" accent6="accent6" hlink="hlink" folHlink="folHlink"/>
    </a:extraClrScheme>
    <a:extraClrScheme>
      <a:clrScheme name="Artsy 6">
        <a:dk1>
          <a:srgbClr val="333300"/>
        </a:dk1>
        <a:lt1>
          <a:srgbClr val="FFCC00"/>
        </a:lt1>
        <a:dk2>
          <a:srgbClr val="666633"/>
        </a:dk2>
        <a:lt2>
          <a:srgbClr val="FFFFCC"/>
        </a:lt2>
        <a:accent1>
          <a:srgbClr val="8F7401"/>
        </a:accent1>
        <a:accent2>
          <a:srgbClr val="CC6600"/>
        </a:accent2>
        <a:accent3>
          <a:srgbClr val="B8B8AD"/>
        </a:accent3>
        <a:accent4>
          <a:srgbClr val="DAAE00"/>
        </a:accent4>
        <a:accent5>
          <a:srgbClr val="C6BCAA"/>
        </a:accent5>
        <a:accent6>
          <a:srgbClr val="B95C00"/>
        </a:accent6>
        <a:hlink>
          <a:srgbClr val="666699"/>
        </a:hlink>
        <a:folHlink>
          <a:srgbClr val="808000"/>
        </a:folHlink>
      </a:clrScheme>
      <a:clrMap bg1="dk2" tx1="lt1" bg2="dk1" tx2="lt2" accent1="accent1" accent2="accent2" accent3="accent3" accent4="accent4" accent5="accent5" accent6="accent6" hlink="hlink" folHlink="folHlink"/>
    </a:extraClrScheme>
    <a:extraClrScheme>
      <a:clrScheme name="Artsy 7">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Fermi">
  <a:themeElements>
    <a:clrScheme name="Fermi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Fermi">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106" charset="0"/>
            <a:ea typeface="Arial" pitchFamily="-106" charset="0"/>
            <a:cs typeface="Arial" pitchFamily="-106" charset="0"/>
            <a:sym typeface="Arial" pitchFamily="-106"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106" charset="0"/>
            <a:ea typeface="Arial" pitchFamily="-106" charset="0"/>
            <a:cs typeface="Arial" pitchFamily="-106" charset="0"/>
            <a:sym typeface="Arial" pitchFamily="-106" charset="0"/>
          </a:defRPr>
        </a:defPPr>
      </a:lstStyle>
    </a:lnDef>
  </a:objectDefaults>
  <a:extraClrSchemeLst>
    <a:extraClrScheme>
      <a:clrScheme name="Fermi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Fermi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Fermi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Fermi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Fermi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Fermi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Fermi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FNAL_template">
  <a:themeElements>
    <a:clrScheme name="Factory 3">
      <a:dk1>
        <a:srgbClr val="000000"/>
      </a:dk1>
      <a:lt1>
        <a:srgbClr val="FFFFFF"/>
      </a:lt1>
      <a:dk2>
        <a:srgbClr val="000000"/>
      </a:dk2>
      <a:lt2>
        <a:srgbClr val="EAEAEA"/>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969696"/>
      </a:folHlink>
    </a:clrScheme>
    <a:fontScheme name="Factor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clrMap bg1="dk2" tx1="lt1" bg2="dk1" tx2="lt2" accent1="accent1" accent2="accent2" accent3="accent3" accent4="accent4" accent5="accent5" accent6="accent6" hlink="hlink" folHlink="folHlink"/>
    </a:extraClrScheme>
    <a:extraClrScheme>
      <a:clrScheme name="Factory 2">
        <a:dk1>
          <a:srgbClr val="000000"/>
        </a:dk1>
        <a:lt1>
          <a:srgbClr val="FFFFCC"/>
        </a:lt1>
        <a:dk2>
          <a:srgbClr val="993300"/>
        </a:dk2>
        <a:lt2>
          <a:srgbClr val="EDE1AF"/>
        </a:lt2>
        <a:accent1>
          <a:srgbClr val="CAC0E2"/>
        </a:accent1>
        <a:accent2>
          <a:srgbClr val="DFC977"/>
        </a:accent2>
        <a:accent3>
          <a:srgbClr val="FFFFE2"/>
        </a:accent3>
        <a:accent4>
          <a:srgbClr val="000000"/>
        </a:accent4>
        <a:accent5>
          <a:srgbClr val="E1DCEE"/>
        </a:accent5>
        <a:accent6>
          <a:srgbClr val="CAB66B"/>
        </a:accent6>
        <a:hlink>
          <a:srgbClr val="660033"/>
        </a:hlink>
        <a:folHlink>
          <a:srgbClr val="993366"/>
        </a:folHlink>
      </a:clrScheme>
      <a:clrMap bg1="lt1" tx1="dk1" bg2="lt2" tx2="dk2" accent1="accent1" accent2="accent2" accent3="accent3" accent4="accent4" accent5="accent5" accent6="accent6" hlink="hlink" folHlink="folHlink"/>
    </a:extraClrScheme>
    <a:extraClrScheme>
      <a:clrScheme name="Factory 3">
        <a:dk1>
          <a:srgbClr val="000000"/>
        </a:dk1>
        <a:lt1>
          <a:srgbClr val="FFFFFF"/>
        </a:lt1>
        <a:dk2>
          <a:srgbClr val="000000"/>
        </a:dk2>
        <a:lt2>
          <a:srgbClr val="EAEAEA"/>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Factory 4">
        <a:dk1>
          <a:srgbClr val="481800"/>
        </a:dk1>
        <a:lt1>
          <a:srgbClr val="EAEAEA"/>
        </a:lt1>
        <a:dk2>
          <a:srgbClr val="762700"/>
        </a:dk2>
        <a:lt2>
          <a:srgbClr val="EBD189"/>
        </a:lt2>
        <a:accent1>
          <a:srgbClr val="FCAB40"/>
        </a:accent1>
        <a:accent2>
          <a:srgbClr val="AD717F"/>
        </a:accent2>
        <a:accent3>
          <a:srgbClr val="BDACAA"/>
        </a:accent3>
        <a:accent4>
          <a:srgbClr val="C8C8C8"/>
        </a:accent4>
        <a:accent5>
          <a:srgbClr val="FDD2AF"/>
        </a:accent5>
        <a:accent6>
          <a:srgbClr val="9C6672"/>
        </a:accent6>
        <a:hlink>
          <a:srgbClr val="FFFF99"/>
        </a:hlink>
        <a:folHlink>
          <a:srgbClr val="CC9900"/>
        </a:folHlink>
      </a:clrScheme>
      <a:clrMap bg1="dk2" tx1="lt1" bg2="dk1" tx2="lt2" accent1="accent1" accent2="accent2" accent3="accent3" accent4="accent4" accent5="accent5" accent6="accent6" hlink="hlink" folHlink="folHlink"/>
    </a:extraClrScheme>
    <a:extraClrScheme>
      <a:clrScheme name="Factory 5">
        <a:dk1>
          <a:srgbClr val="330066"/>
        </a:dk1>
        <a:lt1>
          <a:srgbClr val="EAEAEA"/>
        </a:lt1>
        <a:dk2>
          <a:srgbClr val="4E009C"/>
        </a:dk2>
        <a:lt2>
          <a:srgbClr val="EBD189"/>
        </a:lt2>
        <a:accent1>
          <a:srgbClr val="FCAB40"/>
        </a:accent1>
        <a:accent2>
          <a:srgbClr val="8871BB"/>
        </a:accent2>
        <a:accent3>
          <a:srgbClr val="B2AACB"/>
        </a:accent3>
        <a:accent4>
          <a:srgbClr val="C8C8C8"/>
        </a:accent4>
        <a:accent5>
          <a:srgbClr val="FDD2AF"/>
        </a:accent5>
        <a:accent6>
          <a:srgbClr val="7B66A9"/>
        </a:accent6>
        <a:hlink>
          <a:srgbClr val="99CC00"/>
        </a:hlink>
        <a:folHlink>
          <a:srgbClr val="808000"/>
        </a:folHlink>
      </a:clrScheme>
      <a:clrMap bg1="dk2" tx1="lt1" bg2="dk1" tx2="lt2" accent1="accent1" accent2="accent2" accent3="accent3" accent4="accent4" accent5="accent5" accent6="accent6" hlink="hlink" folHlink="folHlink"/>
    </a:extraClrScheme>
    <a:extraClrScheme>
      <a:clrScheme name="Factory 6">
        <a:dk1>
          <a:srgbClr val="454425"/>
        </a:dk1>
        <a:lt1>
          <a:srgbClr val="EAEAEA"/>
        </a:lt1>
        <a:dk2>
          <a:srgbClr val="4D6A2A"/>
        </a:dk2>
        <a:lt2>
          <a:srgbClr val="EBD189"/>
        </a:lt2>
        <a:accent1>
          <a:srgbClr val="FCAB40"/>
        </a:accent1>
        <a:accent2>
          <a:srgbClr val="A59E79"/>
        </a:accent2>
        <a:accent3>
          <a:srgbClr val="B2B9AC"/>
        </a:accent3>
        <a:accent4>
          <a:srgbClr val="C8C8C8"/>
        </a:accent4>
        <a:accent5>
          <a:srgbClr val="FDD2AF"/>
        </a:accent5>
        <a:accent6>
          <a:srgbClr val="958F6D"/>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Factory 7">
        <a:dk1>
          <a:srgbClr val="3C2924"/>
        </a:dk1>
        <a:lt1>
          <a:srgbClr val="EAEAEA"/>
        </a:lt1>
        <a:dk2>
          <a:srgbClr val="0D0A46"/>
        </a:dk2>
        <a:lt2>
          <a:srgbClr val="EBD189"/>
        </a:lt2>
        <a:accent1>
          <a:srgbClr val="FCAB40"/>
        </a:accent1>
        <a:accent2>
          <a:srgbClr val="633D4E"/>
        </a:accent2>
        <a:accent3>
          <a:srgbClr val="AAAAB0"/>
        </a:accent3>
        <a:accent4>
          <a:srgbClr val="C8C8C8"/>
        </a:accent4>
        <a:accent5>
          <a:srgbClr val="FDD2AF"/>
        </a:accent5>
        <a:accent6>
          <a:srgbClr val="593646"/>
        </a:accent6>
        <a:hlink>
          <a:srgbClr val="FFCC66"/>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105" charset="0"/>
            <a:ea typeface="Arial" pitchFamily="-105" charset="0"/>
            <a:cs typeface="Arial" pitchFamily="-105" charset="0"/>
            <a:sym typeface="Arial" pitchFamily="-105"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105" charset="0"/>
            <a:ea typeface="Arial" pitchFamily="-105" charset="0"/>
            <a:cs typeface="Arial" pitchFamily="-105" charset="0"/>
            <a:sym typeface="Arial"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106" charset="0"/>
            <a:ea typeface="Arial" pitchFamily="-106" charset="0"/>
            <a:cs typeface="Arial" pitchFamily="-106" charset="0"/>
            <a:sym typeface="Arial" pitchFamily="-106"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106" charset="0"/>
            <a:ea typeface="Arial" pitchFamily="-106" charset="0"/>
            <a:cs typeface="Arial" pitchFamily="-106" charset="0"/>
            <a:sym typeface="Arial" pitchFamily="-106"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30" charset="0"/>
            <a:ea typeface="Arial" pitchFamily="30" charset="0"/>
            <a:cs typeface="Arial" pitchFamily="30" charset="0"/>
            <a:sym typeface="Arial" pitchFamily="30"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30" charset="0"/>
            <a:ea typeface="Arial" pitchFamily="30" charset="0"/>
            <a:cs typeface="Arial" pitchFamily="30" charset="0"/>
            <a:sym typeface="Arial" pitchFamily="30"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30" charset="0"/>
            <a:ea typeface="Arial" pitchFamily="30" charset="0"/>
            <a:cs typeface="Arial" pitchFamily="30" charset="0"/>
            <a:sym typeface="Arial" pitchFamily="30"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30" charset="0"/>
            <a:ea typeface="Arial" pitchFamily="30" charset="0"/>
            <a:cs typeface="Arial" pitchFamily="30" charset="0"/>
            <a:sym typeface="Arial" pitchFamily="30"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30" charset="0"/>
            <a:ea typeface="Arial" pitchFamily="30" charset="0"/>
            <a:cs typeface="Arial" pitchFamily="30" charset="0"/>
            <a:sym typeface="Arial" pitchFamily="30"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30" charset="0"/>
            <a:ea typeface="Arial" pitchFamily="30" charset="0"/>
            <a:cs typeface="Arial" pitchFamily="30" charset="0"/>
            <a:sym typeface="Arial" pitchFamily="30"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fra">
  <a:themeElements>
    <a:clrScheme name="FNAL Budget Mtg Germantown 110906 FINAL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FNAL Budget Mtg Germantown 110906 FI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1" u="none" strike="noStrike" cap="none" normalizeH="0" baseline="0" smtClean="0">
            <a:ln>
              <a:noFill/>
            </a:ln>
            <a:solidFill>
              <a:srgbClr val="000099"/>
            </a:solidFill>
            <a:effectLst/>
            <a:latin typeface="Arial Unicode MS"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1" u="none" strike="noStrike" cap="none" normalizeH="0" baseline="0" smtClean="0">
            <a:ln>
              <a:noFill/>
            </a:ln>
            <a:solidFill>
              <a:srgbClr val="000099"/>
            </a:solidFill>
            <a:effectLst/>
            <a:latin typeface="Arial Unicode MS" pitchFamily="34" charset="-128"/>
          </a:defRPr>
        </a:defPPr>
      </a:lstStyle>
    </a:lnDef>
  </a:objectDefaults>
  <a:extraClrSchemeLst>
    <a:extraClrScheme>
      <a:clrScheme name="FNAL Budget Mtg Germantown 110906 FINAL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FNAL Budget Mtg Germantown 110906 FINAL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FNAL Budget Mtg Germantown 110906 FINAL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FNAL Budget Mtg Germantown 110906 FINAL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FNAL Budget Mtg Germantown 110906 FINAL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FNAL Budget Mtg Germantown 110906 FINAL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FNAL Budget Mtg Germantown 110906 FINAL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_fra">
  <a:themeElements>
    <a:clrScheme name="FNAL Budget Mtg Germantown 110906 FINAL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FNAL Budget Mtg Germantown 110906 FI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1" u="none" strike="noStrike" cap="none" normalizeH="0" baseline="0" smtClean="0">
            <a:ln>
              <a:noFill/>
            </a:ln>
            <a:solidFill>
              <a:srgbClr val="000099"/>
            </a:solidFill>
            <a:effectLst/>
            <a:latin typeface="Arial Unicode MS"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1" u="none" strike="noStrike" cap="none" normalizeH="0" baseline="0" smtClean="0">
            <a:ln>
              <a:noFill/>
            </a:ln>
            <a:solidFill>
              <a:srgbClr val="000099"/>
            </a:solidFill>
            <a:effectLst/>
            <a:latin typeface="Arial Unicode MS" pitchFamily="34" charset="-128"/>
          </a:defRPr>
        </a:defPPr>
      </a:lstStyle>
    </a:lnDef>
  </a:objectDefaults>
  <a:extraClrSchemeLst>
    <a:extraClrScheme>
      <a:clrScheme name="FNAL Budget Mtg Germantown 110906 FINAL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FNAL Budget Mtg Germantown 110906 FINAL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FNAL Budget Mtg Germantown 110906 FINAL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FNAL Budget Mtg Germantown 110906 FINAL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FNAL Budget Mtg Germantown 110906 FINAL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FNAL Budget Mtg Germantown 110906 FINAL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FNAL Budget Mtg Germantown 110906 FINAL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2_fra">
  <a:themeElements>
    <a:clrScheme name="FNAL Budget Mtg Germantown 110906 FINAL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FNAL Budget Mtg Germantown 110906 FI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1" u="none" strike="noStrike" cap="none" normalizeH="0" baseline="0" smtClean="0">
            <a:ln>
              <a:noFill/>
            </a:ln>
            <a:solidFill>
              <a:srgbClr val="000099"/>
            </a:solidFill>
            <a:effectLst/>
            <a:latin typeface="Arial Unicode MS"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1" u="none" strike="noStrike" cap="none" normalizeH="0" baseline="0" smtClean="0">
            <a:ln>
              <a:noFill/>
            </a:ln>
            <a:solidFill>
              <a:srgbClr val="000099"/>
            </a:solidFill>
            <a:effectLst/>
            <a:latin typeface="Arial Unicode MS" pitchFamily="34" charset="-128"/>
          </a:defRPr>
        </a:defPPr>
      </a:lstStyle>
    </a:lnDef>
  </a:objectDefaults>
  <a:extraClrSchemeLst>
    <a:extraClrScheme>
      <a:clrScheme name="FNAL Budget Mtg Germantown 110906 FINAL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FNAL Budget Mtg Germantown 110906 FINAL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FNAL Budget Mtg Germantown 110906 FINAL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FNAL Budget Mtg Germantown 110906 FINAL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FNAL Budget Mtg Germantown 110906 FINAL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FNAL Budget Mtg Germantown 110906 FINAL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FNAL Budget Mtg Germantown 110906 FINAL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3_fra">
  <a:themeElements>
    <a:clrScheme name="FNAL Budget Mtg Germantown 110906 FINAL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FNAL Budget Mtg Germantown 110906 FI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1" u="none" strike="noStrike" cap="none" normalizeH="0" baseline="0" smtClean="0">
            <a:ln>
              <a:noFill/>
            </a:ln>
            <a:solidFill>
              <a:srgbClr val="000099"/>
            </a:solidFill>
            <a:effectLst/>
            <a:latin typeface="Arial Unicode MS"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1" u="none" strike="noStrike" cap="none" normalizeH="0" baseline="0" smtClean="0">
            <a:ln>
              <a:noFill/>
            </a:ln>
            <a:solidFill>
              <a:srgbClr val="000099"/>
            </a:solidFill>
            <a:effectLst/>
            <a:latin typeface="Arial Unicode MS" pitchFamily="34" charset="-128"/>
          </a:defRPr>
        </a:defPPr>
      </a:lstStyle>
    </a:lnDef>
  </a:objectDefaults>
  <a:extraClrSchemeLst>
    <a:extraClrScheme>
      <a:clrScheme name="FNAL Budget Mtg Germantown 110906 FINAL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FNAL Budget Mtg Germantown 110906 FINAL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FNAL Budget Mtg Germantown 110906 FINAL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FNAL Budget Mtg Germantown 110906 FINAL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FNAL Budget Mtg Germantown 110906 FINAL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FNAL Budget Mtg Germantown 110906 FINAL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FNAL Budget Mtg Germantown 110906 FINAL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itle &amp; Bullets-DES red lineless">
  <a:themeElements>
    <a:clrScheme name="Title &amp; Bullets-DES red lineles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DES red lineless">
      <a:majorFont>
        <a:latin typeface="Times New Roman"/>
        <a:ea typeface="Gill Sans"/>
        <a:cs typeface="Gill Sans"/>
      </a:majorFont>
      <a:minorFont>
        <a:latin typeface="Times New Roman"/>
        <a:ea typeface="Gill Sans"/>
        <a:cs typeface="Gill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30" charset="0"/>
            <a:ea typeface="Arial" pitchFamily="30" charset="0"/>
            <a:cs typeface="Arial" pitchFamily="30" charset="0"/>
            <a:sym typeface="Arial" pitchFamily="30"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30" charset="0"/>
            <a:ea typeface="Arial" pitchFamily="30" charset="0"/>
            <a:cs typeface="Arial" pitchFamily="30" charset="0"/>
            <a:sym typeface="Arial" pitchFamily="30" charset="0"/>
          </a:defRPr>
        </a:defPPr>
      </a:lstStyle>
    </a:lnDef>
  </a:objectDefaults>
  <a:extraClrSchemeLst>
    <a:extraClrScheme>
      <a:clrScheme name="Title &amp; Bullets-DES red lineles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4_fra">
  <a:themeElements>
    <a:clrScheme name="FNAL Budget Mtg Germantown 110906 FINAL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FNAL Budget Mtg Germantown 110906 FI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1" u="none" strike="noStrike" cap="none" normalizeH="0" baseline="0" smtClean="0">
            <a:ln>
              <a:noFill/>
            </a:ln>
            <a:solidFill>
              <a:srgbClr val="000099"/>
            </a:solidFill>
            <a:effectLst/>
            <a:latin typeface="Arial Unicode MS"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1" u="none" strike="noStrike" cap="none" normalizeH="0" baseline="0" smtClean="0">
            <a:ln>
              <a:noFill/>
            </a:ln>
            <a:solidFill>
              <a:srgbClr val="000099"/>
            </a:solidFill>
            <a:effectLst/>
            <a:latin typeface="Arial Unicode MS" pitchFamily="34" charset="-128"/>
          </a:defRPr>
        </a:defPPr>
      </a:lstStyle>
    </a:lnDef>
  </a:objectDefaults>
  <a:extraClrSchemeLst>
    <a:extraClrScheme>
      <a:clrScheme name="FNAL Budget Mtg Germantown 110906 FINAL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FNAL Budget Mtg Germantown 110906 FINAL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FNAL Budget Mtg Germantown 110906 FINAL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FNAL Budget Mtg Germantown 110906 FINAL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FNAL Budget Mtg Germantown 110906 FINAL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FNAL Budget Mtg Germantown 110906 FINAL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FNAL Budget Mtg Germantown 110906 FINAL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5_fra">
  <a:themeElements>
    <a:clrScheme name="FNAL Budget Mtg Germantown 110906 FINAL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FNAL Budget Mtg Germantown 110906 FI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1" u="none" strike="noStrike" cap="none" normalizeH="0" baseline="0" smtClean="0">
            <a:ln>
              <a:noFill/>
            </a:ln>
            <a:solidFill>
              <a:srgbClr val="000099"/>
            </a:solidFill>
            <a:effectLst/>
            <a:latin typeface="Arial Unicode MS"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1" u="none" strike="noStrike" cap="none" normalizeH="0" baseline="0" smtClean="0">
            <a:ln>
              <a:noFill/>
            </a:ln>
            <a:solidFill>
              <a:srgbClr val="000099"/>
            </a:solidFill>
            <a:effectLst/>
            <a:latin typeface="Arial Unicode MS" pitchFamily="34" charset="-128"/>
          </a:defRPr>
        </a:defPPr>
      </a:lstStyle>
    </a:lnDef>
  </a:objectDefaults>
  <a:extraClrSchemeLst>
    <a:extraClrScheme>
      <a:clrScheme name="FNAL Budget Mtg Germantown 110906 FINAL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FNAL Budget Mtg Germantown 110906 FINAL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FNAL Budget Mtg Germantown 110906 FINAL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FNAL Budget Mtg Germantown 110906 FINAL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FNAL Budget Mtg Germantown 110906 FINAL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FNAL Budget Mtg Germantown 110906 FINAL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FNAL Budget Mtg Germantown 110906 FINAL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6_fra">
  <a:themeElements>
    <a:clrScheme name="FNAL Budget Mtg Germantown 110906 FINAL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FNAL Budget Mtg Germantown 110906 FI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1" u="none" strike="noStrike" cap="none" normalizeH="0" baseline="0" smtClean="0">
            <a:ln>
              <a:noFill/>
            </a:ln>
            <a:solidFill>
              <a:srgbClr val="000099"/>
            </a:solidFill>
            <a:effectLst/>
            <a:latin typeface="Arial Unicode MS"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1" u="none" strike="noStrike" cap="none" normalizeH="0" baseline="0" smtClean="0">
            <a:ln>
              <a:noFill/>
            </a:ln>
            <a:solidFill>
              <a:srgbClr val="000099"/>
            </a:solidFill>
            <a:effectLst/>
            <a:latin typeface="Arial Unicode MS" pitchFamily="34" charset="-128"/>
          </a:defRPr>
        </a:defPPr>
      </a:lstStyle>
    </a:lnDef>
  </a:objectDefaults>
  <a:extraClrSchemeLst>
    <a:extraClrScheme>
      <a:clrScheme name="FNAL Budget Mtg Germantown 110906 FINAL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FNAL Budget Mtg Germantown 110906 FINAL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FNAL Budget Mtg Germantown 110906 FINAL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FNAL Budget Mtg Germantown 110906 FINAL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FNAL Budget Mtg Germantown 110906 FINAL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FNAL Budget Mtg Germantown 110906 FINAL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FNAL Budget Mtg Germantown 110906 FINAL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7_fra">
  <a:themeElements>
    <a:clrScheme name="FNAL Budget Mtg Germantown 110906 FINAL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FNAL Budget Mtg Germantown 110906 FI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1" u="none" strike="noStrike" cap="none" normalizeH="0" baseline="0" smtClean="0">
            <a:ln>
              <a:noFill/>
            </a:ln>
            <a:solidFill>
              <a:srgbClr val="000099"/>
            </a:solidFill>
            <a:effectLst/>
            <a:latin typeface="Arial Unicode MS"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1" u="none" strike="noStrike" cap="none" normalizeH="0" baseline="0" smtClean="0">
            <a:ln>
              <a:noFill/>
            </a:ln>
            <a:solidFill>
              <a:srgbClr val="000099"/>
            </a:solidFill>
            <a:effectLst/>
            <a:latin typeface="Arial Unicode MS" pitchFamily="34" charset="-128"/>
          </a:defRPr>
        </a:defPPr>
      </a:lstStyle>
    </a:lnDef>
  </a:objectDefaults>
  <a:extraClrSchemeLst>
    <a:extraClrScheme>
      <a:clrScheme name="FNAL Budget Mtg Germantown 110906 FINAL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FNAL Budget Mtg Germantown 110906 FINAL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FNAL Budget Mtg Germantown 110906 FINAL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FNAL Budget Mtg Germantown 110906 FINAL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FNAL Budget Mtg Germantown 110906 FINAL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FNAL Budget Mtg Germantown 110906 FINAL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FNAL Budget Mtg Germantown 110906 FINAL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30" charset="0"/>
            <a:ea typeface="Arial" pitchFamily="30" charset="0"/>
            <a:cs typeface="Arial" pitchFamily="30" charset="0"/>
            <a:sym typeface="Arial" pitchFamily="30"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30" charset="0"/>
            <a:ea typeface="Arial" pitchFamily="30" charset="0"/>
            <a:cs typeface="Arial" pitchFamily="30" charset="0"/>
            <a:sym typeface="Arial" pitchFamily="30"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_Artsy">
  <a:themeElements>
    <a:clrScheme name="Artsy 1">
      <a:dk1>
        <a:srgbClr val="000000"/>
      </a:dk1>
      <a:lt1>
        <a:srgbClr val="FFFFCC"/>
      </a:lt1>
      <a:dk2>
        <a:srgbClr val="4D4D4D"/>
      </a:dk2>
      <a:lt2>
        <a:srgbClr val="FFCC00"/>
      </a:lt2>
      <a:accent1>
        <a:srgbClr val="808000"/>
      </a:accent1>
      <a:accent2>
        <a:srgbClr val="CC9900"/>
      </a:accent2>
      <a:accent3>
        <a:srgbClr val="B2B2B2"/>
      </a:accent3>
      <a:accent4>
        <a:srgbClr val="DADAAE"/>
      </a:accent4>
      <a:accent5>
        <a:srgbClr val="C0C0AA"/>
      </a:accent5>
      <a:accent6>
        <a:srgbClr val="B98A00"/>
      </a:accent6>
      <a:hlink>
        <a:srgbClr val="CC6600"/>
      </a:hlink>
      <a:folHlink>
        <a:srgbClr val="969696"/>
      </a:folHlink>
    </a:clrScheme>
    <a:fontScheme name="Arts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5400" cap="flat" cmpd="sng" algn="ctr">
          <a:solidFill>
            <a:srgbClr val="00FF00"/>
          </a:solidFill>
          <a:prstDash val="solid"/>
          <a:round/>
          <a:headEnd type="none" w="med" len="med"/>
          <a:tailEnd type="triangl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noFill/>
        <a:ln w="25400" cap="flat" cmpd="sng" algn="ctr">
          <a:solidFill>
            <a:srgbClr val="00FF00"/>
          </a:solidFill>
          <a:prstDash val="solid"/>
          <a:round/>
          <a:headEnd type="none" w="med" len="med"/>
          <a:tailEnd type="triangl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Artsy 1">
        <a:dk1>
          <a:srgbClr val="000000"/>
        </a:dk1>
        <a:lt1>
          <a:srgbClr val="FFFFCC"/>
        </a:lt1>
        <a:dk2>
          <a:srgbClr val="4D4D4D"/>
        </a:dk2>
        <a:lt2>
          <a:srgbClr val="FFCC00"/>
        </a:lt2>
        <a:accent1>
          <a:srgbClr val="808000"/>
        </a:accent1>
        <a:accent2>
          <a:srgbClr val="CC9900"/>
        </a:accent2>
        <a:accent3>
          <a:srgbClr val="B2B2B2"/>
        </a:accent3>
        <a:accent4>
          <a:srgbClr val="DADAAE"/>
        </a:accent4>
        <a:accent5>
          <a:srgbClr val="C0C0AA"/>
        </a:accent5>
        <a:accent6>
          <a:srgbClr val="B98A00"/>
        </a:accent6>
        <a:hlink>
          <a:srgbClr val="CC6600"/>
        </a:hlink>
        <a:folHlink>
          <a:srgbClr val="969696"/>
        </a:folHlink>
      </a:clrScheme>
      <a:clrMap bg1="dk2" tx1="lt1" bg2="dk1" tx2="lt2" accent1="accent1" accent2="accent2" accent3="accent3" accent4="accent4" accent5="accent5" accent6="accent6" hlink="hlink" folHlink="folHlink"/>
    </a:extraClrScheme>
    <a:extraClrScheme>
      <a:clrScheme name="Artsy 2">
        <a:dk1>
          <a:srgbClr val="660033"/>
        </a:dk1>
        <a:lt1>
          <a:srgbClr val="FFFFFF"/>
        </a:lt1>
        <a:dk2>
          <a:srgbClr val="B60009"/>
        </a:dk2>
        <a:lt2>
          <a:srgbClr val="B2B2B2"/>
        </a:lt2>
        <a:accent1>
          <a:srgbClr val="CCCC00"/>
        </a:accent1>
        <a:accent2>
          <a:srgbClr val="DE9ABC"/>
        </a:accent2>
        <a:accent3>
          <a:srgbClr val="FFFFFF"/>
        </a:accent3>
        <a:accent4>
          <a:srgbClr val="56002A"/>
        </a:accent4>
        <a:accent5>
          <a:srgbClr val="E2E2AA"/>
        </a:accent5>
        <a:accent6>
          <a:srgbClr val="C98BAA"/>
        </a:accent6>
        <a:hlink>
          <a:srgbClr val="FFAFAF"/>
        </a:hlink>
        <a:folHlink>
          <a:srgbClr val="969696"/>
        </a:folHlink>
      </a:clrScheme>
      <a:clrMap bg1="lt1" tx1="dk1" bg2="lt2" tx2="dk2" accent1="accent1" accent2="accent2" accent3="accent3" accent4="accent4" accent5="accent5" accent6="accent6" hlink="hlink" folHlink="folHlink"/>
    </a:extraClrScheme>
    <a:extraClrScheme>
      <a:clrScheme name="Artsy 3">
        <a:dk1>
          <a:srgbClr val="000000"/>
        </a:dk1>
        <a:lt1>
          <a:srgbClr val="FFFFFF"/>
        </a:lt1>
        <a:dk2>
          <a:srgbClr val="000000"/>
        </a:dk2>
        <a:lt2>
          <a:srgbClr val="B2B2B2"/>
        </a:lt2>
        <a:accent1>
          <a:srgbClr val="C0C0C0"/>
        </a:accent1>
        <a:accent2>
          <a:srgbClr val="DDDDDD"/>
        </a:accent2>
        <a:accent3>
          <a:srgbClr val="FFFFFF"/>
        </a:accent3>
        <a:accent4>
          <a:srgbClr val="000000"/>
        </a:accent4>
        <a:accent5>
          <a:srgbClr val="DCDCDC"/>
        </a:accent5>
        <a:accent6>
          <a:srgbClr val="C8C8C8"/>
        </a:accent6>
        <a:hlink>
          <a:srgbClr val="808080"/>
        </a:hlink>
        <a:folHlink>
          <a:srgbClr val="969696"/>
        </a:folHlink>
      </a:clrScheme>
      <a:clrMap bg1="lt1" tx1="dk1" bg2="lt2" tx2="dk2" accent1="accent1" accent2="accent2" accent3="accent3" accent4="accent4" accent5="accent5" accent6="accent6" hlink="hlink" folHlink="folHlink"/>
    </a:extraClrScheme>
    <a:extraClrScheme>
      <a:clrScheme name="Artsy 4">
        <a:dk1>
          <a:srgbClr val="2C2C42"/>
        </a:dk1>
        <a:lt1>
          <a:srgbClr val="FFFFCC"/>
        </a:lt1>
        <a:dk2>
          <a:srgbClr val="666699"/>
        </a:dk2>
        <a:lt2>
          <a:srgbClr val="FFCC00"/>
        </a:lt2>
        <a:accent1>
          <a:srgbClr val="FF9933"/>
        </a:accent1>
        <a:accent2>
          <a:srgbClr val="808000"/>
        </a:accent2>
        <a:accent3>
          <a:srgbClr val="B8B8CA"/>
        </a:accent3>
        <a:accent4>
          <a:srgbClr val="DADAAE"/>
        </a:accent4>
        <a:accent5>
          <a:srgbClr val="FFCAAD"/>
        </a:accent5>
        <a:accent6>
          <a:srgbClr val="737300"/>
        </a:accent6>
        <a:hlink>
          <a:srgbClr val="CC6600"/>
        </a:hlink>
        <a:folHlink>
          <a:srgbClr val="333399"/>
        </a:folHlink>
      </a:clrScheme>
      <a:clrMap bg1="dk2" tx1="lt1" bg2="dk1" tx2="lt2" accent1="accent1" accent2="accent2" accent3="accent3" accent4="accent4" accent5="accent5" accent6="accent6" hlink="hlink" folHlink="folHlink"/>
    </a:extraClrScheme>
    <a:extraClrScheme>
      <a:clrScheme name="Artsy 5">
        <a:dk1>
          <a:srgbClr val="50000F"/>
        </a:dk1>
        <a:lt1>
          <a:srgbClr val="FFCC00"/>
        </a:lt1>
        <a:dk2>
          <a:srgbClr val="800000"/>
        </a:dk2>
        <a:lt2>
          <a:srgbClr val="FFFFCC"/>
        </a:lt2>
        <a:accent1>
          <a:srgbClr val="808000"/>
        </a:accent1>
        <a:accent2>
          <a:srgbClr val="993366"/>
        </a:accent2>
        <a:accent3>
          <a:srgbClr val="C0AAAA"/>
        </a:accent3>
        <a:accent4>
          <a:srgbClr val="DAAE00"/>
        </a:accent4>
        <a:accent5>
          <a:srgbClr val="C0C0AA"/>
        </a:accent5>
        <a:accent6>
          <a:srgbClr val="8A2D5C"/>
        </a:accent6>
        <a:hlink>
          <a:srgbClr val="FF5050"/>
        </a:hlink>
        <a:folHlink>
          <a:srgbClr val="993300"/>
        </a:folHlink>
      </a:clrScheme>
      <a:clrMap bg1="dk2" tx1="lt1" bg2="dk1" tx2="lt2" accent1="accent1" accent2="accent2" accent3="accent3" accent4="accent4" accent5="accent5" accent6="accent6" hlink="hlink" folHlink="folHlink"/>
    </a:extraClrScheme>
    <a:extraClrScheme>
      <a:clrScheme name="Artsy 6">
        <a:dk1>
          <a:srgbClr val="333300"/>
        </a:dk1>
        <a:lt1>
          <a:srgbClr val="FFCC00"/>
        </a:lt1>
        <a:dk2>
          <a:srgbClr val="666633"/>
        </a:dk2>
        <a:lt2>
          <a:srgbClr val="FFFFCC"/>
        </a:lt2>
        <a:accent1>
          <a:srgbClr val="8F7401"/>
        </a:accent1>
        <a:accent2>
          <a:srgbClr val="CC6600"/>
        </a:accent2>
        <a:accent3>
          <a:srgbClr val="B8B8AD"/>
        </a:accent3>
        <a:accent4>
          <a:srgbClr val="DAAE00"/>
        </a:accent4>
        <a:accent5>
          <a:srgbClr val="C6BCAA"/>
        </a:accent5>
        <a:accent6>
          <a:srgbClr val="B95C00"/>
        </a:accent6>
        <a:hlink>
          <a:srgbClr val="666699"/>
        </a:hlink>
        <a:folHlink>
          <a:srgbClr val="808000"/>
        </a:folHlink>
      </a:clrScheme>
      <a:clrMap bg1="dk2" tx1="lt1" bg2="dk1" tx2="lt2" accent1="accent1" accent2="accent2" accent3="accent3" accent4="accent4" accent5="accent5" accent6="accent6" hlink="hlink" folHlink="folHlink"/>
    </a:extraClrScheme>
    <a:extraClrScheme>
      <a:clrScheme name="Artsy 7">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4_DES-CD0-v3-template">
  <a:themeElements>
    <a:clrScheme name="DES-CD0-v3-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S-CD0-v3-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000000"/>
            </a:solidFill>
            <a:effectLst/>
            <a:latin typeface="Arial" charset="0"/>
            <a:cs typeface="Arial" charset="0"/>
            <a:sym typeface="Arial"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000000"/>
            </a:solidFill>
            <a:effectLst/>
            <a:latin typeface="Arial" charset="0"/>
            <a:cs typeface="Arial" charset="0"/>
            <a:sym typeface="Arial" charset="0"/>
          </a:defRPr>
        </a:defPPr>
      </a:lstStyle>
    </a:lnDef>
  </a:objectDefaults>
  <a:extraClrSchemeLst>
    <a:extraClrScheme>
      <a:clrScheme name="DES-CD0-v3-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CD0-v3-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CD0-v3-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CD0-v3-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S-CD0-v3-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S-CD0-v3-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S-CD0-v3-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S-CD0-v3-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S-CD0-v3-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S-CD0-v3-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S-CD0-v3-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S-CD0-v3-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30" charset="0"/>
            <a:ea typeface="Arial" pitchFamily="30" charset="0"/>
            <a:cs typeface="Arial" pitchFamily="30" charset="0"/>
            <a:sym typeface="Arial" pitchFamily="30"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30" charset="0"/>
            <a:ea typeface="Arial" pitchFamily="30" charset="0"/>
            <a:cs typeface="Arial" pitchFamily="30" charset="0"/>
            <a:sym typeface="Arial" pitchFamily="30"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30" charset="0"/>
            <a:ea typeface="Arial" pitchFamily="30" charset="0"/>
            <a:cs typeface="Arial" pitchFamily="30" charset="0"/>
            <a:sym typeface="Arial" pitchFamily="30"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30" charset="0"/>
            <a:ea typeface="Arial" pitchFamily="30" charset="0"/>
            <a:cs typeface="Arial" pitchFamily="30" charset="0"/>
            <a:sym typeface="Arial" pitchFamily="30"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30" charset="0"/>
            <a:ea typeface="Arial" pitchFamily="30" charset="0"/>
            <a:cs typeface="Arial" pitchFamily="30" charset="0"/>
            <a:sym typeface="Arial" pitchFamily="30"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30" charset="0"/>
            <a:ea typeface="Arial" pitchFamily="30" charset="0"/>
            <a:cs typeface="Arial" pitchFamily="30" charset="0"/>
            <a:sym typeface="Arial" pitchFamily="30"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itle &amp; Bullets -DES blend lineless">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Title &amp; Bullets -DES blend lineless">
      <a:majorFont>
        <a:latin typeface="Times New Roman"/>
        <a:ea typeface="Gill Sans"/>
        <a:cs typeface="Gill Sans"/>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30" charset="0"/>
            <a:ea typeface="Arial" pitchFamily="30" charset="0"/>
            <a:cs typeface="Arial" pitchFamily="30" charset="0"/>
            <a:sym typeface="Arial" pitchFamily="30"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30" charset="0"/>
            <a:ea typeface="Arial" pitchFamily="30" charset="0"/>
            <a:cs typeface="Arial" pitchFamily="30" charset="0"/>
            <a:sym typeface="Arial" pitchFamily="30" charset="0"/>
          </a:defRPr>
        </a:defPPr>
      </a:lstStyle>
    </a:lnDef>
  </a:objectDefaults>
  <a:extraClrSchemeLst>
    <a:extraClrScheme>
      <a:clrScheme name="Title &amp; Bullets -DES blend lineles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30" charset="0"/>
            <a:ea typeface="Arial" pitchFamily="30" charset="0"/>
            <a:cs typeface="Arial" pitchFamily="30" charset="0"/>
            <a:sym typeface="Arial" pitchFamily="30"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30" charset="0"/>
            <a:ea typeface="Arial" pitchFamily="30" charset="0"/>
            <a:cs typeface="Arial" pitchFamily="30" charset="0"/>
            <a:sym typeface="Arial" pitchFamily="30"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charset="0"/>
            <a:ea typeface="Arial" charset="0"/>
            <a:cs typeface="Arial" charset="0"/>
            <a:sym typeface="Arial"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charset="0"/>
            <a:ea typeface="Arial" charset="0"/>
            <a:cs typeface="Arial" charset="0"/>
            <a:sym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DES-CD0-v3-template">
  <a:themeElements>
    <a:clrScheme name="DES-CD0-v3-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S-CD0-v3-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charset="0"/>
            <a:ea typeface="Arial" charset="0"/>
            <a:cs typeface="Arial" charset="0"/>
            <a:sym typeface="Arial"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charset="0"/>
            <a:ea typeface="Arial" charset="0"/>
            <a:cs typeface="Arial" charset="0"/>
            <a:sym typeface="Arial" charset="0"/>
          </a:defRPr>
        </a:defPPr>
      </a:lstStyle>
    </a:lnDef>
  </a:objectDefaults>
  <a:extraClrSchemeLst>
    <a:extraClrScheme>
      <a:clrScheme name="DES-CD0-v3-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CD0-v3-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CD0-v3-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CD0-v3-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S-CD0-v3-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S-CD0-v3-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S-CD0-v3-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S-CD0-v3-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S-CD0-v3-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S-CD0-v3-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S-CD0-v3-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S-CD0-v3-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HG Mincho Light J"/>
        <a:cs typeface="HG Mincho Light J"/>
      </a:majorFont>
      <a:minorFont>
        <a:latin typeface="Arial"/>
        <a:ea typeface="HG Mincho Light J"/>
        <a:cs typeface="HG Mincho Light J"/>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7200" b="0" i="0" u="none" strike="noStrike" cap="none" normalizeH="0" baseline="0">
            <a:ln>
              <a:noFill/>
            </a:ln>
            <a:solidFill>
              <a:srgbClr val="000000"/>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7200" b="0" i="0" u="none" strike="noStrike" cap="none" normalizeH="0" baseline="0">
            <a:ln>
              <a:noFill/>
            </a:ln>
            <a:solidFill>
              <a:srgbClr val="000000"/>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themeOverride>
</file>

<file path=ppt/theme/themeOverride2.xml><?xml version="1.0" encoding="utf-8"?>
<a:themeOverride xmlns:a="http://schemas.openxmlformats.org/drawingml/2006/main">
  <a:clrScheme name="">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themeOverride>
</file>

<file path=ppt/theme/themeOverride3.xml><?xml version="1.0" encoding="utf-8"?>
<a:themeOverride xmlns:a="http://schemas.openxmlformats.org/drawingml/2006/main">
  <a:clrScheme name="">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themeOverride>
</file>

<file path=ppt/theme/themeOverride4.xml><?xml version="1.0" encoding="utf-8"?>
<a:themeOverride xmlns:a="http://schemas.openxmlformats.org/drawingml/2006/main">
  <a:clrScheme name="">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themeOverride>
</file>

<file path=docProps/app.xml><?xml version="1.0" encoding="utf-8"?>
<Properties xmlns="http://schemas.openxmlformats.org/officeDocument/2006/extended-properties" xmlns:vt="http://schemas.openxmlformats.org/officeDocument/2006/docPropsVTypes">
  <TotalTime>72634</TotalTime>
  <Pages>0</Pages>
  <Words>2664</Words>
  <Characters>0</Characters>
  <Application>Microsoft Macintosh PowerPoint</Application>
  <PresentationFormat>On-screen Show (4:3)</PresentationFormat>
  <Lines>0</Lines>
  <Paragraphs>600</Paragraphs>
  <Slides>78</Slides>
  <Notes>36</Notes>
  <HiddenSlides>0</HiddenSlides>
  <MMClips>0</MMClips>
  <ScaleCrop>false</ScaleCrop>
  <HeadingPairs>
    <vt:vector size="6" baseType="variant">
      <vt:variant>
        <vt:lpstr>Theme</vt:lpstr>
      </vt:variant>
      <vt:variant>
        <vt:i4>50</vt:i4>
      </vt:variant>
      <vt:variant>
        <vt:lpstr>Embedded OLE Servers</vt:lpstr>
      </vt:variant>
      <vt:variant>
        <vt:i4>3</vt:i4>
      </vt:variant>
      <vt:variant>
        <vt:lpstr>Slide Titles</vt:lpstr>
      </vt:variant>
      <vt:variant>
        <vt:i4>78</vt:i4>
      </vt:variant>
    </vt:vector>
  </HeadingPairs>
  <TitlesOfParts>
    <vt:vector size="131" baseType="lpstr">
      <vt:lpstr>1_FNAL_template</vt:lpstr>
      <vt:lpstr>Blank Presentation</vt:lpstr>
      <vt:lpstr>FNAL_template</vt:lpstr>
      <vt:lpstr>Title &amp; Bullets-DES red lineless</vt:lpstr>
      <vt:lpstr>Title &amp; Bullets -DES blend lineless</vt:lpstr>
      <vt:lpstr>3_Blank Presentation</vt:lpstr>
      <vt:lpstr>1_DES-CD0-v3-template</vt:lpstr>
      <vt:lpstr>2_Default Design</vt:lpstr>
      <vt:lpstr>4_Blank Presentation</vt:lpstr>
      <vt:lpstr>2_DES-CD0-v3-template</vt:lpstr>
      <vt:lpstr>6_Default Design</vt:lpstr>
      <vt:lpstr>2_Artsy</vt:lpstr>
      <vt:lpstr>4_Artsy</vt:lpstr>
      <vt:lpstr>7_Artsy</vt:lpstr>
      <vt:lpstr>3_DES-CD0-v3-template</vt:lpstr>
      <vt:lpstr>7_Default Design</vt:lpstr>
      <vt:lpstr>Default Design</vt:lpstr>
      <vt:lpstr>5_Blank Presentation</vt:lpstr>
      <vt:lpstr>1_Blank Presentation</vt:lpstr>
      <vt:lpstr>3_Default Design</vt:lpstr>
      <vt:lpstr>1_Office Theme</vt:lpstr>
      <vt:lpstr>2_Office Theme</vt:lpstr>
      <vt:lpstr>1_Default Design</vt:lpstr>
      <vt:lpstr>5_Default Design</vt:lpstr>
      <vt:lpstr>8_Default Design</vt:lpstr>
      <vt:lpstr>Title &amp; Bullets</vt:lpstr>
      <vt:lpstr>2_Blank Presentation</vt:lpstr>
      <vt:lpstr>5_Artsy</vt:lpstr>
      <vt:lpstr>1_Fermi</vt:lpstr>
      <vt:lpstr>10_Blank Presentation</vt:lpstr>
      <vt:lpstr>8_Blank Presentation</vt:lpstr>
      <vt:lpstr>11_Blank Presentation</vt:lpstr>
      <vt:lpstr>12_Blank Presentation</vt:lpstr>
      <vt:lpstr>9_Default Design</vt:lpstr>
      <vt:lpstr>14_Blank Presentation</vt:lpstr>
      <vt:lpstr>fra</vt:lpstr>
      <vt:lpstr>1_fra</vt:lpstr>
      <vt:lpstr>2_fra</vt:lpstr>
      <vt:lpstr>3_fra</vt:lpstr>
      <vt:lpstr>4_fra</vt:lpstr>
      <vt:lpstr>5_fra</vt:lpstr>
      <vt:lpstr>6_fra</vt:lpstr>
      <vt:lpstr>7_fra</vt:lpstr>
      <vt:lpstr>6_Blank Presentation</vt:lpstr>
      <vt:lpstr>1_Artsy</vt:lpstr>
      <vt:lpstr>4_DES-CD0-v3-template</vt:lpstr>
      <vt:lpstr>7_Blank Presentation</vt:lpstr>
      <vt:lpstr>13_Blank Presentation</vt:lpstr>
      <vt:lpstr>15_Blank Presentation</vt:lpstr>
      <vt:lpstr>16_Blank Presentation</vt:lpstr>
      <vt:lpstr>Equation</vt:lpstr>
      <vt:lpstr>Microsoft Equation</vt:lpstr>
      <vt:lpstr>Chart</vt:lpstr>
      <vt:lpstr>The Dark Energy Survey </vt:lpstr>
      <vt:lpstr>PowerPoint Presentation</vt:lpstr>
      <vt:lpstr>PowerPoint Presentation</vt:lpstr>
      <vt:lpstr>Cosmological Constant and Acceleration</vt:lpstr>
      <vt:lpstr>PowerPoint Presentation</vt:lpstr>
      <vt:lpstr>PowerPoint Presentation</vt:lpstr>
      <vt:lpstr>PowerPoint Presentation</vt:lpstr>
      <vt:lpstr>PowerPoint Presentation</vt:lpstr>
      <vt:lpstr>From Discovery to Physics</vt:lpstr>
      <vt:lpstr>Theory?</vt:lpstr>
      <vt:lpstr>Scalar Field Dark Energy (aka quintessence) </vt:lpstr>
      <vt:lpstr>PowerPoint Presentation</vt:lpstr>
      <vt:lpstr>PowerPoint Presentation</vt:lpstr>
      <vt:lpstr>PowerPoint Presentation</vt:lpstr>
      <vt:lpstr>What can we probe?</vt:lpstr>
      <vt:lpstr>PowerPoint Presentation</vt:lpstr>
      <vt:lpstr>The Dark Energy Survey</vt:lpstr>
      <vt:lpstr>I. Clusters</vt:lpstr>
      <vt:lpstr>PowerPoint Presentation</vt:lpstr>
      <vt:lpstr>PowerPoint Presentation</vt:lpstr>
      <vt:lpstr> Synergy with South Pole Telescope</vt:lpstr>
      <vt:lpstr> Synergy with South Pole Telescope</vt:lpstr>
      <vt:lpstr>PowerPoint Presentation</vt:lpstr>
      <vt:lpstr>  </vt:lpstr>
      <vt:lpstr>PowerPoint Presentation</vt:lpstr>
      <vt:lpstr>Photometric Redshifts</vt:lpstr>
      <vt:lpstr>PowerPoint Presentation</vt:lpstr>
      <vt:lpstr>PowerPoint Presentation</vt:lpstr>
      <vt:lpstr>Baryon Acoustic Oscillations</vt:lpstr>
      <vt:lpstr>PowerPoint Presentation</vt:lpstr>
      <vt:lpstr>PowerPoint Presentation</vt:lpstr>
      <vt:lpstr>PowerPoint Presentation</vt:lpstr>
      <vt:lpstr>Photometric SN Cosmology</vt:lpstr>
      <vt:lpstr>Photometric SN Cosmology</vt:lpstr>
      <vt:lpstr>DES Science Summary</vt:lpstr>
      <vt:lpstr>DES Science Summary</vt:lpstr>
      <vt:lpstr>DES Science Summary</vt:lpstr>
      <vt:lpstr>PowerPoint Presentation</vt:lpstr>
      <vt:lpstr>DES Group in Madrid</vt:lpstr>
      <vt:lpstr>Dark Energy Camera</vt:lpstr>
      <vt:lpstr>Dark Energy Camera</vt:lpstr>
      <vt:lpstr>DECam CCDs</vt:lpstr>
      <vt:lpstr>DECam CCDs</vt:lpstr>
      <vt:lpstr>Filters</vt:lpstr>
      <vt:lpstr>PowerPoint Presentation</vt:lpstr>
      <vt:lpstr>Optical Corrector Lenses</vt:lpstr>
      <vt:lpstr>PowerPoint Presentation</vt:lpstr>
      <vt:lpstr>PowerPoint Presentation</vt:lpstr>
      <vt:lpstr>PowerPoint Presentation</vt:lpstr>
      <vt:lpstr>PowerPoint Presentation</vt:lpstr>
      <vt:lpstr>PowerPoint Presentation</vt:lpstr>
      <vt:lpstr>New Cage Installed early May</vt:lpstr>
      <vt:lpstr>Imager Installation</vt:lpstr>
      <vt:lpstr>Imager Installation</vt:lpstr>
      <vt:lpstr>PowerPoint Presentation</vt:lpstr>
      <vt:lpstr>PowerPoint Presentation</vt:lpstr>
      <vt:lpstr>PowerPoint Presentation</vt:lpstr>
      <vt:lpstr>PowerPoint Presentation</vt:lpstr>
      <vt:lpstr>PowerPoint Presentation</vt:lpstr>
      <vt:lpstr>DES Observing Strategy</vt:lpstr>
      <vt:lpstr>PowerPoint Presentation</vt:lpstr>
      <vt:lpstr>PowerPoint Presentation</vt:lpstr>
      <vt:lpstr>PowerPoint Presentation</vt:lpstr>
      <vt:lpstr>PowerPoint Presentation</vt:lpstr>
      <vt:lpstr>High Redshift Cluster Discovered by DES</vt:lpstr>
      <vt:lpstr>Cluster Weak Lensing: `Seeing’ Dark Matter</vt:lpstr>
      <vt:lpstr>PowerPoint Presentation</vt:lpstr>
      <vt:lpstr>Discovering Supernovae</vt:lpstr>
      <vt:lpstr>PowerPoint Presentation</vt:lpstr>
      <vt:lpstr>PowerPoint Presentation</vt:lpstr>
      <vt:lpstr>DES High-redshift SN candidate</vt:lpstr>
      <vt:lpstr>Strong Gravitational Lensing foreground mass bends light from distant galaxies (SV images)</vt:lpstr>
      <vt:lpstr>PowerPoint Presentation</vt:lpstr>
      <vt:lpstr>PowerPoint Presentation</vt:lpstr>
      <vt:lpstr>  </vt:lpstr>
      <vt:lpstr>  </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 red-black-red</dc:title>
  <dc:subject/>
  <dc:creator>Jim Annis</dc:creator>
  <cp:keywords/>
  <dc:description/>
  <cp:lastModifiedBy>Joshua A Frieman</cp:lastModifiedBy>
  <cp:revision>924</cp:revision>
  <dcterms:created xsi:type="dcterms:W3CDTF">2012-12-06T00:20:55Z</dcterms:created>
  <dcterms:modified xsi:type="dcterms:W3CDTF">2013-12-12T00:24:06Z</dcterms:modified>
</cp:coreProperties>
</file>